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56" r:id="rId5"/>
    <p:sldId id="261" r:id="rId6"/>
    <p:sldId id="262" r:id="rId7"/>
    <p:sldId id="263" r:id="rId8"/>
    <p:sldId id="264" r:id="rId9"/>
    <p:sldId id="265" r:id="rId10"/>
    <p:sldId id="266" r:id="rId11"/>
    <p:sldId id="273" r:id="rId12"/>
    <p:sldId id="267" r:id="rId13"/>
    <p:sldId id="258" r:id="rId14"/>
    <p:sldId id="260" r:id="rId15"/>
    <p:sldId id="259" r:id="rId16"/>
    <p:sldId id="299" r:id="rId17"/>
    <p:sldId id="272" r:id="rId18"/>
    <p:sldId id="287" r:id="rId19"/>
    <p:sldId id="268" r:id="rId20"/>
    <p:sldId id="279" r:id="rId21"/>
    <p:sldId id="280" r:id="rId22"/>
    <p:sldId id="281" r:id="rId23"/>
    <p:sldId id="284" r:id="rId24"/>
    <p:sldId id="283" r:id="rId25"/>
    <p:sldId id="282" r:id="rId26"/>
    <p:sldId id="271" r:id="rId27"/>
    <p:sldId id="288" r:id="rId28"/>
    <p:sldId id="270" r:id="rId29"/>
    <p:sldId id="277" r:id="rId30"/>
    <p:sldId id="286" r:id="rId31"/>
    <p:sldId id="275" r:id="rId32"/>
    <p:sldId id="290" r:id="rId33"/>
    <p:sldId id="289" r:id="rId34"/>
    <p:sldId id="274" r:id="rId35"/>
    <p:sldId id="291" r:id="rId36"/>
    <p:sldId id="278" r:id="rId37"/>
    <p:sldId id="292" r:id="rId38"/>
    <p:sldId id="294" r:id="rId39"/>
    <p:sldId id="293" r:id="rId40"/>
    <p:sldId id="295" r:id="rId41"/>
    <p:sldId id="298" r:id="rId42"/>
    <p:sldId id="296" r:id="rId43"/>
    <p:sldId id="297" r:id="rId44"/>
    <p:sldId id="300" r:id="rId45"/>
    <p:sldId id="301" r:id="rId46"/>
    <p:sldId id="276" r:id="rId47"/>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7" name="Author" initials="A" lastIdx="2" clrIdx="2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C19C00"/>
    <a:srgbClr val="13A10E"/>
    <a:srgbClr val="881798"/>
    <a:srgbClr val="FF00FF"/>
    <a:srgbClr val="00FF00"/>
    <a:srgbClr val="E00000"/>
    <a:srgbClr val="242424"/>
    <a:srgbClr val="3B3B3B"/>
    <a:srgbClr val="3535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32B31-73F7-4889-B9C6-51532814CCBB}" v="5" dt="2023-10-30T08:18:2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50" autoAdjust="0"/>
    <p:restoredTop sz="96357" autoAdjust="0"/>
  </p:normalViewPr>
  <p:slideViewPr>
    <p:cSldViewPr snapToGrid="0" showGuides="1">
      <p:cViewPr>
        <p:scale>
          <a:sx n="125" d="100"/>
          <a:sy n="125" d="100"/>
        </p:scale>
        <p:origin x="648" y="-516"/>
      </p:cViewPr>
      <p:guideLst>
        <p:guide orient="horz" pos="2160"/>
        <p:guide pos="3840"/>
      </p:guideLst>
    </p:cSldViewPr>
  </p:slideViewPr>
  <p:notesTextViewPr>
    <p:cViewPr>
      <p:scale>
        <a:sx n="3" d="2"/>
        <a:sy n="3" d="2"/>
      </p:scale>
      <p:origin x="0" y="0"/>
    </p:cViewPr>
  </p:notesText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eline Harrop" userId="f614f88d-b900-4b66-9cc5-21757e3660e3" providerId="ADAL" clId="{2A132B31-73F7-4889-B9C6-51532814CCBB}"/>
    <pc:docChg chg="undo custSel addSld modSld sldOrd">
      <pc:chgData name="Madeline Harrop" userId="f614f88d-b900-4b66-9cc5-21757e3660e3" providerId="ADAL" clId="{2A132B31-73F7-4889-B9C6-51532814CCBB}" dt="2023-10-30T11:45:10.352" v="1123" actId="20577"/>
      <pc:docMkLst>
        <pc:docMk/>
      </pc:docMkLst>
      <pc:sldChg chg="modSp mod">
        <pc:chgData name="Madeline Harrop" userId="f614f88d-b900-4b66-9cc5-21757e3660e3" providerId="ADAL" clId="{2A132B31-73F7-4889-B9C6-51532814CCBB}" dt="2023-10-29T21:27:16.718" v="26" actId="20577"/>
        <pc:sldMkLst>
          <pc:docMk/>
          <pc:sldMk cId="1463822290" sldId="256"/>
        </pc:sldMkLst>
        <pc:spChg chg="mod">
          <ac:chgData name="Madeline Harrop" userId="f614f88d-b900-4b66-9cc5-21757e3660e3" providerId="ADAL" clId="{2A132B31-73F7-4889-B9C6-51532814CCBB}" dt="2023-10-29T21:27:16.718" v="26" actId="20577"/>
          <ac:spMkLst>
            <pc:docMk/>
            <pc:sldMk cId="1463822290" sldId="256"/>
            <ac:spMk id="4" creationId="{995D1BC9-93B9-3B0E-3CCE-DBA4A35D509F}"/>
          </ac:spMkLst>
        </pc:spChg>
      </pc:sldChg>
      <pc:sldChg chg="modNotesTx">
        <pc:chgData name="Madeline Harrop" userId="f614f88d-b900-4b66-9cc5-21757e3660e3" providerId="ADAL" clId="{2A132B31-73F7-4889-B9C6-51532814CCBB}" dt="2023-10-29T21:29:28.530" v="67"/>
        <pc:sldMkLst>
          <pc:docMk/>
          <pc:sldMk cId="3972316232" sldId="258"/>
        </pc:sldMkLst>
      </pc:sldChg>
      <pc:sldChg chg="delSp mod">
        <pc:chgData name="Madeline Harrop" userId="f614f88d-b900-4b66-9cc5-21757e3660e3" providerId="ADAL" clId="{2A132B31-73F7-4889-B9C6-51532814CCBB}" dt="2023-10-29T21:29:38.491" v="68" actId="478"/>
        <pc:sldMkLst>
          <pc:docMk/>
          <pc:sldMk cId="2461248184" sldId="260"/>
        </pc:sldMkLst>
        <pc:spChg chg="del">
          <ac:chgData name="Madeline Harrop" userId="f614f88d-b900-4b66-9cc5-21757e3660e3" providerId="ADAL" clId="{2A132B31-73F7-4889-B9C6-51532814CCBB}" dt="2023-10-29T21:29:38.491" v="68" actId="478"/>
          <ac:spMkLst>
            <pc:docMk/>
            <pc:sldMk cId="2461248184" sldId="260"/>
            <ac:spMk id="7" creationId="{E908ABA5-2FEE-FA8D-D99D-AED5D0C04CFF}"/>
          </ac:spMkLst>
        </pc:spChg>
      </pc:sldChg>
      <pc:sldChg chg="modNotesTx">
        <pc:chgData name="Madeline Harrop" userId="f614f88d-b900-4b66-9cc5-21757e3660e3" providerId="ADAL" clId="{2A132B31-73F7-4889-B9C6-51532814CCBB}" dt="2023-10-29T21:27:41.559" v="58" actId="20577"/>
        <pc:sldMkLst>
          <pc:docMk/>
          <pc:sldMk cId="3861842055" sldId="265"/>
        </pc:sldMkLst>
      </pc:sldChg>
      <pc:sldChg chg="modNotesTx">
        <pc:chgData name="Madeline Harrop" userId="f614f88d-b900-4b66-9cc5-21757e3660e3" providerId="ADAL" clId="{2A132B31-73F7-4889-B9C6-51532814CCBB}" dt="2023-10-30T08:54:20.338" v="921"/>
        <pc:sldMkLst>
          <pc:docMk/>
          <pc:sldMk cId="3149007947" sldId="266"/>
        </pc:sldMkLst>
      </pc:sldChg>
      <pc:sldChg chg="modNotesTx">
        <pc:chgData name="Madeline Harrop" userId="f614f88d-b900-4b66-9cc5-21757e3660e3" providerId="ADAL" clId="{2A132B31-73F7-4889-B9C6-51532814CCBB}" dt="2023-10-30T08:57:27.746" v="1057" actId="20577"/>
        <pc:sldMkLst>
          <pc:docMk/>
          <pc:sldMk cId="1874335192" sldId="267"/>
        </pc:sldMkLst>
      </pc:sldChg>
      <pc:sldChg chg="modNotesTx">
        <pc:chgData name="Madeline Harrop" userId="f614f88d-b900-4b66-9cc5-21757e3660e3" providerId="ADAL" clId="{2A132B31-73F7-4889-B9C6-51532814CCBB}" dt="2023-10-30T08:56:18.583" v="1044" actId="20577"/>
        <pc:sldMkLst>
          <pc:docMk/>
          <pc:sldMk cId="1120037478" sldId="268"/>
        </pc:sldMkLst>
      </pc:sldChg>
      <pc:sldChg chg="ord">
        <pc:chgData name="Madeline Harrop" userId="f614f88d-b900-4b66-9cc5-21757e3660e3" providerId="ADAL" clId="{2A132B31-73F7-4889-B9C6-51532814CCBB}" dt="2023-10-30T08:23:27.204" v="756"/>
        <pc:sldMkLst>
          <pc:docMk/>
          <pc:sldMk cId="3092106171" sldId="272"/>
        </pc:sldMkLst>
      </pc:sldChg>
      <pc:sldChg chg="modSp mod">
        <pc:chgData name="Madeline Harrop" userId="f614f88d-b900-4b66-9cc5-21757e3660e3" providerId="ADAL" clId="{2A132B31-73F7-4889-B9C6-51532814CCBB}" dt="2023-10-30T11:45:10.352" v="1123" actId="20577"/>
        <pc:sldMkLst>
          <pc:docMk/>
          <pc:sldMk cId="1083103279" sldId="278"/>
        </pc:sldMkLst>
        <pc:spChg chg="mod">
          <ac:chgData name="Madeline Harrop" userId="f614f88d-b900-4b66-9cc5-21757e3660e3" providerId="ADAL" clId="{2A132B31-73F7-4889-B9C6-51532814CCBB}" dt="2023-10-30T11:45:10.352" v="1123" actId="20577"/>
          <ac:spMkLst>
            <pc:docMk/>
            <pc:sldMk cId="1083103279" sldId="278"/>
            <ac:spMk id="3" creationId="{A9E7DD06-9D0D-8036-D4AD-58094FFE52E2}"/>
          </ac:spMkLst>
        </pc:spChg>
      </pc:sldChg>
      <pc:sldChg chg="addSp delSp modSp mod">
        <pc:chgData name="Madeline Harrop" userId="f614f88d-b900-4b66-9cc5-21757e3660e3" providerId="ADAL" clId="{2A132B31-73F7-4889-B9C6-51532814CCBB}" dt="2023-10-30T08:17:59.261" v="610" actId="14100"/>
        <pc:sldMkLst>
          <pc:docMk/>
          <pc:sldMk cId="3188221224" sldId="298"/>
        </pc:sldMkLst>
        <pc:spChg chg="add mod">
          <ac:chgData name="Madeline Harrop" userId="f614f88d-b900-4b66-9cc5-21757e3660e3" providerId="ADAL" clId="{2A132B31-73F7-4889-B9C6-51532814CCBB}" dt="2023-10-30T08:17:30.454" v="519" actId="14100"/>
          <ac:spMkLst>
            <pc:docMk/>
            <pc:sldMk cId="3188221224" sldId="298"/>
            <ac:spMk id="8" creationId="{D75772FE-7502-47B6-9339-BCD86DD001B1}"/>
          </ac:spMkLst>
        </pc:spChg>
        <pc:spChg chg="add mod">
          <ac:chgData name="Madeline Harrop" userId="f614f88d-b900-4b66-9cc5-21757e3660e3" providerId="ADAL" clId="{2A132B31-73F7-4889-B9C6-51532814CCBB}" dt="2023-10-30T08:17:59.261" v="610" actId="14100"/>
          <ac:spMkLst>
            <pc:docMk/>
            <pc:sldMk cId="3188221224" sldId="298"/>
            <ac:spMk id="9" creationId="{DE28DFAE-0DD5-DDAF-B268-4F382094D2FA}"/>
          </ac:spMkLst>
        </pc:spChg>
        <pc:spChg chg="add del mod">
          <ac:chgData name="Madeline Harrop" userId="f614f88d-b900-4b66-9cc5-21757e3660e3" providerId="ADAL" clId="{2A132B31-73F7-4889-B9C6-51532814CCBB}" dt="2023-10-30T08:17:32.613" v="522"/>
          <ac:spMkLst>
            <pc:docMk/>
            <pc:sldMk cId="3188221224" sldId="298"/>
            <ac:spMk id="10" creationId="{84BE0A5C-1A9D-D687-49D7-FE20CF64856D}"/>
          </ac:spMkLst>
        </pc:spChg>
      </pc:sldChg>
      <pc:sldChg chg="modSp new mod">
        <pc:chgData name="Madeline Harrop" userId="f614f88d-b900-4b66-9cc5-21757e3660e3" providerId="ADAL" clId="{2A132B31-73F7-4889-B9C6-51532814CCBB}" dt="2023-10-30T10:10:47.880" v="1121" actId="20577"/>
        <pc:sldMkLst>
          <pc:docMk/>
          <pc:sldMk cId="258054688" sldId="299"/>
        </pc:sldMkLst>
        <pc:spChg chg="mod">
          <ac:chgData name="Madeline Harrop" userId="f614f88d-b900-4b66-9cc5-21757e3660e3" providerId="ADAL" clId="{2A132B31-73F7-4889-B9C6-51532814CCBB}" dt="2023-10-29T21:29:49.795" v="73" actId="20577"/>
          <ac:spMkLst>
            <pc:docMk/>
            <pc:sldMk cId="258054688" sldId="299"/>
            <ac:spMk id="2" creationId="{EB09D06C-6ECA-62D4-CD01-E1CF89EEBE58}"/>
          </ac:spMkLst>
        </pc:spChg>
        <pc:spChg chg="mod">
          <ac:chgData name="Madeline Harrop" userId="f614f88d-b900-4b66-9cc5-21757e3660e3" providerId="ADAL" clId="{2A132B31-73F7-4889-B9C6-51532814CCBB}" dt="2023-10-30T10:10:47.880" v="1121" actId="20577"/>
          <ac:spMkLst>
            <pc:docMk/>
            <pc:sldMk cId="258054688" sldId="299"/>
            <ac:spMk id="3" creationId="{93F8A90B-ECFF-0C55-1052-9D16FDAEEB3D}"/>
          </ac:spMkLst>
        </pc:spChg>
      </pc:sldChg>
      <pc:sldChg chg="modSp add mod">
        <pc:chgData name="Madeline Harrop" userId="f614f88d-b900-4b66-9cc5-21757e3660e3" providerId="ADAL" clId="{2A132B31-73F7-4889-B9C6-51532814CCBB}" dt="2023-10-30T08:25:41.369" v="900" actId="20577"/>
        <pc:sldMkLst>
          <pc:docMk/>
          <pc:sldMk cId="693003530" sldId="300"/>
        </pc:sldMkLst>
        <pc:spChg chg="mod">
          <ac:chgData name="Madeline Harrop" userId="f614f88d-b900-4b66-9cc5-21757e3660e3" providerId="ADAL" clId="{2A132B31-73F7-4889-B9C6-51532814CCBB}" dt="2023-10-30T08:18:28.578" v="634" actId="20577"/>
          <ac:spMkLst>
            <pc:docMk/>
            <pc:sldMk cId="693003530" sldId="300"/>
            <ac:spMk id="2" creationId="{C545449C-A68B-6A97-61CD-81C94F46116D}"/>
          </ac:spMkLst>
        </pc:spChg>
        <pc:spChg chg="mod">
          <ac:chgData name="Madeline Harrop" userId="f614f88d-b900-4b66-9cc5-21757e3660e3" providerId="ADAL" clId="{2A132B31-73F7-4889-B9C6-51532814CCBB}" dt="2023-10-30T08:25:41.369" v="900" actId="20577"/>
          <ac:spMkLst>
            <pc:docMk/>
            <pc:sldMk cId="693003530" sldId="300"/>
            <ac:spMk id="3" creationId="{CDC0718F-7EF0-C95D-24E8-4C40675B62AA}"/>
          </ac:spMkLst>
        </pc:spChg>
      </pc:sldChg>
      <pc:sldChg chg="modSp add mod">
        <pc:chgData name="Madeline Harrop" userId="f614f88d-b900-4b66-9cc5-21757e3660e3" providerId="ADAL" clId="{2A132B31-73F7-4889-B9C6-51532814CCBB}" dt="2023-10-30T08:26:19.362" v="918" actId="20577"/>
        <pc:sldMkLst>
          <pc:docMk/>
          <pc:sldMk cId="715132101" sldId="301"/>
        </pc:sldMkLst>
        <pc:spChg chg="mod">
          <ac:chgData name="Madeline Harrop" userId="f614f88d-b900-4b66-9cc5-21757e3660e3" providerId="ADAL" clId="{2A132B31-73F7-4889-B9C6-51532814CCBB}" dt="2023-10-30T08:19:33.327" v="666" actId="20577"/>
          <ac:spMkLst>
            <pc:docMk/>
            <pc:sldMk cId="715132101" sldId="301"/>
            <ac:spMk id="2" creationId="{C545449C-A68B-6A97-61CD-81C94F46116D}"/>
          </ac:spMkLst>
        </pc:spChg>
        <pc:spChg chg="mod">
          <ac:chgData name="Madeline Harrop" userId="f614f88d-b900-4b66-9cc5-21757e3660e3" providerId="ADAL" clId="{2A132B31-73F7-4889-B9C6-51532814CCBB}" dt="2023-10-30T08:26:19.362" v="918" actId="20577"/>
          <ac:spMkLst>
            <pc:docMk/>
            <pc:sldMk cId="715132101" sldId="301"/>
            <ac:spMk id="3" creationId="{CDC0718F-7EF0-C95D-24E8-4C40675B62AA}"/>
          </ac:spMkLst>
        </pc:spChg>
      </pc:sldChg>
    </pc:docChg>
  </pc:docChgLst>
  <pc:docChgLst>
    <pc:chgData name="Madeline Harrop" userId="f614f88d-b900-4b66-9cc5-21757e3660e3" providerId="ADAL" clId="{226F9532-B684-4227-9EBB-73AE27942B1E}"/>
    <pc:docChg chg="undo redo custSel addSld delSld modSld sldOrd">
      <pc:chgData name="Madeline Harrop" userId="f614f88d-b900-4b66-9cc5-21757e3660e3" providerId="ADAL" clId="{226F9532-B684-4227-9EBB-73AE27942B1E}" dt="2023-10-11T10:07:18.700" v="3155" actId="2711"/>
      <pc:docMkLst>
        <pc:docMk/>
      </pc:docMkLst>
      <pc:sldChg chg="modSp mod">
        <pc:chgData name="Madeline Harrop" userId="f614f88d-b900-4b66-9cc5-21757e3660e3" providerId="ADAL" clId="{226F9532-B684-4227-9EBB-73AE27942B1E}" dt="2023-09-21T11:11:40.786" v="818" actId="20577"/>
        <pc:sldMkLst>
          <pc:docMk/>
          <pc:sldMk cId="1463822290" sldId="256"/>
        </pc:sldMkLst>
        <pc:spChg chg="mod">
          <ac:chgData name="Madeline Harrop" userId="f614f88d-b900-4b66-9cc5-21757e3660e3" providerId="ADAL" clId="{226F9532-B684-4227-9EBB-73AE27942B1E}" dt="2023-09-21T11:11:40.786" v="818" actId="20577"/>
          <ac:spMkLst>
            <pc:docMk/>
            <pc:sldMk cId="1463822290" sldId="256"/>
            <ac:spMk id="2" creationId="{FC6B3925-5A54-518A-5FB1-0D24F2703976}"/>
          </ac:spMkLst>
        </pc:spChg>
      </pc:sldChg>
      <pc:sldChg chg="modSp new del mod setBg">
        <pc:chgData name="Madeline Harrop" userId="f614f88d-b900-4b66-9cc5-21757e3660e3" providerId="ADAL" clId="{226F9532-B684-4227-9EBB-73AE27942B1E}" dt="2023-09-21T10:40:58.233" v="5" actId="47"/>
        <pc:sldMkLst>
          <pc:docMk/>
          <pc:sldMk cId="4093104499" sldId="257"/>
        </pc:sldMkLst>
        <pc:spChg chg="mod">
          <ac:chgData name="Madeline Harrop" userId="f614f88d-b900-4b66-9cc5-21757e3660e3" providerId="ADAL" clId="{226F9532-B684-4227-9EBB-73AE27942B1E}" dt="2023-09-21T10:40:38.924" v="2" actId="255"/>
          <ac:spMkLst>
            <pc:docMk/>
            <pc:sldMk cId="4093104499" sldId="257"/>
            <ac:spMk id="2" creationId="{6F33BF6B-9431-4C09-C822-EDBEBCCAAA64}"/>
          </ac:spMkLst>
        </pc:spChg>
      </pc:sldChg>
      <pc:sldChg chg="addSp delSp modSp new mod setBg">
        <pc:chgData name="Madeline Harrop" userId="f614f88d-b900-4b66-9cc5-21757e3660e3" providerId="ADAL" clId="{226F9532-B684-4227-9EBB-73AE27942B1E}" dt="2023-09-21T10:59:41.619" v="419" actId="1076"/>
        <pc:sldMkLst>
          <pc:docMk/>
          <pc:sldMk cId="3972316232" sldId="258"/>
        </pc:sldMkLst>
        <pc:spChg chg="mod">
          <ac:chgData name="Madeline Harrop" userId="f614f88d-b900-4b66-9cc5-21757e3660e3" providerId="ADAL" clId="{226F9532-B684-4227-9EBB-73AE27942B1E}" dt="2023-09-21T10:54:52.385" v="251" actId="20577"/>
          <ac:spMkLst>
            <pc:docMk/>
            <pc:sldMk cId="3972316232" sldId="258"/>
            <ac:spMk id="2" creationId="{ECFEC4B4-8F4B-C53B-BB35-34DBD80E86E0}"/>
          </ac:spMkLst>
        </pc:spChg>
        <pc:spChg chg="mod">
          <ac:chgData name="Madeline Harrop" userId="f614f88d-b900-4b66-9cc5-21757e3660e3" providerId="ADAL" clId="{226F9532-B684-4227-9EBB-73AE27942B1E}" dt="2023-09-21T10:59:38.352" v="418" actId="20577"/>
          <ac:spMkLst>
            <pc:docMk/>
            <pc:sldMk cId="3972316232" sldId="258"/>
            <ac:spMk id="3" creationId="{A9E7DD06-9D0D-8036-D4AD-58094FFE52E2}"/>
          </ac:spMkLst>
        </pc:spChg>
        <pc:spChg chg="add mod">
          <ac:chgData name="Madeline Harrop" userId="f614f88d-b900-4b66-9cc5-21757e3660e3" providerId="ADAL" clId="{226F9532-B684-4227-9EBB-73AE27942B1E}" dt="2023-09-21T10:50:40.108" v="54" actId="14100"/>
          <ac:spMkLst>
            <pc:docMk/>
            <pc:sldMk cId="3972316232" sldId="258"/>
            <ac:spMk id="7" creationId="{E908ABA5-2FEE-FA8D-D99D-AED5D0C04CFF}"/>
          </ac:spMkLst>
        </pc:spChg>
        <pc:spChg chg="add del mod">
          <ac:chgData name="Madeline Harrop" userId="f614f88d-b900-4b66-9cc5-21757e3660e3" providerId="ADAL" clId="{226F9532-B684-4227-9EBB-73AE27942B1E}" dt="2023-09-21T10:43:51.786" v="20"/>
          <ac:spMkLst>
            <pc:docMk/>
            <pc:sldMk cId="3972316232" sldId="258"/>
            <ac:spMk id="8" creationId="{BCCF93B9-4B57-4DCD-46D0-14944B90C30B}"/>
          </ac:spMkLst>
        </pc:spChg>
        <pc:spChg chg="add mod">
          <ac:chgData name="Madeline Harrop" userId="f614f88d-b900-4b66-9cc5-21757e3660e3" providerId="ADAL" clId="{226F9532-B684-4227-9EBB-73AE27942B1E}" dt="2023-09-21T10:53:59.065" v="207" actId="1076"/>
          <ac:spMkLst>
            <pc:docMk/>
            <pc:sldMk cId="3972316232" sldId="258"/>
            <ac:spMk id="9" creationId="{088B19D8-FBC2-E694-05D8-DC4EF42FFC70}"/>
          </ac:spMkLst>
        </pc:spChg>
        <pc:spChg chg="add mod">
          <ac:chgData name="Madeline Harrop" userId="f614f88d-b900-4b66-9cc5-21757e3660e3" providerId="ADAL" clId="{226F9532-B684-4227-9EBB-73AE27942B1E}" dt="2023-09-21T10:59:41.619" v="419" actId="1076"/>
          <ac:spMkLst>
            <pc:docMk/>
            <pc:sldMk cId="3972316232" sldId="258"/>
            <ac:spMk id="10" creationId="{73FEA8A9-E669-3456-327C-A0191DC5A3AA}"/>
          </ac:spMkLst>
        </pc:spChg>
        <pc:spChg chg="add del mod">
          <ac:chgData name="Madeline Harrop" userId="f614f88d-b900-4b66-9cc5-21757e3660e3" providerId="ADAL" clId="{226F9532-B684-4227-9EBB-73AE27942B1E}" dt="2023-09-21T10:58:23.002" v="382" actId="478"/>
          <ac:spMkLst>
            <pc:docMk/>
            <pc:sldMk cId="3972316232" sldId="258"/>
            <ac:spMk id="11" creationId="{2D576B14-4F49-54C1-BF4D-ED90C8FD9887}"/>
          </ac:spMkLst>
        </pc:spChg>
        <pc:spChg chg="add del mod">
          <ac:chgData name="Madeline Harrop" userId="f614f88d-b900-4b66-9cc5-21757e3660e3" providerId="ADAL" clId="{226F9532-B684-4227-9EBB-73AE27942B1E}" dt="2023-09-21T10:58:23.869" v="383" actId="478"/>
          <ac:spMkLst>
            <pc:docMk/>
            <pc:sldMk cId="3972316232" sldId="258"/>
            <ac:spMk id="12" creationId="{CB8AC165-879F-0A48-D1CF-BD2AA0D80306}"/>
          </ac:spMkLst>
        </pc:spChg>
      </pc:sldChg>
      <pc:sldChg chg="addSp delSp modSp add mod">
        <pc:chgData name="Madeline Harrop" userId="f614f88d-b900-4b66-9cc5-21757e3660e3" providerId="ADAL" clId="{226F9532-B684-4227-9EBB-73AE27942B1E}" dt="2023-09-21T11:00:36.665" v="477" actId="1076"/>
        <pc:sldMkLst>
          <pc:docMk/>
          <pc:sldMk cId="2761936116" sldId="259"/>
        </pc:sldMkLst>
        <pc:spChg chg="mod">
          <ac:chgData name="Madeline Harrop" userId="f614f88d-b900-4b66-9cc5-21757e3660e3" providerId="ADAL" clId="{226F9532-B684-4227-9EBB-73AE27942B1E}" dt="2023-09-21T11:00:33.877" v="476" actId="20577"/>
          <ac:spMkLst>
            <pc:docMk/>
            <pc:sldMk cId="2761936116" sldId="259"/>
            <ac:spMk id="3" creationId="{A9E7DD06-9D0D-8036-D4AD-58094FFE52E2}"/>
          </ac:spMkLst>
        </pc:spChg>
        <pc:spChg chg="del">
          <ac:chgData name="Madeline Harrop" userId="f614f88d-b900-4b66-9cc5-21757e3660e3" providerId="ADAL" clId="{226F9532-B684-4227-9EBB-73AE27942B1E}" dt="2023-09-21T10:56:05.036" v="300" actId="478"/>
          <ac:spMkLst>
            <pc:docMk/>
            <pc:sldMk cId="2761936116" sldId="259"/>
            <ac:spMk id="7" creationId="{E908ABA5-2FEE-FA8D-D99D-AED5D0C04CFF}"/>
          </ac:spMkLst>
        </pc:spChg>
        <pc:spChg chg="add mod">
          <ac:chgData name="Madeline Harrop" userId="f614f88d-b900-4b66-9cc5-21757e3660e3" providerId="ADAL" clId="{226F9532-B684-4227-9EBB-73AE27942B1E}" dt="2023-09-21T10:59:27.469" v="417" actId="20577"/>
          <ac:spMkLst>
            <pc:docMk/>
            <pc:sldMk cId="2761936116" sldId="259"/>
            <ac:spMk id="8" creationId="{91B828E4-D90B-A0A1-4AEB-519C407418EA}"/>
          </ac:spMkLst>
        </pc:spChg>
        <pc:spChg chg="mod">
          <ac:chgData name="Madeline Harrop" userId="f614f88d-b900-4b66-9cc5-21757e3660e3" providerId="ADAL" clId="{226F9532-B684-4227-9EBB-73AE27942B1E}" dt="2023-09-21T10:58:04.719" v="380" actId="20577"/>
          <ac:spMkLst>
            <pc:docMk/>
            <pc:sldMk cId="2761936116" sldId="259"/>
            <ac:spMk id="9" creationId="{088B19D8-FBC2-E694-05D8-DC4EF42FFC70}"/>
          </ac:spMkLst>
        </pc:spChg>
        <pc:spChg chg="del mod">
          <ac:chgData name="Madeline Harrop" userId="f614f88d-b900-4b66-9cc5-21757e3660e3" providerId="ADAL" clId="{226F9532-B684-4227-9EBB-73AE27942B1E}" dt="2023-09-21T10:56:34.202" v="308" actId="21"/>
          <ac:spMkLst>
            <pc:docMk/>
            <pc:sldMk cId="2761936116" sldId="259"/>
            <ac:spMk id="10" creationId="{73FEA8A9-E669-3456-327C-A0191DC5A3AA}"/>
          </ac:spMkLst>
        </pc:spChg>
        <pc:spChg chg="del">
          <ac:chgData name="Madeline Harrop" userId="f614f88d-b900-4b66-9cc5-21757e3660e3" providerId="ADAL" clId="{226F9532-B684-4227-9EBB-73AE27942B1E}" dt="2023-09-21T10:56:02.402" v="298" actId="478"/>
          <ac:spMkLst>
            <pc:docMk/>
            <pc:sldMk cId="2761936116" sldId="259"/>
            <ac:spMk id="11" creationId="{2D576B14-4F49-54C1-BF4D-ED90C8FD9887}"/>
          </ac:spMkLst>
        </pc:spChg>
        <pc:spChg chg="del">
          <ac:chgData name="Madeline Harrop" userId="f614f88d-b900-4b66-9cc5-21757e3660e3" providerId="ADAL" clId="{226F9532-B684-4227-9EBB-73AE27942B1E}" dt="2023-09-21T10:56:01.786" v="297" actId="478"/>
          <ac:spMkLst>
            <pc:docMk/>
            <pc:sldMk cId="2761936116" sldId="259"/>
            <ac:spMk id="12" creationId="{CB8AC165-879F-0A48-D1CF-BD2AA0D80306}"/>
          </ac:spMkLst>
        </pc:spChg>
        <pc:spChg chg="add mod">
          <ac:chgData name="Madeline Harrop" userId="f614f88d-b900-4b66-9cc5-21757e3660e3" providerId="ADAL" clId="{226F9532-B684-4227-9EBB-73AE27942B1E}" dt="2023-09-21T11:00:19.502" v="465" actId="20577"/>
          <ac:spMkLst>
            <pc:docMk/>
            <pc:sldMk cId="2761936116" sldId="259"/>
            <ac:spMk id="13" creationId="{11D6E2AE-169D-EE3E-D022-5B8DC915B38D}"/>
          </ac:spMkLst>
        </pc:spChg>
        <pc:spChg chg="add mod">
          <ac:chgData name="Madeline Harrop" userId="f614f88d-b900-4b66-9cc5-21757e3660e3" providerId="ADAL" clId="{226F9532-B684-4227-9EBB-73AE27942B1E}" dt="2023-09-21T11:00:36.665" v="477" actId="1076"/>
          <ac:spMkLst>
            <pc:docMk/>
            <pc:sldMk cId="2761936116" sldId="259"/>
            <ac:spMk id="14" creationId="{3285BF13-DEDC-98F3-DEBE-FE60C39365BF}"/>
          </ac:spMkLst>
        </pc:spChg>
      </pc:sldChg>
      <pc:sldChg chg="addSp delSp modSp add mod">
        <pc:chgData name="Madeline Harrop" userId="f614f88d-b900-4b66-9cc5-21757e3660e3" providerId="ADAL" clId="{226F9532-B684-4227-9EBB-73AE27942B1E}" dt="2023-09-21T10:58:55.386" v="385"/>
        <pc:sldMkLst>
          <pc:docMk/>
          <pc:sldMk cId="2461248184" sldId="260"/>
        </pc:sldMkLst>
        <pc:spChg chg="mod">
          <ac:chgData name="Madeline Harrop" userId="f614f88d-b900-4b66-9cc5-21757e3660e3" providerId="ADAL" clId="{226F9532-B684-4227-9EBB-73AE27942B1E}" dt="2023-09-21T10:58:55.386" v="385"/>
          <ac:spMkLst>
            <pc:docMk/>
            <pc:sldMk cId="2461248184" sldId="260"/>
            <ac:spMk id="3" creationId="{A9E7DD06-9D0D-8036-D4AD-58094FFE52E2}"/>
          </ac:spMkLst>
        </pc:spChg>
        <pc:spChg chg="add mod">
          <ac:chgData name="Madeline Harrop" userId="f614f88d-b900-4b66-9cc5-21757e3660e3" providerId="ADAL" clId="{226F9532-B684-4227-9EBB-73AE27942B1E}" dt="2023-09-21T10:56:37.386" v="310"/>
          <ac:spMkLst>
            <pc:docMk/>
            <pc:sldMk cId="2461248184" sldId="260"/>
            <ac:spMk id="8" creationId="{BB401D4E-426C-237A-9A56-7EC4BA04323F}"/>
          </ac:spMkLst>
        </pc:spChg>
        <pc:spChg chg="del">
          <ac:chgData name="Madeline Harrop" userId="f614f88d-b900-4b66-9cc5-21757e3660e3" providerId="ADAL" clId="{226F9532-B684-4227-9EBB-73AE27942B1E}" dt="2023-09-21T10:56:18.752" v="303" actId="478"/>
          <ac:spMkLst>
            <pc:docMk/>
            <pc:sldMk cId="2461248184" sldId="260"/>
            <ac:spMk id="9" creationId="{088B19D8-FBC2-E694-05D8-DC4EF42FFC70}"/>
          </ac:spMkLst>
        </pc:spChg>
        <pc:spChg chg="del">
          <ac:chgData name="Madeline Harrop" userId="f614f88d-b900-4b66-9cc5-21757e3660e3" providerId="ADAL" clId="{226F9532-B684-4227-9EBB-73AE27942B1E}" dt="2023-09-21T10:56:19.569" v="304" actId="478"/>
          <ac:spMkLst>
            <pc:docMk/>
            <pc:sldMk cId="2461248184" sldId="260"/>
            <ac:spMk id="10" creationId="{73FEA8A9-E669-3456-327C-A0191DC5A3AA}"/>
          </ac:spMkLst>
        </pc:spChg>
        <pc:spChg chg="mod">
          <ac:chgData name="Madeline Harrop" userId="f614f88d-b900-4b66-9cc5-21757e3660e3" providerId="ADAL" clId="{226F9532-B684-4227-9EBB-73AE27942B1E}" dt="2023-09-21T10:56:40.777" v="311" actId="1076"/>
          <ac:spMkLst>
            <pc:docMk/>
            <pc:sldMk cId="2461248184" sldId="260"/>
            <ac:spMk id="11" creationId="{2D576B14-4F49-54C1-BF4D-ED90C8FD9887}"/>
          </ac:spMkLst>
        </pc:spChg>
        <pc:spChg chg="mod">
          <ac:chgData name="Madeline Harrop" userId="f614f88d-b900-4b66-9cc5-21757e3660e3" providerId="ADAL" clId="{226F9532-B684-4227-9EBB-73AE27942B1E}" dt="2023-09-21T10:56:43.102" v="312" actId="1076"/>
          <ac:spMkLst>
            <pc:docMk/>
            <pc:sldMk cId="2461248184" sldId="260"/>
            <ac:spMk id="12" creationId="{CB8AC165-879F-0A48-D1CF-BD2AA0D80306}"/>
          </ac:spMkLst>
        </pc:spChg>
        <pc:spChg chg="add mod">
          <ac:chgData name="Madeline Harrop" userId="f614f88d-b900-4b66-9cc5-21757e3660e3" providerId="ADAL" clId="{226F9532-B684-4227-9EBB-73AE27942B1E}" dt="2023-09-21T10:57:45.179" v="348" actId="1076"/>
          <ac:spMkLst>
            <pc:docMk/>
            <pc:sldMk cId="2461248184" sldId="260"/>
            <ac:spMk id="13" creationId="{492DEDD1-1298-8DDD-F4AD-62CA45829054}"/>
          </ac:spMkLst>
        </pc:spChg>
      </pc:sldChg>
      <pc:sldChg chg="addSp delSp modSp new mod modClrScheme chgLayout">
        <pc:chgData name="Madeline Harrop" userId="f614f88d-b900-4b66-9cc5-21757e3660e3" providerId="ADAL" clId="{226F9532-B684-4227-9EBB-73AE27942B1E}" dt="2023-09-21T11:11:27.769" v="739" actId="2711"/>
        <pc:sldMkLst>
          <pc:docMk/>
          <pc:sldMk cId="2372572757" sldId="261"/>
        </pc:sldMkLst>
        <pc:spChg chg="del mod ord">
          <ac:chgData name="Madeline Harrop" userId="f614f88d-b900-4b66-9cc5-21757e3660e3" providerId="ADAL" clId="{226F9532-B684-4227-9EBB-73AE27942B1E}" dt="2023-09-21T11:00:52.586" v="479" actId="700"/>
          <ac:spMkLst>
            <pc:docMk/>
            <pc:sldMk cId="2372572757" sldId="261"/>
            <ac:spMk id="2" creationId="{01EB5FE7-83B4-56F4-0042-C8ED45AB8A62}"/>
          </ac:spMkLst>
        </pc:spChg>
        <pc:spChg chg="mod ord">
          <ac:chgData name="Madeline Harrop" userId="f614f88d-b900-4b66-9cc5-21757e3660e3" providerId="ADAL" clId="{226F9532-B684-4227-9EBB-73AE27942B1E}" dt="2023-09-21T11:00:52.586" v="479" actId="700"/>
          <ac:spMkLst>
            <pc:docMk/>
            <pc:sldMk cId="2372572757" sldId="261"/>
            <ac:spMk id="3" creationId="{67A0C095-9E8F-1647-C09A-121FE879D987}"/>
          </ac:spMkLst>
        </pc:spChg>
        <pc:spChg chg="mod ord">
          <ac:chgData name="Madeline Harrop" userId="f614f88d-b900-4b66-9cc5-21757e3660e3" providerId="ADAL" clId="{226F9532-B684-4227-9EBB-73AE27942B1E}" dt="2023-09-21T11:00:52.586" v="479" actId="700"/>
          <ac:spMkLst>
            <pc:docMk/>
            <pc:sldMk cId="2372572757" sldId="261"/>
            <ac:spMk id="4" creationId="{D24EEEA3-E7CD-4EB0-D97C-3361680A18ED}"/>
          </ac:spMkLst>
        </pc:spChg>
        <pc:spChg chg="mod ord">
          <ac:chgData name="Madeline Harrop" userId="f614f88d-b900-4b66-9cc5-21757e3660e3" providerId="ADAL" clId="{226F9532-B684-4227-9EBB-73AE27942B1E}" dt="2023-09-21T11:00:52.586" v="479" actId="700"/>
          <ac:spMkLst>
            <pc:docMk/>
            <pc:sldMk cId="2372572757" sldId="261"/>
            <ac:spMk id="5" creationId="{EFCCABBC-3D05-48D1-8F21-B3E4531E9101}"/>
          </ac:spMkLst>
        </pc:spChg>
        <pc:spChg chg="add mod ord">
          <ac:chgData name="Madeline Harrop" userId="f614f88d-b900-4b66-9cc5-21757e3660e3" providerId="ADAL" clId="{226F9532-B684-4227-9EBB-73AE27942B1E}" dt="2023-09-21T11:11:27.769" v="739" actId="2711"/>
          <ac:spMkLst>
            <pc:docMk/>
            <pc:sldMk cId="2372572757" sldId="261"/>
            <ac:spMk id="6" creationId="{388C912D-47DB-5770-91A0-CDEB63FC07E3}"/>
          </ac:spMkLst>
        </pc:spChg>
        <pc:spChg chg="add mod ord">
          <ac:chgData name="Madeline Harrop" userId="f614f88d-b900-4b66-9cc5-21757e3660e3" providerId="ADAL" clId="{226F9532-B684-4227-9EBB-73AE27942B1E}" dt="2023-09-21T11:11:27.769" v="739" actId="2711"/>
          <ac:spMkLst>
            <pc:docMk/>
            <pc:sldMk cId="2372572757" sldId="261"/>
            <ac:spMk id="7" creationId="{46F8DC0F-34F0-6AA7-259F-0065E6823CC9}"/>
          </ac:spMkLst>
        </pc:spChg>
      </pc:sldChg>
      <pc:sldChg chg="modSp new mod">
        <pc:chgData name="Madeline Harrop" userId="f614f88d-b900-4b66-9cc5-21757e3660e3" providerId="ADAL" clId="{226F9532-B684-4227-9EBB-73AE27942B1E}" dt="2023-10-11T10:07:18.700" v="3155" actId="2711"/>
        <pc:sldMkLst>
          <pc:docMk/>
          <pc:sldMk cId="1607306583" sldId="262"/>
        </pc:sldMkLst>
        <pc:spChg chg="mod">
          <ac:chgData name="Madeline Harrop" userId="f614f88d-b900-4b66-9cc5-21757e3660e3" providerId="ADAL" clId="{226F9532-B684-4227-9EBB-73AE27942B1E}" dt="2023-09-21T11:11:24.346" v="738" actId="2711"/>
          <ac:spMkLst>
            <pc:docMk/>
            <pc:sldMk cId="1607306583" sldId="262"/>
            <ac:spMk id="2" creationId="{D6D2E071-5AB0-E556-6842-9724002D8BFA}"/>
          </ac:spMkLst>
        </pc:spChg>
        <pc:spChg chg="mod">
          <ac:chgData name="Madeline Harrop" userId="f614f88d-b900-4b66-9cc5-21757e3660e3" providerId="ADAL" clId="{226F9532-B684-4227-9EBB-73AE27942B1E}" dt="2023-10-11T10:07:18.700" v="3155" actId="2711"/>
          <ac:spMkLst>
            <pc:docMk/>
            <pc:sldMk cId="1607306583" sldId="262"/>
            <ac:spMk id="3" creationId="{D940769A-12DB-7D4A-D857-F80D59FC40F1}"/>
          </ac:spMkLst>
        </pc:spChg>
      </pc:sldChg>
      <pc:sldChg chg="modSp new mod">
        <pc:chgData name="Madeline Harrop" userId="f614f88d-b900-4b66-9cc5-21757e3660e3" providerId="ADAL" clId="{226F9532-B684-4227-9EBB-73AE27942B1E}" dt="2023-10-11T10:04:48.004" v="3094" actId="403"/>
        <pc:sldMkLst>
          <pc:docMk/>
          <pc:sldMk cId="970713570" sldId="263"/>
        </pc:sldMkLst>
        <pc:spChg chg="mod">
          <ac:chgData name="Madeline Harrop" userId="f614f88d-b900-4b66-9cc5-21757e3660e3" providerId="ADAL" clId="{226F9532-B684-4227-9EBB-73AE27942B1E}" dt="2023-09-21T11:11:20.102" v="737" actId="2711"/>
          <ac:spMkLst>
            <pc:docMk/>
            <pc:sldMk cId="970713570" sldId="263"/>
            <ac:spMk id="2" creationId="{5EE7C75A-7D15-686B-5F7A-C7C2B4324819}"/>
          </ac:spMkLst>
        </pc:spChg>
        <pc:spChg chg="mod">
          <ac:chgData name="Madeline Harrop" userId="f614f88d-b900-4b66-9cc5-21757e3660e3" providerId="ADAL" clId="{226F9532-B684-4227-9EBB-73AE27942B1E}" dt="2023-10-11T10:04:48.004" v="3094" actId="403"/>
          <ac:spMkLst>
            <pc:docMk/>
            <pc:sldMk cId="970713570" sldId="263"/>
            <ac:spMk id="3" creationId="{80DBAAE3-150D-D4DF-5A71-C8F5866A8507}"/>
          </ac:spMkLst>
        </pc:spChg>
      </pc:sldChg>
      <pc:sldChg chg="modSp new mod">
        <pc:chgData name="Madeline Harrop" userId="f614f88d-b900-4b66-9cc5-21757e3660e3" providerId="ADAL" clId="{226F9532-B684-4227-9EBB-73AE27942B1E}" dt="2023-10-11T10:05:17.941" v="3149" actId="20577"/>
        <pc:sldMkLst>
          <pc:docMk/>
          <pc:sldMk cId="1563873121" sldId="264"/>
        </pc:sldMkLst>
        <pc:spChg chg="mod">
          <ac:chgData name="Madeline Harrop" userId="f614f88d-b900-4b66-9cc5-21757e3660e3" providerId="ADAL" clId="{226F9532-B684-4227-9EBB-73AE27942B1E}" dt="2023-09-21T11:11:16.235" v="736" actId="2711"/>
          <ac:spMkLst>
            <pc:docMk/>
            <pc:sldMk cId="1563873121" sldId="264"/>
            <ac:spMk id="2" creationId="{7149A960-E427-0C82-4465-E7EFB0A11DCB}"/>
          </ac:spMkLst>
        </pc:spChg>
        <pc:spChg chg="mod">
          <ac:chgData name="Madeline Harrop" userId="f614f88d-b900-4b66-9cc5-21757e3660e3" providerId="ADAL" clId="{226F9532-B684-4227-9EBB-73AE27942B1E}" dt="2023-10-11T10:05:17.941" v="3149" actId="20577"/>
          <ac:spMkLst>
            <pc:docMk/>
            <pc:sldMk cId="1563873121" sldId="264"/>
            <ac:spMk id="3" creationId="{CD5AD2AA-6607-3F72-C381-968FCADAFAE1}"/>
          </ac:spMkLst>
        </pc:spChg>
      </pc:sldChg>
      <pc:sldChg chg="modSp new mod">
        <pc:chgData name="Madeline Harrop" userId="f614f88d-b900-4b66-9cc5-21757e3660e3" providerId="ADAL" clId="{226F9532-B684-4227-9EBB-73AE27942B1E}" dt="2023-10-11T10:05:35.090" v="3151" actId="20577"/>
        <pc:sldMkLst>
          <pc:docMk/>
          <pc:sldMk cId="3861842055" sldId="265"/>
        </pc:sldMkLst>
        <pc:spChg chg="mod">
          <ac:chgData name="Madeline Harrop" userId="f614f88d-b900-4b66-9cc5-21757e3660e3" providerId="ADAL" clId="{226F9532-B684-4227-9EBB-73AE27942B1E}" dt="2023-09-21T11:11:12.619" v="735" actId="2711"/>
          <ac:spMkLst>
            <pc:docMk/>
            <pc:sldMk cId="3861842055" sldId="265"/>
            <ac:spMk id="2" creationId="{CA6C87F7-8D7D-8EE9-5593-5DBBECCF9EE1}"/>
          </ac:spMkLst>
        </pc:spChg>
        <pc:spChg chg="mod">
          <ac:chgData name="Madeline Harrop" userId="f614f88d-b900-4b66-9cc5-21757e3660e3" providerId="ADAL" clId="{226F9532-B684-4227-9EBB-73AE27942B1E}" dt="2023-10-11T10:05:35.090" v="3151" actId="20577"/>
          <ac:spMkLst>
            <pc:docMk/>
            <pc:sldMk cId="3861842055" sldId="265"/>
            <ac:spMk id="3" creationId="{B20C4A32-0B02-1F8E-F464-A88FB57219F3}"/>
          </ac:spMkLst>
        </pc:spChg>
      </pc:sldChg>
      <pc:sldChg chg="modSp new mod">
        <pc:chgData name="Madeline Harrop" userId="f614f88d-b900-4b66-9cc5-21757e3660e3" providerId="ADAL" clId="{226F9532-B684-4227-9EBB-73AE27942B1E}" dt="2023-09-21T11:11:08.543" v="734" actId="2711"/>
        <pc:sldMkLst>
          <pc:docMk/>
          <pc:sldMk cId="3149007947" sldId="266"/>
        </pc:sldMkLst>
        <pc:spChg chg="mod">
          <ac:chgData name="Madeline Harrop" userId="f614f88d-b900-4b66-9cc5-21757e3660e3" providerId="ADAL" clId="{226F9532-B684-4227-9EBB-73AE27942B1E}" dt="2023-09-21T11:11:08.543" v="734" actId="2711"/>
          <ac:spMkLst>
            <pc:docMk/>
            <pc:sldMk cId="3149007947" sldId="266"/>
            <ac:spMk id="2" creationId="{1AF7A77A-F6C9-F990-3F38-5FF96AB81767}"/>
          </ac:spMkLst>
        </pc:spChg>
        <pc:spChg chg="mod">
          <ac:chgData name="Madeline Harrop" userId="f614f88d-b900-4b66-9cc5-21757e3660e3" providerId="ADAL" clId="{226F9532-B684-4227-9EBB-73AE27942B1E}" dt="2023-09-21T11:11:08.543" v="734" actId="2711"/>
          <ac:spMkLst>
            <pc:docMk/>
            <pc:sldMk cId="3149007947" sldId="266"/>
            <ac:spMk id="3" creationId="{FCBB1FA5-D219-3575-2A57-E23A9D0BDA22}"/>
          </ac:spMkLst>
        </pc:spChg>
      </pc:sldChg>
      <pc:sldChg chg="addSp delSp modSp new mod">
        <pc:chgData name="Madeline Harrop" userId="f614f88d-b900-4b66-9cc5-21757e3660e3" providerId="ADAL" clId="{226F9532-B684-4227-9EBB-73AE27942B1E}" dt="2023-09-21T11:11:03.035" v="733" actId="2711"/>
        <pc:sldMkLst>
          <pc:docMk/>
          <pc:sldMk cId="1874335192" sldId="267"/>
        </pc:sldMkLst>
        <pc:spChg chg="mod">
          <ac:chgData name="Madeline Harrop" userId="f614f88d-b900-4b66-9cc5-21757e3660e3" providerId="ADAL" clId="{226F9532-B684-4227-9EBB-73AE27942B1E}" dt="2023-09-21T11:11:03.035" v="733" actId="2711"/>
          <ac:spMkLst>
            <pc:docMk/>
            <pc:sldMk cId="1874335192" sldId="267"/>
            <ac:spMk id="2" creationId="{5B4D6839-7CE6-23C6-870D-247BE7F8BBEF}"/>
          </ac:spMkLst>
        </pc:spChg>
        <pc:spChg chg="add del mod">
          <ac:chgData name="Madeline Harrop" userId="f614f88d-b900-4b66-9cc5-21757e3660e3" providerId="ADAL" clId="{226F9532-B684-4227-9EBB-73AE27942B1E}" dt="2023-09-21T11:11:03.035" v="733" actId="2711"/>
          <ac:spMkLst>
            <pc:docMk/>
            <pc:sldMk cId="1874335192" sldId="267"/>
            <ac:spMk id="3" creationId="{5F29EC00-58D9-5D78-F0C8-E3C6F9192434}"/>
          </ac:spMkLst>
        </pc:spChg>
        <pc:spChg chg="add del mod">
          <ac:chgData name="Madeline Harrop" userId="f614f88d-b900-4b66-9cc5-21757e3660e3" providerId="ADAL" clId="{226F9532-B684-4227-9EBB-73AE27942B1E}" dt="2023-09-21T11:04:00.119" v="545"/>
          <ac:spMkLst>
            <pc:docMk/>
            <pc:sldMk cId="1874335192" sldId="267"/>
            <ac:spMk id="7" creationId="{4C150CD8-8EFD-2082-D921-BDFA78251138}"/>
          </ac:spMkLst>
        </pc:spChg>
      </pc:sldChg>
      <pc:sldChg chg="addSp delSp modSp new mod">
        <pc:chgData name="Madeline Harrop" userId="f614f88d-b900-4b66-9cc5-21757e3660e3" providerId="ADAL" clId="{226F9532-B684-4227-9EBB-73AE27942B1E}" dt="2023-09-21T11:10:51.153" v="732" actId="2711"/>
        <pc:sldMkLst>
          <pc:docMk/>
          <pc:sldMk cId="1120037478" sldId="268"/>
        </pc:sldMkLst>
        <pc:spChg chg="mod">
          <ac:chgData name="Madeline Harrop" userId="f614f88d-b900-4b66-9cc5-21757e3660e3" providerId="ADAL" clId="{226F9532-B684-4227-9EBB-73AE27942B1E}" dt="2023-09-21T11:10:51.153" v="732" actId="2711"/>
          <ac:spMkLst>
            <pc:docMk/>
            <pc:sldMk cId="1120037478" sldId="268"/>
            <ac:spMk id="2" creationId="{F86CAF47-523B-9F70-9896-1787623819BC}"/>
          </ac:spMkLst>
        </pc:spChg>
        <pc:spChg chg="mod">
          <ac:chgData name="Madeline Harrop" userId="f614f88d-b900-4b66-9cc5-21757e3660e3" providerId="ADAL" clId="{226F9532-B684-4227-9EBB-73AE27942B1E}" dt="2023-09-21T11:10:51.153" v="732" actId="2711"/>
          <ac:spMkLst>
            <pc:docMk/>
            <pc:sldMk cId="1120037478" sldId="268"/>
            <ac:spMk id="3" creationId="{EC3FEEBB-435A-C78A-B78C-44465ECC0885}"/>
          </ac:spMkLst>
        </pc:spChg>
        <pc:spChg chg="add del">
          <ac:chgData name="Madeline Harrop" userId="f614f88d-b900-4b66-9cc5-21757e3660e3" providerId="ADAL" clId="{226F9532-B684-4227-9EBB-73AE27942B1E}" dt="2023-09-21T11:07:34.551" v="653"/>
          <ac:spMkLst>
            <pc:docMk/>
            <pc:sldMk cId="1120037478" sldId="268"/>
            <ac:spMk id="7" creationId="{DA0538FD-C8F6-E7CC-DD81-77CED72ED5AE}"/>
          </ac:spMkLst>
        </pc:spChg>
        <pc:spChg chg="add del">
          <ac:chgData name="Madeline Harrop" userId="f614f88d-b900-4b66-9cc5-21757e3660e3" providerId="ADAL" clId="{226F9532-B684-4227-9EBB-73AE27942B1E}" dt="2023-09-21T11:07:36.569" v="655"/>
          <ac:spMkLst>
            <pc:docMk/>
            <pc:sldMk cId="1120037478" sldId="268"/>
            <ac:spMk id="8" creationId="{312DA875-FBE5-101E-8C0C-CC80A6A73331}"/>
          </ac:spMkLst>
        </pc:spChg>
        <pc:spChg chg="add del">
          <ac:chgData name="Madeline Harrop" userId="f614f88d-b900-4b66-9cc5-21757e3660e3" providerId="ADAL" clId="{226F9532-B684-4227-9EBB-73AE27942B1E}" dt="2023-09-21T11:07:43.869" v="657"/>
          <ac:spMkLst>
            <pc:docMk/>
            <pc:sldMk cId="1120037478" sldId="268"/>
            <ac:spMk id="9" creationId="{C43E6493-A21E-9A55-B52F-C850DC6147C8}"/>
          </ac:spMkLst>
        </pc:spChg>
      </pc:sldChg>
      <pc:sldChg chg="new del">
        <pc:chgData name="Madeline Harrop" userId="f614f88d-b900-4b66-9cc5-21757e3660e3" providerId="ADAL" clId="{226F9532-B684-4227-9EBB-73AE27942B1E}" dt="2023-09-21T11:09:07.502" v="687" actId="47"/>
        <pc:sldMkLst>
          <pc:docMk/>
          <pc:sldMk cId="217257169" sldId="269"/>
        </pc:sldMkLst>
      </pc:sldChg>
      <pc:sldChg chg="addSp delSp modSp del mod modNotesTx">
        <pc:chgData name="Madeline Harrop" userId="f614f88d-b900-4b66-9cc5-21757e3660e3" providerId="ADAL" clId="{226F9532-B684-4227-9EBB-73AE27942B1E}" dt="2023-09-21T11:17:35.851" v="971" actId="47"/>
        <pc:sldMkLst>
          <pc:docMk/>
          <pc:sldMk cId="881544921" sldId="269"/>
        </pc:sldMkLst>
        <pc:spChg chg="mod">
          <ac:chgData name="Madeline Harrop" userId="f614f88d-b900-4b66-9cc5-21757e3660e3" providerId="ADAL" clId="{226F9532-B684-4227-9EBB-73AE27942B1E}" dt="2023-09-21T11:14:27.618" v="860" actId="20577"/>
          <ac:spMkLst>
            <pc:docMk/>
            <pc:sldMk cId="881544921" sldId="269"/>
            <ac:spMk id="2" creationId="{ECFEC4B4-8F4B-C53B-BB35-34DBD80E86E0}"/>
          </ac:spMkLst>
        </pc:spChg>
        <pc:spChg chg="mod">
          <ac:chgData name="Madeline Harrop" userId="f614f88d-b900-4b66-9cc5-21757e3660e3" providerId="ADAL" clId="{226F9532-B684-4227-9EBB-73AE27942B1E}" dt="2023-09-21T11:14:39.286" v="863"/>
          <ac:spMkLst>
            <pc:docMk/>
            <pc:sldMk cId="881544921" sldId="269"/>
            <ac:spMk id="3" creationId="{A9E7DD06-9D0D-8036-D4AD-58094FFE52E2}"/>
          </ac:spMkLst>
        </pc:spChg>
        <pc:spChg chg="mod">
          <ac:chgData name="Madeline Harrop" userId="f614f88d-b900-4b66-9cc5-21757e3660e3" providerId="ADAL" clId="{226F9532-B684-4227-9EBB-73AE27942B1E}" dt="2023-09-21T11:15:14.052" v="873" actId="14100"/>
          <ac:spMkLst>
            <pc:docMk/>
            <pc:sldMk cId="881544921" sldId="269"/>
            <ac:spMk id="7" creationId="{E908ABA5-2FEE-FA8D-D99D-AED5D0C04CFF}"/>
          </ac:spMkLst>
        </pc:spChg>
        <pc:spChg chg="add del">
          <ac:chgData name="Madeline Harrop" userId="f614f88d-b900-4b66-9cc5-21757e3660e3" providerId="ADAL" clId="{226F9532-B684-4227-9EBB-73AE27942B1E}" dt="2023-09-21T11:14:55.202" v="866"/>
          <ac:spMkLst>
            <pc:docMk/>
            <pc:sldMk cId="881544921" sldId="269"/>
            <ac:spMk id="8" creationId="{4EEAB0A2-5493-A2EF-A6B2-141786F865DA}"/>
          </ac:spMkLst>
        </pc:spChg>
        <pc:spChg chg="del">
          <ac:chgData name="Madeline Harrop" userId="f614f88d-b900-4b66-9cc5-21757e3660e3" providerId="ADAL" clId="{226F9532-B684-4227-9EBB-73AE27942B1E}" dt="2023-09-21T11:14:32.921" v="862" actId="478"/>
          <ac:spMkLst>
            <pc:docMk/>
            <pc:sldMk cId="881544921" sldId="269"/>
            <ac:spMk id="9" creationId="{088B19D8-FBC2-E694-05D8-DC4EF42FFC70}"/>
          </ac:spMkLst>
        </pc:spChg>
        <pc:spChg chg="del">
          <ac:chgData name="Madeline Harrop" userId="f614f88d-b900-4b66-9cc5-21757e3660e3" providerId="ADAL" clId="{226F9532-B684-4227-9EBB-73AE27942B1E}" dt="2023-09-21T11:14:40.726" v="864" actId="478"/>
          <ac:spMkLst>
            <pc:docMk/>
            <pc:sldMk cId="881544921" sldId="269"/>
            <ac:spMk id="10" creationId="{73FEA8A9-E669-3456-327C-A0191DC5A3AA}"/>
          </ac:spMkLst>
        </pc:spChg>
        <pc:spChg chg="add mod">
          <ac:chgData name="Madeline Harrop" userId="f614f88d-b900-4b66-9cc5-21757e3660e3" providerId="ADAL" clId="{226F9532-B684-4227-9EBB-73AE27942B1E}" dt="2023-09-21T11:16:23.602" v="912" actId="20577"/>
          <ac:spMkLst>
            <pc:docMk/>
            <pc:sldMk cId="881544921" sldId="269"/>
            <ac:spMk id="11" creationId="{BE77FDA1-E172-E282-4A5F-BFA81F2751E5}"/>
          </ac:spMkLst>
        </pc:spChg>
      </pc:sldChg>
      <pc:sldChg chg="del">
        <pc:chgData name="Madeline Harrop" userId="f614f88d-b900-4b66-9cc5-21757e3660e3" providerId="ADAL" clId="{226F9532-B684-4227-9EBB-73AE27942B1E}" dt="2023-10-11T09:25:46.517" v="2007"/>
        <pc:sldMkLst>
          <pc:docMk/>
          <pc:sldMk cId="1059668134" sldId="270"/>
        </pc:sldMkLst>
      </pc:sldChg>
      <pc:sldChg chg="modSp new del mod ord">
        <pc:chgData name="Madeline Harrop" userId="f614f88d-b900-4b66-9cc5-21757e3660e3" providerId="ADAL" clId="{226F9532-B684-4227-9EBB-73AE27942B1E}" dt="2023-10-11T09:25:24.024" v="2002" actId="2696"/>
        <pc:sldMkLst>
          <pc:docMk/>
          <pc:sldMk cId="2501025019" sldId="270"/>
        </pc:sldMkLst>
        <pc:spChg chg="mod">
          <ac:chgData name="Madeline Harrop" userId="f614f88d-b900-4b66-9cc5-21757e3660e3" providerId="ADAL" clId="{226F9532-B684-4227-9EBB-73AE27942B1E}" dt="2023-09-21T11:10:45.097" v="731" actId="2711"/>
          <ac:spMkLst>
            <pc:docMk/>
            <pc:sldMk cId="2501025019" sldId="270"/>
            <ac:spMk id="2" creationId="{38FC9974-9ECD-58A3-D7F6-C2610FC829F7}"/>
          </ac:spMkLst>
        </pc:spChg>
        <pc:spChg chg="mod">
          <ac:chgData name="Madeline Harrop" userId="f614f88d-b900-4b66-9cc5-21757e3660e3" providerId="ADAL" clId="{226F9532-B684-4227-9EBB-73AE27942B1E}" dt="2023-09-21T11:10:45.097" v="731" actId="2711"/>
          <ac:spMkLst>
            <pc:docMk/>
            <pc:sldMk cId="2501025019" sldId="270"/>
            <ac:spMk id="3" creationId="{5D2C0157-C13F-238A-0A8A-B0E9EC18A20C}"/>
          </ac:spMkLst>
        </pc:spChg>
      </pc:sldChg>
      <pc:sldChg chg="add del">
        <pc:chgData name="Madeline Harrop" userId="f614f88d-b900-4b66-9cc5-21757e3660e3" providerId="ADAL" clId="{226F9532-B684-4227-9EBB-73AE27942B1E}" dt="2023-10-11T09:25:41.539" v="2006"/>
        <pc:sldMkLst>
          <pc:docMk/>
          <pc:sldMk cId="3375969275" sldId="270"/>
        </pc:sldMkLst>
      </pc:sldChg>
      <pc:sldChg chg="add del setBg">
        <pc:chgData name="Madeline Harrop" userId="f614f88d-b900-4b66-9cc5-21757e3660e3" providerId="ADAL" clId="{226F9532-B684-4227-9EBB-73AE27942B1E}" dt="2023-09-21T11:09:08.619" v="688" actId="47"/>
        <pc:sldMkLst>
          <pc:docMk/>
          <pc:sldMk cId="3594034564" sldId="270"/>
        </pc:sldMkLst>
      </pc:sldChg>
      <pc:sldChg chg="del">
        <pc:chgData name="Madeline Harrop" userId="f614f88d-b900-4b66-9cc5-21757e3660e3" providerId="ADAL" clId="{226F9532-B684-4227-9EBB-73AE27942B1E}" dt="2023-10-11T09:25:46.517" v="2007"/>
        <pc:sldMkLst>
          <pc:docMk/>
          <pc:sldMk cId="794396301" sldId="271"/>
        </pc:sldMkLst>
      </pc:sldChg>
      <pc:sldChg chg="addSp delSp modSp new del mod ord modClrScheme chgLayout">
        <pc:chgData name="Madeline Harrop" userId="f614f88d-b900-4b66-9cc5-21757e3660e3" providerId="ADAL" clId="{226F9532-B684-4227-9EBB-73AE27942B1E}" dt="2023-10-11T09:25:24.024" v="2002" actId="2696"/>
        <pc:sldMkLst>
          <pc:docMk/>
          <pc:sldMk cId="1223028906" sldId="271"/>
        </pc:sldMkLst>
        <pc:spChg chg="add del">
          <ac:chgData name="Madeline Harrop" userId="f614f88d-b900-4b66-9cc5-21757e3660e3" providerId="ADAL" clId="{226F9532-B684-4227-9EBB-73AE27942B1E}" dt="2023-09-21T11:09:46.836" v="701" actId="700"/>
          <ac:spMkLst>
            <pc:docMk/>
            <pc:sldMk cId="1223028906" sldId="271"/>
            <ac:spMk id="2" creationId="{30FBF5AC-237F-D7F7-1782-C6D5123DE0B6}"/>
          </ac:spMkLst>
        </pc:spChg>
        <pc:spChg chg="add del mod ord">
          <ac:chgData name="Madeline Harrop" userId="f614f88d-b900-4b66-9cc5-21757e3660e3" providerId="ADAL" clId="{226F9532-B684-4227-9EBB-73AE27942B1E}" dt="2023-09-21T11:09:46.836" v="701" actId="700"/>
          <ac:spMkLst>
            <pc:docMk/>
            <pc:sldMk cId="1223028906" sldId="271"/>
            <ac:spMk id="3" creationId="{1270A4F8-30D1-0C74-215D-43BDCC94882C}"/>
          </ac:spMkLst>
        </pc:spChg>
        <pc:spChg chg="mod ord">
          <ac:chgData name="Madeline Harrop" userId="f614f88d-b900-4b66-9cc5-21757e3660e3" providerId="ADAL" clId="{226F9532-B684-4227-9EBB-73AE27942B1E}" dt="2023-09-21T11:09:46.836" v="701" actId="700"/>
          <ac:spMkLst>
            <pc:docMk/>
            <pc:sldMk cId="1223028906" sldId="271"/>
            <ac:spMk id="4" creationId="{E3B113EF-4E71-168D-1B37-76CB9EB12E28}"/>
          </ac:spMkLst>
        </pc:spChg>
        <pc:spChg chg="mod ord">
          <ac:chgData name="Madeline Harrop" userId="f614f88d-b900-4b66-9cc5-21757e3660e3" providerId="ADAL" clId="{226F9532-B684-4227-9EBB-73AE27942B1E}" dt="2023-09-21T11:09:46.836" v="701" actId="700"/>
          <ac:spMkLst>
            <pc:docMk/>
            <pc:sldMk cId="1223028906" sldId="271"/>
            <ac:spMk id="5" creationId="{38B23132-28D6-15D7-37AE-12D076544947}"/>
          </ac:spMkLst>
        </pc:spChg>
        <pc:spChg chg="mod ord">
          <ac:chgData name="Madeline Harrop" userId="f614f88d-b900-4b66-9cc5-21757e3660e3" providerId="ADAL" clId="{226F9532-B684-4227-9EBB-73AE27942B1E}" dt="2023-09-21T11:09:46.836" v="701" actId="700"/>
          <ac:spMkLst>
            <pc:docMk/>
            <pc:sldMk cId="1223028906" sldId="271"/>
            <ac:spMk id="6" creationId="{4B7485E7-C23E-36E3-9851-B6AC3E9E6471}"/>
          </ac:spMkLst>
        </pc:spChg>
        <pc:spChg chg="add del mod ord">
          <ac:chgData name="Madeline Harrop" userId="f614f88d-b900-4b66-9cc5-21757e3660e3" providerId="ADAL" clId="{226F9532-B684-4227-9EBB-73AE27942B1E}" dt="2023-09-21T11:09:44.103" v="700" actId="700"/>
          <ac:spMkLst>
            <pc:docMk/>
            <pc:sldMk cId="1223028906" sldId="271"/>
            <ac:spMk id="7" creationId="{93ABC212-EB55-C3FE-2FE7-79EA49BDC1FD}"/>
          </ac:spMkLst>
        </pc:spChg>
        <pc:spChg chg="add mod ord">
          <ac:chgData name="Madeline Harrop" userId="f614f88d-b900-4b66-9cc5-21757e3660e3" providerId="ADAL" clId="{226F9532-B684-4227-9EBB-73AE27942B1E}" dt="2023-09-21T11:09:51.152" v="702"/>
          <ac:spMkLst>
            <pc:docMk/>
            <pc:sldMk cId="1223028906" sldId="271"/>
            <ac:spMk id="8" creationId="{347DAF49-F6DE-C9D4-C4CB-800DB8AED2A4}"/>
          </ac:spMkLst>
        </pc:spChg>
      </pc:sldChg>
      <pc:sldChg chg="add del">
        <pc:chgData name="Madeline Harrop" userId="f614f88d-b900-4b66-9cc5-21757e3660e3" providerId="ADAL" clId="{226F9532-B684-4227-9EBB-73AE27942B1E}" dt="2023-10-11T09:25:41.539" v="2006"/>
        <pc:sldMkLst>
          <pc:docMk/>
          <pc:sldMk cId="3111984733" sldId="271"/>
        </pc:sldMkLst>
      </pc:sldChg>
      <pc:sldChg chg="modSp add mod">
        <pc:chgData name="Madeline Harrop" userId="f614f88d-b900-4b66-9cc5-21757e3660e3" providerId="ADAL" clId="{226F9532-B684-4227-9EBB-73AE27942B1E}" dt="2023-09-21T11:10:12.752" v="725" actId="20577"/>
        <pc:sldMkLst>
          <pc:docMk/>
          <pc:sldMk cId="3092106171" sldId="272"/>
        </pc:sldMkLst>
        <pc:spChg chg="mod">
          <ac:chgData name="Madeline Harrop" userId="f614f88d-b900-4b66-9cc5-21757e3660e3" providerId="ADAL" clId="{226F9532-B684-4227-9EBB-73AE27942B1E}" dt="2023-09-21T11:10:12.752" v="725" actId="20577"/>
          <ac:spMkLst>
            <pc:docMk/>
            <pc:sldMk cId="3092106171" sldId="272"/>
            <ac:spMk id="8" creationId="{347DAF49-F6DE-C9D4-C4CB-800DB8AED2A4}"/>
          </ac:spMkLst>
        </pc:spChg>
      </pc:sldChg>
      <pc:sldChg chg="add del setBg">
        <pc:chgData name="Madeline Harrop" userId="f614f88d-b900-4b66-9cc5-21757e3660e3" providerId="ADAL" clId="{226F9532-B684-4227-9EBB-73AE27942B1E}" dt="2023-09-21T11:09:29.302" v="693"/>
        <pc:sldMkLst>
          <pc:docMk/>
          <pc:sldMk cId="3676332231" sldId="272"/>
        </pc:sldMkLst>
      </pc:sldChg>
      <pc:sldChg chg="modSp add mod">
        <pc:chgData name="Madeline Harrop" userId="f614f88d-b900-4b66-9cc5-21757e3660e3" providerId="ADAL" clId="{226F9532-B684-4227-9EBB-73AE27942B1E}" dt="2023-09-21T11:10:05.469" v="716" actId="20577"/>
        <pc:sldMkLst>
          <pc:docMk/>
          <pc:sldMk cId="748105357" sldId="273"/>
        </pc:sldMkLst>
        <pc:spChg chg="mod">
          <ac:chgData name="Madeline Harrop" userId="f614f88d-b900-4b66-9cc5-21757e3660e3" providerId="ADAL" clId="{226F9532-B684-4227-9EBB-73AE27942B1E}" dt="2023-09-21T11:10:05.469" v="716" actId="20577"/>
          <ac:spMkLst>
            <pc:docMk/>
            <pc:sldMk cId="748105357" sldId="273"/>
            <ac:spMk id="8" creationId="{347DAF49-F6DE-C9D4-C4CB-800DB8AED2A4}"/>
          </ac:spMkLst>
        </pc:spChg>
      </pc:sldChg>
      <pc:sldChg chg="addSp delSp modSp new mod ord">
        <pc:chgData name="Madeline Harrop" userId="f614f88d-b900-4b66-9cc5-21757e3660e3" providerId="ADAL" clId="{226F9532-B684-4227-9EBB-73AE27942B1E}" dt="2023-10-11T09:53:28.330" v="2841"/>
        <pc:sldMkLst>
          <pc:docMk/>
          <pc:sldMk cId="3034167373" sldId="274"/>
        </pc:sldMkLst>
        <pc:spChg chg="mod">
          <ac:chgData name="Madeline Harrop" userId="f614f88d-b900-4b66-9cc5-21757e3660e3" providerId="ADAL" clId="{226F9532-B684-4227-9EBB-73AE27942B1E}" dt="2023-09-21T11:17:16.152" v="965" actId="6549"/>
          <ac:spMkLst>
            <pc:docMk/>
            <pc:sldMk cId="3034167373" sldId="274"/>
            <ac:spMk id="2" creationId="{AEB446AA-AC65-709F-AF4B-1EB0AE564E71}"/>
          </ac:spMkLst>
        </pc:spChg>
        <pc:spChg chg="mod">
          <ac:chgData name="Madeline Harrop" userId="f614f88d-b900-4b66-9cc5-21757e3660e3" providerId="ADAL" clId="{226F9532-B684-4227-9EBB-73AE27942B1E}" dt="2023-10-11T09:53:24.164" v="2839" actId="20577"/>
          <ac:spMkLst>
            <pc:docMk/>
            <pc:sldMk cId="3034167373" sldId="274"/>
            <ac:spMk id="3" creationId="{EEF0258C-603E-B842-0BA7-0CD570837AB3}"/>
          </ac:spMkLst>
        </pc:spChg>
        <pc:spChg chg="add del">
          <ac:chgData name="Madeline Harrop" userId="f614f88d-b900-4b66-9cc5-21757e3660e3" providerId="ADAL" clId="{226F9532-B684-4227-9EBB-73AE27942B1E}" dt="2023-09-21T11:12:28.434" v="827"/>
          <ac:spMkLst>
            <pc:docMk/>
            <pc:sldMk cId="3034167373" sldId="274"/>
            <ac:spMk id="7" creationId="{2EB2BD17-B949-9F65-3AF3-09E489E8B774}"/>
          </ac:spMkLst>
        </pc:spChg>
      </pc:sldChg>
      <pc:sldChg chg="modSp new mod ord">
        <pc:chgData name="Madeline Harrop" userId="f614f88d-b900-4b66-9cc5-21757e3660e3" providerId="ADAL" clId="{226F9532-B684-4227-9EBB-73AE27942B1E}" dt="2023-10-11T09:53:39.098" v="2843"/>
        <pc:sldMkLst>
          <pc:docMk/>
          <pc:sldMk cId="4131981994" sldId="275"/>
        </pc:sldMkLst>
        <pc:spChg chg="mod">
          <ac:chgData name="Madeline Harrop" userId="f614f88d-b900-4b66-9cc5-21757e3660e3" providerId="ADAL" clId="{226F9532-B684-4227-9EBB-73AE27942B1E}" dt="2023-09-21T11:12:44.069" v="834" actId="2711"/>
          <ac:spMkLst>
            <pc:docMk/>
            <pc:sldMk cId="4131981994" sldId="275"/>
            <ac:spMk id="2" creationId="{7E25D42D-E051-1BD7-9610-1E4D06B0EEA7}"/>
          </ac:spMkLst>
        </pc:spChg>
        <pc:spChg chg="mod">
          <ac:chgData name="Madeline Harrop" userId="f614f88d-b900-4b66-9cc5-21757e3660e3" providerId="ADAL" clId="{226F9532-B684-4227-9EBB-73AE27942B1E}" dt="2023-09-21T11:12:50.569" v="836" actId="15"/>
          <ac:spMkLst>
            <pc:docMk/>
            <pc:sldMk cId="4131981994" sldId="275"/>
            <ac:spMk id="3" creationId="{D983C5C7-5160-E6DA-E4EB-5595B70170C4}"/>
          </ac:spMkLst>
        </pc:spChg>
      </pc:sldChg>
      <pc:sldChg chg="modSp new mod">
        <pc:chgData name="Madeline Harrop" userId="f614f88d-b900-4b66-9cc5-21757e3660e3" providerId="ADAL" clId="{226F9532-B684-4227-9EBB-73AE27942B1E}" dt="2023-09-21T11:13:50.781" v="845" actId="207"/>
        <pc:sldMkLst>
          <pc:docMk/>
          <pc:sldMk cId="1717130567" sldId="276"/>
        </pc:sldMkLst>
        <pc:spChg chg="mod">
          <ac:chgData name="Madeline Harrop" userId="f614f88d-b900-4b66-9cc5-21757e3660e3" providerId="ADAL" clId="{226F9532-B684-4227-9EBB-73AE27942B1E}" dt="2023-09-21T11:12:59.902" v="840" actId="2711"/>
          <ac:spMkLst>
            <pc:docMk/>
            <pc:sldMk cId="1717130567" sldId="276"/>
            <ac:spMk id="2" creationId="{B91817A7-4FAB-9BE1-F0D1-8D2EDF7CEA36}"/>
          </ac:spMkLst>
        </pc:spChg>
        <pc:spChg chg="mod">
          <ac:chgData name="Madeline Harrop" userId="f614f88d-b900-4b66-9cc5-21757e3660e3" providerId="ADAL" clId="{226F9532-B684-4227-9EBB-73AE27942B1E}" dt="2023-09-21T11:13:50.781" v="845" actId="207"/>
          <ac:spMkLst>
            <pc:docMk/>
            <pc:sldMk cId="1717130567" sldId="276"/>
            <ac:spMk id="3" creationId="{7097A480-471F-8E71-2FFF-767711F04F25}"/>
          </ac:spMkLst>
        </pc:spChg>
      </pc:sldChg>
      <pc:sldChg chg="del">
        <pc:chgData name="Madeline Harrop" userId="f614f88d-b900-4b66-9cc5-21757e3660e3" providerId="ADAL" clId="{226F9532-B684-4227-9EBB-73AE27942B1E}" dt="2023-10-11T09:25:46.517" v="2007"/>
        <pc:sldMkLst>
          <pc:docMk/>
          <pc:sldMk cId="758491625" sldId="277"/>
        </pc:sldMkLst>
      </pc:sldChg>
      <pc:sldChg chg="modSp mod">
        <pc:chgData name="Madeline Harrop" userId="f614f88d-b900-4b66-9cc5-21757e3660e3" providerId="ADAL" clId="{226F9532-B684-4227-9EBB-73AE27942B1E}" dt="2023-10-11T09:33:58.935" v="2100" actId="20577"/>
        <pc:sldMkLst>
          <pc:docMk/>
          <pc:sldMk cId="787383467" sldId="277"/>
        </pc:sldMkLst>
        <pc:spChg chg="mod">
          <ac:chgData name="Madeline Harrop" userId="f614f88d-b900-4b66-9cc5-21757e3660e3" providerId="ADAL" clId="{226F9532-B684-4227-9EBB-73AE27942B1E}" dt="2023-10-11T09:33:58.935" v="2100" actId="20577"/>
          <ac:spMkLst>
            <pc:docMk/>
            <pc:sldMk cId="787383467" sldId="277"/>
            <ac:spMk id="2" creationId="{7498668F-69B9-322D-1EAD-A4424754309A}"/>
          </ac:spMkLst>
        </pc:spChg>
      </pc:sldChg>
      <pc:sldChg chg="modSp new del mod">
        <pc:chgData name="Madeline Harrop" userId="f614f88d-b900-4b66-9cc5-21757e3660e3" providerId="ADAL" clId="{226F9532-B684-4227-9EBB-73AE27942B1E}" dt="2023-10-11T09:25:24.024" v="2002" actId="2696"/>
        <pc:sldMkLst>
          <pc:docMk/>
          <pc:sldMk cId="1268060829" sldId="277"/>
        </pc:sldMkLst>
        <pc:spChg chg="mod">
          <ac:chgData name="Madeline Harrop" userId="f614f88d-b900-4b66-9cc5-21757e3660e3" providerId="ADAL" clId="{226F9532-B684-4227-9EBB-73AE27942B1E}" dt="2023-09-21T11:16:53.655" v="945" actId="20577"/>
          <ac:spMkLst>
            <pc:docMk/>
            <pc:sldMk cId="1268060829" sldId="277"/>
            <ac:spMk id="2" creationId="{7498668F-69B9-322D-1EAD-A4424754309A}"/>
          </ac:spMkLst>
        </pc:spChg>
        <pc:spChg chg="mod">
          <ac:chgData name="Madeline Harrop" userId="f614f88d-b900-4b66-9cc5-21757e3660e3" providerId="ADAL" clId="{226F9532-B684-4227-9EBB-73AE27942B1E}" dt="2023-09-21T11:19:14.554" v="1051" actId="403"/>
          <ac:spMkLst>
            <pc:docMk/>
            <pc:sldMk cId="1268060829" sldId="277"/>
            <ac:spMk id="3" creationId="{CE228D1D-FA97-D2B0-80CD-2F7605693539}"/>
          </ac:spMkLst>
        </pc:spChg>
      </pc:sldChg>
      <pc:sldChg chg="add del">
        <pc:chgData name="Madeline Harrop" userId="f614f88d-b900-4b66-9cc5-21757e3660e3" providerId="ADAL" clId="{226F9532-B684-4227-9EBB-73AE27942B1E}" dt="2023-10-11T09:25:41.539" v="2006"/>
        <pc:sldMkLst>
          <pc:docMk/>
          <pc:sldMk cId="2175695206" sldId="277"/>
        </pc:sldMkLst>
      </pc:sldChg>
      <pc:sldChg chg="del">
        <pc:chgData name="Madeline Harrop" userId="f614f88d-b900-4b66-9cc5-21757e3660e3" providerId="ADAL" clId="{226F9532-B684-4227-9EBB-73AE27942B1E}" dt="2023-10-11T09:25:46.517" v="2007"/>
        <pc:sldMkLst>
          <pc:docMk/>
          <pc:sldMk cId="29614936" sldId="278"/>
        </pc:sldMkLst>
      </pc:sldChg>
      <pc:sldChg chg="modSp mod">
        <pc:chgData name="Madeline Harrop" userId="f614f88d-b900-4b66-9cc5-21757e3660e3" providerId="ADAL" clId="{226F9532-B684-4227-9EBB-73AE27942B1E}" dt="2023-10-11T09:49:52.339" v="2642" actId="20577"/>
        <pc:sldMkLst>
          <pc:docMk/>
          <pc:sldMk cId="1083103279" sldId="278"/>
        </pc:sldMkLst>
        <pc:spChg chg="mod">
          <ac:chgData name="Madeline Harrop" userId="f614f88d-b900-4b66-9cc5-21757e3660e3" providerId="ADAL" clId="{226F9532-B684-4227-9EBB-73AE27942B1E}" dt="2023-10-11T09:49:52.339" v="2642" actId="20577"/>
          <ac:spMkLst>
            <pc:docMk/>
            <pc:sldMk cId="1083103279" sldId="278"/>
            <ac:spMk id="2" creationId="{ECFEC4B4-8F4B-C53B-BB35-34DBD80E86E0}"/>
          </ac:spMkLst>
        </pc:spChg>
      </pc:sldChg>
      <pc:sldChg chg="add del setBg">
        <pc:chgData name="Madeline Harrop" userId="f614f88d-b900-4b66-9cc5-21757e3660e3" providerId="ADAL" clId="{226F9532-B684-4227-9EBB-73AE27942B1E}" dt="2023-09-21T11:17:33.835" v="969"/>
        <pc:sldMkLst>
          <pc:docMk/>
          <pc:sldMk cId="1538542567" sldId="278"/>
        </pc:sldMkLst>
      </pc:sldChg>
      <pc:sldChg chg="add del setBg">
        <pc:chgData name="Madeline Harrop" userId="f614f88d-b900-4b66-9cc5-21757e3660e3" providerId="ADAL" clId="{226F9532-B684-4227-9EBB-73AE27942B1E}" dt="2023-09-21T11:17:27.839" v="967" actId="47"/>
        <pc:sldMkLst>
          <pc:docMk/>
          <pc:sldMk cId="1555886328" sldId="278"/>
        </pc:sldMkLst>
      </pc:sldChg>
      <pc:sldChg chg="add del setBg">
        <pc:chgData name="Madeline Harrop" userId="f614f88d-b900-4b66-9cc5-21757e3660e3" providerId="ADAL" clId="{226F9532-B684-4227-9EBB-73AE27942B1E}" dt="2023-10-11T09:25:41.539" v="2006"/>
        <pc:sldMkLst>
          <pc:docMk/>
          <pc:sldMk cId="1798067697" sldId="278"/>
        </pc:sldMkLst>
      </pc:sldChg>
      <pc:sldChg chg="add del">
        <pc:chgData name="Madeline Harrop" userId="f614f88d-b900-4b66-9cc5-21757e3660e3" providerId="ADAL" clId="{226F9532-B684-4227-9EBB-73AE27942B1E}" dt="2023-10-11T09:25:24.024" v="2002" actId="2696"/>
        <pc:sldMkLst>
          <pc:docMk/>
          <pc:sldMk cId="2436819613" sldId="278"/>
        </pc:sldMkLst>
      </pc:sldChg>
      <pc:sldChg chg="add del setBg">
        <pc:chgData name="Madeline Harrop" userId="f614f88d-b900-4b66-9cc5-21757e3660e3" providerId="ADAL" clId="{226F9532-B684-4227-9EBB-73AE27942B1E}" dt="2023-09-21T11:17:46.071" v="973"/>
        <pc:sldMkLst>
          <pc:docMk/>
          <pc:sldMk cId="1132569293" sldId="279"/>
        </pc:sldMkLst>
      </pc:sldChg>
      <pc:sldChg chg="addSp delSp modSp add mod">
        <pc:chgData name="Madeline Harrop" userId="f614f88d-b900-4b66-9cc5-21757e3660e3" providerId="ADAL" clId="{226F9532-B684-4227-9EBB-73AE27942B1E}" dt="2023-10-11T09:02:53.820" v="1563" actId="14100"/>
        <pc:sldMkLst>
          <pc:docMk/>
          <pc:sldMk cId="1941369845" sldId="279"/>
        </pc:sldMkLst>
        <pc:spChg chg="mod">
          <ac:chgData name="Madeline Harrop" userId="f614f88d-b900-4b66-9cc5-21757e3660e3" providerId="ADAL" clId="{226F9532-B684-4227-9EBB-73AE27942B1E}" dt="2023-09-21T11:17:54.568" v="1012" actId="20577"/>
          <ac:spMkLst>
            <pc:docMk/>
            <pc:sldMk cId="1941369845" sldId="279"/>
            <ac:spMk id="2" creationId="{ECFEC4B4-8F4B-C53B-BB35-34DBD80E86E0}"/>
          </ac:spMkLst>
        </pc:spChg>
        <pc:spChg chg="mod">
          <ac:chgData name="Madeline Harrop" userId="f614f88d-b900-4b66-9cc5-21757e3660e3" providerId="ADAL" clId="{226F9532-B684-4227-9EBB-73AE27942B1E}" dt="2023-10-11T09:02:18.992" v="1559" actId="20577"/>
          <ac:spMkLst>
            <pc:docMk/>
            <pc:sldMk cId="1941369845" sldId="279"/>
            <ac:spMk id="3" creationId="{A9E7DD06-9D0D-8036-D4AD-58094FFE52E2}"/>
          </ac:spMkLst>
        </pc:spChg>
        <pc:spChg chg="add mod">
          <ac:chgData name="Madeline Harrop" userId="f614f88d-b900-4b66-9cc5-21757e3660e3" providerId="ADAL" clId="{226F9532-B684-4227-9EBB-73AE27942B1E}" dt="2023-10-10T10:51:38.604" v="1160" actId="14100"/>
          <ac:spMkLst>
            <pc:docMk/>
            <pc:sldMk cId="1941369845" sldId="279"/>
            <ac:spMk id="7" creationId="{F181BA83-69C9-8A7D-5AB7-81383C5B04C0}"/>
          </ac:spMkLst>
        </pc:spChg>
        <pc:spChg chg="add mod">
          <ac:chgData name="Madeline Harrop" userId="f614f88d-b900-4b66-9cc5-21757e3660e3" providerId="ADAL" clId="{226F9532-B684-4227-9EBB-73AE27942B1E}" dt="2023-10-11T09:02:53.820" v="1563" actId="14100"/>
          <ac:spMkLst>
            <pc:docMk/>
            <pc:sldMk cId="1941369845" sldId="279"/>
            <ac:spMk id="8" creationId="{6312760F-B8AF-9830-59EB-879D8A7F9727}"/>
          </ac:spMkLst>
        </pc:spChg>
        <pc:spChg chg="del">
          <ac:chgData name="Madeline Harrop" userId="f614f88d-b900-4b66-9cc5-21757e3660e3" providerId="ADAL" clId="{226F9532-B684-4227-9EBB-73AE27942B1E}" dt="2023-09-21T11:17:57.836" v="1014" actId="478"/>
          <ac:spMkLst>
            <pc:docMk/>
            <pc:sldMk cId="1941369845" sldId="279"/>
            <ac:spMk id="8" creationId="{91B828E4-D90B-A0A1-4AEB-519C407418EA}"/>
          </ac:spMkLst>
        </pc:spChg>
        <pc:spChg chg="del">
          <ac:chgData name="Madeline Harrop" userId="f614f88d-b900-4b66-9cc5-21757e3660e3" providerId="ADAL" clId="{226F9532-B684-4227-9EBB-73AE27942B1E}" dt="2023-09-21T11:18:15.255" v="1039" actId="478"/>
          <ac:spMkLst>
            <pc:docMk/>
            <pc:sldMk cId="1941369845" sldId="279"/>
            <ac:spMk id="9" creationId="{088B19D8-FBC2-E694-05D8-DC4EF42FFC70}"/>
          </ac:spMkLst>
        </pc:spChg>
        <pc:spChg chg="add del mod">
          <ac:chgData name="Madeline Harrop" userId="f614f88d-b900-4b66-9cc5-21757e3660e3" providerId="ADAL" clId="{226F9532-B684-4227-9EBB-73AE27942B1E}" dt="2023-10-10T10:52:49.714" v="1232" actId="21"/>
          <ac:spMkLst>
            <pc:docMk/>
            <pc:sldMk cId="1941369845" sldId="279"/>
            <ac:spMk id="9" creationId="{49E084B0-1E48-7428-32CB-F40B42147401}"/>
          </ac:spMkLst>
        </pc:spChg>
        <pc:spChg chg="add mod">
          <ac:chgData name="Madeline Harrop" userId="f614f88d-b900-4b66-9cc5-21757e3660e3" providerId="ADAL" clId="{226F9532-B684-4227-9EBB-73AE27942B1E}" dt="2023-10-10T10:54:03.080" v="1277" actId="14100"/>
          <ac:spMkLst>
            <pc:docMk/>
            <pc:sldMk cId="1941369845" sldId="279"/>
            <ac:spMk id="10" creationId="{86A89D6E-A005-9586-06D2-3F1603E040E7}"/>
          </ac:spMkLst>
        </pc:spChg>
        <pc:spChg chg="del">
          <ac:chgData name="Madeline Harrop" userId="f614f88d-b900-4b66-9cc5-21757e3660e3" providerId="ADAL" clId="{226F9532-B684-4227-9EBB-73AE27942B1E}" dt="2023-09-21T11:17:58.869" v="1015" actId="478"/>
          <ac:spMkLst>
            <pc:docMk/>
            <pc:sldMk cId="1941369845" sldId="279"/>
            <ac:spMk id="13" creationId="{11D6E2AE-169D-EE3E-D022-5B8DC915B38D}"/>
          </ac:spMkLst>
        </pc:spChg>
        <pc:spChg chg="del">
          <ac:chgData name="Madeline Harrop" userId="f614f88d-b900-4b66-9cc5-21757e3660e3" providerId="ADAL" clId="{226F9532-B684-4227-9EBB-73AE27942B1E}" dt="2023-09-21T11:17:59.686" v="1016" actId="478"/>
          <ac:spMkLst>
            <pc:docMk/>
            <pc:sldMk cId="1941369845" sldId="279"/>
            <ac:spMk id="14" creationId="{3285BF13-DEDC-98F3-DEBE-FE60C39365BF}"/>
          </ac:spMkLst>
        </pc:spChg>
      </pc:sldChg>
      <pc:sldChg chg="add del setBg">
        <pc:chgData name="Madeline Harrop" userId="f614f88d-b900-4b66-9cc5-21757e3660e3" providerId="ADAL" clId="{226F9532-B684-4227-9EBB-73AE27942B1E}" dt="2023-09-21T11:18:22.152" v="1043"/>
        <pc:sldMkLst>
          <pc:docMk/>
          <pc:sldMk cId="139091907" sldId="280"/>
        </pc:sldMkLst>
      </pc:sldChg>
      <pc:sldChg chg="addSp delSp modSp add mod">
        <pc:chgData name="Madeline Harrop" userId="f614f88d-b900-4b66-9cc5-21757e3660e3" providerId="ADAL" clId="{226F9532-B684-4227-9EBB-73AE27942B1E}" dt="2023-10-10T10:56:39.688" v="1330" actId="478"/>
        <pc:sldMkLst>
          <pc:docMk/>
          <pc:sldMk cId="2845453223" sldId="280"/>
        </pc:sldMkLst>
        <pc:spChg chg="mod">
          <ac:chgData name="Madeline Harrop" userId="f614f88d-b900-4b66-9cc5-21757e3660e3" providerId="ADAL" clId="{226F9532-B684-4227-9EBB-73AE27942B1E}" dt="2023-10-10T10:54:31.332" v="1282"/>
          <ac:spMkLst>
            <pc:docMk/>
            <pc:sldMk cId="2845453223" sldId="280"/>
            <ac:spMk id="3" creationId="{A9E7DD06-9D0D-8036-D4AD-58094FFE52E2}"/>
          </ac:spMkLst>
        </pc:spChg>
        <pc:spChg chg="add mod">
          <ac:chgData name="Madeline Harrop" userId="f614f88d-b900-4b66-9cc5-21757e3660e3" providerId="ADAL" clId="{226F9532-B684-4227-9EBB-73AE27942B1E}" dt="2023-10-10T10:54:50.356" v="1285" actId="14100"/>
          <ac:spMkLst>
            <pc:docMk/>
            <pc:sldMk cId="2845453223" sldId="280"/>
            <ac:spMk id="7" creationId="{0CF280AB-1052-42C2-DF84-2E52EB860CB1}"/>
          </ac:spMkLst>
        </pc:spChg>
        <pc:spChg chg="add mod">
          <ac:chgData name="Madeline Harrop" userId="f614f88d-b900-4b66-9cc5-21757e3660e3" providerId="ADAL" clId="{226F9532-B684-4227-9EBB-73AE27942B1E}" dt="2023-10-10T10:55:44.007" v="1324" actId="14100"/>
          <ac:spMkLst>
            <pc:docMk/>
            <pc:sldMk cId="2845453223" sldId="280"/>
            <ac:spMk id="8" creationId="{55FC07BB-80A3-F057-3396-289F9F9C41D9}"/>
          </ac:spMkLst>
        </pc:spChg>
        <pc:spChg chg="add del mod">
          <ac:chgData name="Madeline Harrop" userId="f614f88d-b900-4b66-9cc5-21757e3660e3" providerId="ADAL" clId="{226F9532-B684-4227-9EBB-73AE27942B1E}" dt="2023-10-10T10:54:55.687" v="1289"/>
          <ac:spMkLst>
            <pc:docMk/>
            <pc:sldMk cId="2845453223" sldId="280"/>
            <ac:spMk id="9" creationId="{E47B94EA-26DC-83CC-04DA-AE61447D2264}"/>
          </ac:spMkLst>
        </pc:spChg>
        <pc:spChg chg="add del">
          <ac:chgData name="Madeline Harrop" userId="f614f88d-b900-4b66-9cc5-21757e3660e3" providerId="ADAL" clId="{226F9532-B684-4227-9EBB-73AE27942B1E}" dt="2023-10-10T10:55:00.517" v="1291"/>
          <ac:spMkLst>
            <pc:docMk/>
            <pc:sldMk cId="2845453223" sldId="280"/>
            <ac:spMk id="10" creationId="{DA6EFB41-2326-DD10-1857-F8C6ADB8D94E}"/>
          </ac:spMkLst>
        </pc:spChg>
        <pc:spChg chg="add del">
          <ac:chgData name="Madeline Harrop" userId="f614f88d-b900-4b66-9cc5-21757e3660e3" providerId="ADAL" clId="{226F9532-B684-4227-9EBB-73AE27942B1E}" dt="2023-10-10T10:55:02.274" v="1293"/>
          <ac:spMkLst>
            <pc:docMk/>
            <pc:sldMk cId="2845453223" sldId="280"/>
            <ac:spMk id="11" creationId="{90547F41-A324-86BE-426A-2B00C415A5B6}"/>
          </ac:spMkLst>
        </pc:spChg>
        <pc:spChg chg="add del">
          <ac:chgData name="Madeline Harrop" userId="f614f88d-b900-4b66-9cc5-21757e3660e3" providerId="ADAL" clId="{226F9532-B684-4227-9EBB-73AE27942B1E}" dt="2023-10-10T10:55:09.178" v="1295"/>
          <ac:spMkLst>
            <pc:docMk/>
            <pc:sldMk cId="2845453223" sldId="280"/>
            <ac:spMk id="12" creationId="{DDFA33BC-28FB-06EF-ECFE-570D06A26C15}"/>
          </ac:spMkLst>
        </pc:spChg>
        <pc:spChg chg="add del mod">
          <ac:chgData name="Madeline Harrop" userId="f614f88d-b900-4b66-9cc5-21757e3660e3" providerId="ADAL" clId="{226F9532-B684-4227-9EBB-73AE27942B1E}" dt="2023-10-10T10:56:39.688" v="1330" actId="478"/>
          <ac:spMkLst>
            <pc:docMk/>
            <pc:sldMk cId="2845453223" sldId="280"/>
            <ac:spMk id="13" creationId="{AF012242-7E1B-4AF8-2416-ACBC25DEAE48}"/>
          </ac:spMkLst>
        </pc:spChg>
        <pc:spChg chg="add del mod">
          <ac:chgData name="Madeline Harrop" userId="f614f88d-b900-4b66-9cc5-21757e3660e3" providerId="ADAL" clId="{226F9532-B684-4227-9EBB-73AE27942B1E}" dt="2023-10-10T10:56:37.387" v="1327" actId="478"/>
          <ac:spMkLst>
            <pc:docMk/>
            <pc:sldMk cId="2845453223" sldId="280"/>
            <ac:spMk id="14" creationId="{BBDB6422-BBB2-4877-A202-756FD0AAEA37}"/>
          </ac:spMkLst>
        </pc:spChg>
      </pc:sldChg>
      <pc:sldChg chg="addSp delSp modSp add del mod">
        <pc:chgData name="Madeline Harrop" userId="f614f88d-b900-4b66-9cc5-21757e3660e3" providerId="ADAL" clId="{226F9532-B684-4227-9EBB-73AE27942B1E}" dt="2023-10-11T09:03:20.940" v="1586" actId="20577"/>
        <pc:sldMkLst>
          <pc:docMk/>
          <pc:sldMk cId="2995476432" sldId="281"/>
        </pc:sldMkLst>
        <pc:spChg chg="mod">
          <ac:chgData name="Madeline Harrop" userId="f614f88d-b900-4b66-9cc5-21757e3660e3" providerId="ADAL" clId="{226F9532-B684-4227-9EBB-73AE27942B1E}" dt="2023-10-10T10:57:18.520" v="1342" actId="20577"/>
          <ac:spMkLst>
            <pc:docMk/>
            <pc:sldMk cId="2995476432" sldId="281"/>
            <ac:spMk id="2" creationId="{ECFEC4B4-8F4B-C53B-BB35-34DBD80E86E0}"/>
          </ac:spMkLst>
        </pc:spChg>
        <pc:spChg chg="mod">
          <ac:chgData name="Madeline Harrop" userId="f614f88d-b900-4b66-9cc5-21757e3660e3" providerId="ADAL" clId="{226F9532-B684-4227-9EBB-73AE27942B1E}" dt="2023-10-11T09:03:20.940" v="1586" actId="20577"/>
          <ac:spMkLst>
            <pc:docMk/>
            <pc:sldMk cId="2995476432" sldId="281"/>
            <ac:spMk id="3" creationId="{A9E7DD06-9D0D-8036-D4AD-58094FFE52E2}"/>
          </ac:spMkLst>
        </pc:spChg>
        <pc:spChg chg="mod">
          <ac:chgData name="Madeline Harrop" userId="f614f88d-b900-4b66-9cc5-21757e3660e3" providerId="ADAL" clId="{226F9532-B684-4227-9EBB-73AE27942B1E}" dt="2023-10-10T11:01:22.249" v="1441" actId="14100"/>
          <ac:spMkLst>
            <pc:docMk/>
            <pc:sldMk cId="2995476432" sldId="281"/>
            <ac:spMk id="7" creationId="{0CF280AB-1052-42C2-DF84-2E52EB860CB1}"/>
          </ac:spMkLst>
        </pc:spChg>
        <pc:spChg chg="del mod">
          <ac:chgData name="Madeline Harrop" userId="f614f88d-b900-4b66-9cc5-21757e3660e3" providerId="ADAL" clId="{226F9532-B684-4227-9EBB-73AE27942B1E}" dt="2023-10-10T10:58:06.763" v="1365" actId="478"/>
          <ac:spMkLst>
            <pc:docMk/>
            <pc:sldMk cId="2995476432" sldId="281"/>
            <ac:spMk id="8" creationId="{55FC07BB-80A3-F057-3396-289F9F9C41D9}"/>
          </ac:spMkLst>
        </pc:spChg>
        <pc:spChg chg="add del mod">
          <ac:chgData name="Madeline Harrop" userId="f614f88d-b900-4b66-9cc5-21757e3660e3" providerId="ADAL" clId="{226F9532-B684-4227-9EBB-73AE27942B1E}" dt="2023-10-10T10:58:17.577" v="1369" actId="478"/>
          <ac:spMkLst>
            <pc:docMk/>
            <pc:sldMk cId="2995476432" sldId="281"/>
            <ac:spMk id="9" creationId="{763CA14A-3124-DAE2-082C-7E30742D6772}"/>
          </ac:spMkLst>
        </pc:spChg>
        <pc:spChg chg="add mod">
          <ac:chgData name="Madeline Harrop" userId="f614f88d-b900-4b66-9cc5-21757e3660e3" providerId="ADAL" clId="{226F9532-B684-4227-9EBB-73AE27942B1E}" dt="2023-10-11T09:02:08.824" v="1548" actId="20577"/>
          <ac:spMkLst>
            <pc:docMk/>
            <pc:sldMk cId="2995476432" sldId="281"/>
            <ac:spMk id="10" creationId="{96A04B3C-E1D6-BF9F-58F0-9590AF087D2B}"/>
          </ac:spMkLst>
        </pc:spChg>
        <pc:spChg chg="add del">
          <ac:chgData name="Madeline Harrop" userId="f614f88d-b900-4b66-9cc5-21757e3660e3" providerId="ADAL" clId="{226F9532-B684-4227-9EBB-73AE27942B1E}" dt="2023-10-10T10:59:50.754" v="1412" actId="478"/>
          <ac:spMkLst>
            <pc:docMk/>
            <pc:sldMk cId="2995476432" sldId="281"/>
            <ac:spMk id="11" creationId="{F62D11B9-4E42-41C9-7403-5E3F1CE5507B}"/>
          </ac:spMkLst>
        </pc:spChg>
      </pc:sldChg>
      <pc:sldChg chg="new del">
        <pc:chgData name="Madeline Harrop" userId="f614f88d-b900-4b66-9cc5-21757e3660e3" providerId="ADAL" clId="{226F9532-B684-4227-9EBB-73AE27942B1E}" dt="2023-10-10T10:57:12.652" v="1332" actId="47"/>
        <pc:sldMkLst>
          <pc:docMk/>
          <pc:sldMk cId="3534861170" sldId="281"/>
        </pc:sldMkLst>
      </pc:sldChg>
      <pc:sldChg chg="addSp delSp modSp add mod ord">
        <pc:chgData name="Madeline Harrop" userId="f614f88d-b900-4b66-9cc5-21757e3660e3" providerId="ADAL" clId="{226F9532-B684-4227-9EBB-73AE27942B1E}" dt="2023-10-11T09:50:11.903" v="2663"/>
        <pc:sldMkLst>
          <pc:docMk/>
          <pc:sldMk cId="2533013565" sldId="282"/>
        </pc:sldMkLst>
        <pc:spChg chg="mod">
          <ac:chgData name="Madeline Harrop" userId="f614f88d-b900-4b66-9cc5-21757e3660e3" providerId="ADAL" clId="{226F9532-B684-4227-9EBB-73AE27942B1E}" dt="2023-10-11T09:50:11.903" v="2663"/>
          <ac:spMkLst>
            <pc:docMk/>
            <pc:sldMk cId="2533013565" sldId="282"/>
            <ac:spMk id="2" creationId="{ECFEC4B4-8F4B-C53B-BB35-34DBD80E86E0}"/>
          </ac:spMkLst>
        </pc:spChg>
        <pc:spChg chg="mod">
          <ac:chgData name="Madeline Harrop" userId="f614f88d-b900-4b66-9cc5-21757e3660e3" providerId="ADAL" clId="{226F9532-B684-4227-9EBB-73AE27942B1E}" dt="2023-10-11T09:14:38.243" v="1797" actId="20577"/>
          <ac:spMkLst>
            <pc:docMk/>
            <pc:sldMk cId="2533013565" sldId="282"/>
            <ac:spMk id="3" creationId="{A9E7DD06-9D0D-8036-D4AD-58094FFE52E2}"/>
          </ac:spMkLst>
        </pc:spChg>
        <pc:spChg chg="add del">
          <ac:chgData name="Madeline Harrop" userId="f614f88d-b900-4b66-9cc5-21757e3660e3" providerId="ADAL" clId="{226F9532-B684-4227-9EBB-73AE27942B1E}" dt="2023-10-10T11:02:10.330" v="1458" actId="478"/>
          <ac:spMkLst>
            <pc:docMk/>
            <pc:sldMk cId="2533013565" sldId="282"/>
            <ac:spMk id="7" creationId="{0CF280AB-1052-42C2-DF84-2E52EB860CB1}"/>
          </ac:spMkLst>
        </pc:spChg>
        <pc:spChg chg="add mod">
          <ac:chgData name="Madeline Harrop" userId="f614f88d-b900-4b66-9cc5-21757e3660e3" providerId="ADAL" clId="{226F9532-B684-4227-9EBB-73AE27942B1E}" dt="2023-10-11T09:14:36.068" v="1795" actId="20577"/>
          <ac:spMkLst>
            <pc:docMk/>
            <pc:sldMk cId="2533013565" sldId="282"/>
            <ac:spMk id="7" creationId="{65AAE8FD-A52E-1651-D72B-7F911A33B68F}"/>
          </ac:spMkLst>
        </pc:spChg>
        <pc:spChg chg="add mod">
          <ac:chgData name="Madeline Harrop" userId="f614f88d-b900-4b66-9cc5-21757e3660e3" providerId="ADAL" clId="{226F9532-B684-4227-9EBB-73AE27942B1E}" dt="2023-10-11T09:14:56.275" v="1857" actId="20577"/>
          <ac:spMkLst>
            <pc:docMk/>
            <pc:sldMk cId="2533013565" sldId="282"/>
            <ac:spMk id="8" creationId="{04539AF0-4258-0F00-C162-E5BCFE9B9DEF}"/>
          </ac:spMkLst>
        </pc:spChg>
        <pc:spChg chg="del">
          <ac:chgData name="Madeline Harrop" userId="f614f88d-b900-4b66-9cc5-21757e3660e3" providerId="ADAL" clId="{226F9532-B684-4227-9EBB-73AE27942B1E}" dt="2023-10-10T11:01:53.954" v="1449" actId="478"/>
          <ac:spMkLst>
            <pc:docMk/>
            <pc:sldMk cId="2533013565" sldId="282"/>
            <ac:spMk id="8" creationId="{55FC07BB-80A3-F057-3396-289F9F9C41D9}"/>
          </ac:spMkLst>
        </pc:spChg>
      </pc:sldChg>
      <pc:sldChg chg="addSp delSp modSp new mod">
        <pc:chgData name="Madeline Harrop" userId="f614f88d-b900-4b66-9cc5-21757e3660e3" providerId="ADAL" clId="{226F9532-B684-4227-9EBB-73AE27942B1E}" dt="2023-10-11T09:14:12.283" v="1769" actId="20577"/>
        <pc:sldMkLst>
          <pc:docMk/>
          <pc:sldMk cId="1484997674" sldId="283"/>
        </pc:sldMkLst>
        <pc:spChg chg="mod">
          <ac:chgData name="Madeline Harrop" userId="f614f88d-b900-4b66-9cc5-21757e3660e3" providerId="ADAL" clId="{226F9532-B684-4227-9EBB-73AE27942B1E}" dt="2023-10-11T09:14:12.283" v="1769" actId="20577"/>
          <ac:spMkLst>
            <pc:docMk/>
            <pc:sldMk cId="1484997674" sldId="283"/>
            <ac:spMk id="2" creationId="{9569204C-C47D-2C37-F5BC-BEAD0030831B}"/>
          </ac:spMkLst>
        </pc:spChg>
        <pc:spChg chg="mod">
          <ac:chgData name="Madeline Harrop" userId="f614f88d-b900-4b66-9cc5-21757e3660e3" providerId="ADAL" clId="{226F9532-B684-4227-9EBB-73AE27942B1E}" dt="2023-10-11T09:12:10.083" v="1743" actId="1035"/>
          <ac:spMkLst>
            <pc:docMk/>
            <pc:sldMk cId="1484997674" sldId="283"/>
            <ac:spMk id="3" creationId="{3A4B4133-EFF7-2983-3F01-5FC8CAEBB48C}"/>
          </ac:spMkLst>
        </pc:spChg>
        <pc:spChg chg="add mod">
          <ac:chgData name="Madeline Harrop" userId="f614f88d-b900-4b66-9cc5-21757e3660e3" providerId="ADAL" clId="{226F9532-B684-4227-9EBB-73AE27942B1E}" dt="2023-10-11T09:12:10.083" v="1743" actId="1035"/>
          <ac:spMkLst>
            <pc:docMk/>
            <pc:sldMk cId="1484997674" sldId="283"/>
            <ac:spMk id="7" creationId="{B0D61205-9EE5-4D03-D434-B0E90F9E76F8}"/>
          </ac:spMkLst>
        </pc:spChg>
        <pc:spChg chg="add del">
          <ac:chgData name="Madeline Harrop" userId="f614f88d-b900-4b66-9cc5-21757e3660e3" providerId="ADAL" clId="{226F9532-B684-4227-9EBB-73AE27942B1E}" dt="2023-10-11T09:11:06.236" v="1718"/>
          <ac:spMkLst>
            <pc:docMk/>
            <pc:sldMk cId="1484997674" sldId="283"/>
            <ac:spMk id="8" creationId="{6C351A80-BB69-8187-BCA0-5FE38B3695EA}"/>
          </ac:spMkLst>
        </pc:spChg>
      </pc:sldChg>
      <pc:sldChg chg="add del setBg">
        <pc:chgData name="Madeline Harrop" userId="f614f88d-b900-4b66-9cc5-21757e3660e3" providerId="ADAL" clId="{226F9532-B684-4227-9EBB-73AE27942B1E}" dt="2023-10-10T11:04:18.758" v="1507"/>
        <pc:sldMkLst>
          <pc:docMk/>
          <pc:sldMk cId="2526814162" sldId="283"/>
        </pc:sldMkLst>
      </pc:sldChg>
      <pc:sldChg chg="addSp delSp modSp add del mod ord">
        <pc:chgData name="Madeline Harrop" userId="f614f88d-b900-4b66-9cc5-21757e3660e3" providerId="ADAL" clId="{226F9532-B684-4227-9EBB-73AE27942B1E}" dt="2023-10-11T09:01:45.022" v="1535" actId="47"/>
        <pc:sldMkLst>
          <pc:docMk/>
          <pc:sldMk cId="2868892783" sldId="283"/>
        </pc:sldMkLst>
        <pc:spChg chg="mod">
          <ac:chgData name="Madeline Harrop" userId="f614f88d-b900-4b66-9cc5-21757e3660e3" providerId="ADAL" clId="{226F9532-B684-4227-9EBB-73AE27942B1E}" dt="2023-10-10T11:04:38.154" v="1519" actId="20577"/>
          <ac:spMkLst>
            <pc:docMk/>
            <pc:sldMk cId="2868892783" sldId="283"/>
            <ac:spMk id="3" creationId="{A9E7DD06-9D0D-8036-D4AD-58094FFE52E2}"/>
          </ac:spMkLst>
        </pc:spChg>
        <pc:spChg chg="mod">
          <ac:chgData name="Madeline Harrop" userId="f614f88d-b900-4b66-9cc5-21757e3660e3" providerId="ADAL" clId="{226F9532-B684-4227-9EBB-73AE27942B1E}" dt="2023-10-10T11:05:17.826" v="1532" actId="14100"/>
          <ac:spMkLst>
            <pc:docMk/>
            <pc:sldMk cId="2868892783" sldId="283"/>
            <ac:spMk id="7" creationId="{0CF280AB-1052-42C2-DF84-2E52EB860CB1}"/>
          </ac:spMkLst>
        </pc:spChg>
        <pc:spChg chg="add del mod">
          <ac:chgData name="Madeline Harrop" userId="f614f88d-b900-4b66-9cc5-21757e3660e3" providerId="ADAL" clId="{226F9532-B684-4227-9EBB-73AE27942B1E}" dt="2023-10-10T11:05:08.314" v="1527" actId="478"/>
          <ac:spMkLst>
            <pc:docMk/>
            <pc:sldMk cId="2868892783" sldId="283"/>
            <ac:spMk id="8" creationId="{F3EF331B-DD77-84DA-1934-6E3ECF8CC5C0}"/>
          </ac:spMkLst>
        </pc:spChg>
        <pc:spChg chg="add del mod">
          <ac:chgData name="Madeline Harrop" userId="f614f88d-b900-4b66-9cc5-21757e3660e3" providerId="ADAL" clId="{226F9532-B684-4227-9EBB-73AE27942B1E}" dt="2023-10-10T11:05:07.139" v="1526" actId="478"/>
          <ac:spMkLst>
            <pc:docMk/>
            <pc:sldMk cId="2868892783" sldId="283"/>
            <ac:spMk id="9" creationId="{AB56ED3B-4B00-9307-5024-6AEB879175D2}"/>
          </ac:spMkLst>
        </pc:spChg>
        <pc:spChg chg="del">
          <ac:chgData name="Madeline Harrop" userId="f614f88d-b900-4b66-9cc5-21757e3660e3" providerId="ADAL" clId="{226F9532-B684-4227-9EBB-73AE27942B1E}" dt="2023-10-10T11:04:25.074" v="1512" actId="478"/>
          <ac:spMkLst>
            <pc:docMk/>
            <pc:sldMk cId="2868892783" sldId="283"/>
            <ac:spMk id="10" creationId="{96A04B3C-E1D6-BF9F-58F0-9590AF087D2B}"/>
          </ac:spMkLst>
        </pc:spChg>
      </pc:sldChg>
      <pc:sldChg chg="add del setBg">
        <pc:chgData name="Madeline Harrop" userId="f614f88d-b900-4b66-9cc5-21757e3660e3" providerId="ADAL" clId="{226F9532-B684-4227-9EBB-73AE27942B1E}" dt="2023-10-11T09:12:30.846" v="1745" actId="47"/>
        <pc:sldMkLst>
          <pc:docMk/>
          <pc:sldMk cId="1956118143" sldId="284"/>
        </pc:sldMkLst>
      </pc:sldChg>
      <pc:sldChg chg="modSp add mod">
        <pc:chgData name="Madeline Harrop" userId="f614f88d-b900-4b66-9cc5-21757e3660e3" providerId="ADAL" clId="{226F9532-B684-4227-9EBB-73AE27942B1E}" dt="2023-10-11T09:50:07.890" v="2662" actId="20577"/>
        <pc:sldMkLst>
          <pc:docMk/>
          <pc:sldMk cId="3924018358" sldId="284"/>
        </pc:sldMkLst>
        <pc:spChg chg="mod">
          <ac:chgData name="Madeline Harrop" userId="f614f88d-b900-4b66-9cc5-21757e3660e3" providerId="ADAL" clId="{226F9532-B684-4227-9EBB-73AE27942B1E}" dt="2023-10-11T09:50:07.890" v="2662" actId="20577"/>
          <ac:spMkLst>
            <pc:docMk/>
            <pc:sldMk cId="3924018358" sldId="284"/>
            <ac:spMk id="2" creationId="{ECFEC4B4-8F4B-C53B-BB35-34DBD80E86E0}"/>
          </ac:spMkLst>
        </pc:spChg>
      </pc:sldChg>
      <pc:sldChg chg="modSp new add del mod">
        <pc:chgData name="Madeline Harrop" userId="f614f88d-b900-4b66-9cc5-21757e3660e3" providerId="ADAL" clId="{226F9532-B684-4227-9EBB-73AE27942B1E}" dt="2023-10-11T09:25:52.413" v="2008" actId="47"/>
        <pc:sldMkLst>
          <pc:docMk/>
          <pc:sldMk cId="860862397" sldId="285"/>
        </pc:sldMkLst>
        <pc:spChg chg="mod">
          <ac:chgData name="Madeline Harrop" userId="f614f88d-b900-4b66-9cc5-21757e3660e3" providerId="ADAL" clId="{226F9532-B684-4227-9EBB-73AE27942B1E}" dt="2023-10-11T09:21:08.569" v="1928" actId="14100"/>
          <ac:spMkLst>
            <pc:docMk/>
            <pc:sldMk cId="860862397" sldId="285"/>
            <ac:spMk id="2" creationId="{4CF25730-781D-3732-4FBF-CC356237B630}"/>
          </ac:spMkLst>
        </pc:spChg>
        <pc:spChg chg="mod">
          <ac:chgData name="Madeline Harrop" userId="f614f88d-b900-4b66-9cc5-21757e3660e3" providerId="ADAL" clId="{226F9532-B684-4227-9EBB-73AE27942B1E}" dt="2023-10-11T09:22:58.029" v="1993" actId="20577"/>
          <ac:spMkLst>
            <pc:docMk/>
            <pc:sldMk cId="860862397" sldId="285"/>
            <ac:spMk id="3" creationId="{CA394C73-4B9B-E5AC-B9ED-473F471769B6}"/>
          </ac:spMkLst>
        </pc:spChg>
      </pc:sldChg>
      <pc:sldChg chg="addSp modSp add mod ord">
        <pc:chgData name="Madeline Harrop" userId="f614f88d-b900-4b66-9cc5-21757e3660e3" providerId="ADAL" clId="{226F9532-B684-4227-9EBB-73AE27942B1E}" dt="2023-10-11T09:35:42.375" v="2387" actId="20577"/>
        <pc:sldMkLst>
          <pc:docMk/>
          <pc:sldMk cId="1727371976" sldId="286"/>
        </pc:sldMkLst>
        <pc:spChg chg="mod">
          <ac:chgData name="Madeline Harrop" userId="f614f88d-b900-4b66-9cc5-21757e3660e3" providerId="ADAL" clId="{226F9532-B684-4227-9EBB-73AE27942B1E}" dt="2023-10-11T09:23:51.231" v="2001" actId="14100"/>
          <ac:spMkLst>
            <pc:docMk/>
            <pc:sldMk cId="1727371976" sldId="286"/>
            <ac:spMk id="2" creationId="{4CF25730-781D-3732-4FBF-CC356237B630}"/>
          </ac:spMkLst>
        </pc:spChg>
        <pc:spChg chg="mod">
          <ac:chgData name="Madeline Harrop" userId="f614f88d-b900-4b66-9cc5-21757e3660e3" providerId="ADAL" clId="{226F9532-B684-4227-9EBB-73AE27942B1E}" dt="2023-10-11T09:35:42.375" v="2387" actId="20577"/>
          <ac:spMkLst>
            <pc:docMk/>
            <pc:sldMk cId="1727371976" sldId="286"/>
            <ac:spMk id="3" creationId="{CA394C73-4B9B-E5AC-B9ED-473F471769B6}"/>
          </ac:spMkLst>
        </pc:spChg>
        <pc:picChg chg="add mod modCrop">
          <ac:chgData name="Madeline Harrop" userId="f614f88d-b900-4b66-9cc5-21757e3660e3" providerId="ADAL" clId="{226F9532-B684-4227-9EBB-73AE27942B1E}" dt="2023-10-11T09:27:00.432" v="2010" actId="14100"/>
          <ac:picMkLst>
            <pc:docMk/>
            <pc:sldMk cId="1727371976" sldId="286"/>
            <ac:picMk id="8" creationId="{6295A48D-F367-3ABF-BBDD-43EB7807BA8F}"/>
          </ac:picMkLst>
        </pc:picChg>
      </pc:sldChg>
      <pc:sldChg chg="modSp add mod ord">
        <pc:chgData name="Madeline Harrop" userId="f614f88d-b900-4b66-9cc5-21757e3660e3" providerId="ADAL" clId="{226F9532-B684-4227-9EBB-73AE27942B1E}" dt="2023-10-11T10:05:52.701" v="3153"/>
        <pc:sldMkLst>
          <pc:docMk/>
          <pc:sldMk cId="984720633" sldId="287"/>
        </pc:sldMkLst>
        <pc:spChg chg="mod">
          <ac:chgData name="Madeline Harrop" userId="f614f88d-b900-4b66-9cc5-21757e3660e3" providerId="ADAL" clId="{226F9532-B684-4227-9EBB-73AE27942B1E}" dt="2023-10-11T09:27:53.401" v="2041" actId="20577"/>
          <ac:spMkLst>
            <pc:docMk/>
            <pc:sldMk cId="984720633" sldId="287"/>
            <ac:spMk id="2" creationId="{1AF7A77A-F6C9-F990-3F38-5FF96AB81767}"/>
          </ac:spMkLst>
        </pc:spChg>
        <pc:spChg chg="mod">
          <ac:chgData name="Madeline Harrop" userId="f614f88d-b900-4b66-9cc5-21757e3660e3" providerId="ADAL" clId="{226F9532-B684-4227-9EBB-73AE27942B1E}" dt="2023-10-11T09:32:51.638" v="2056" actId="20577"/>
          <ac:spMkLst>
            <pc:docMk/>
            <pc:sldMk cId="984720633" sldId="287"/>
            <ac:spMk id="3" creationId="{FCBB1FA5-D219-3575-2A57-E23A9D0BDA22}"/>
          </ac:spMkLst>
        </pc:spChg>
      </pc:sldChg>
      <pc:sldChg chg="modSp add mod ord">
        <pc:chgData name="Madeline Harrop" userId="f614f88d-b900-4b66-9cc5-21757e3660e3" providerId="ADAL" clId="{226F9532-B684-4227-9EBB-73AE27942B1E}" dt="2023-10-11T09:33:37.507" v="2079"/>
        <pc:sldMkLst>
          <pc:docMk/>
          <pc:sldMk cId="1110874740" sldId="288"/>
        </pc:sldMkLst>
        <pc:spChg chg="mod">
          <ac:chgData name="Madeline Harrop" userId="f614f88d-b900-4b66-9cc5-21757e3660e3" providerId="ADAL" clId="{226F9532-B684-4227-9EBB-73AE27942B1E}" dt="2023-10-11T09:33:06.726" v="2067" actId="20577"/>
          <ac:spMkLst>
            <pc:docMk/>
            <pc:sldMk cId="1110874740" sldId="288"/>
            <ac:spMk id="2" creationId="{1AF7A77A-F6C9-F990-3F38-5FF96AB81767}"/>
          </ac:spMkLst>
        </pc:spChg>
        <pc:spChg chg="mod">
          <ac:chgData name="Madeline Harrop" userId="f614f88d-b900-4b66-9cc5-21757e3660e3" providerId="ADAL" clId="{226F9532-B684-4227-9EBB-73AE27942B1E}" dt="2023-10-11T09:33:29.366" v="2077" actId="20577"/>
          <ac:spMkLst>
            <pc:docMk/>
            <pc:sldMk cId="1110874740" sldId="288"/>
            <ac:spMk id="3" creationId="{FCBB1FA5-D219-3575-2A57-E23A9D0BDA22}"/>
          </ac:spMkLst>
        </pc:spChg>
      </pc:sldChg>
      <pc:sldChg chg="addSp delSp modSp add mod">
        <pc:chgData name="Madeline Harrop" userId="f614f88d-b900-4b66-9cc5-21757e3660e3" providerId="ADAL" clId="{226F9532-B684-4227-9EBB-73AE27942B1E}" dt="2023-10-11T09:47:35.842" v="2564" actId="1038"/>
        <pc:sldMkLst>
          <pc:docMk/>
          <pc:sldMk cId="1428383014" sldId="289"/>
        </pc:sldMkLst>
        <pc:spChg chg="del">
          <ac:chgData name="Madeline Harrop" userId="f614f88d-b900-4b66-9cc5-21757e3660e3" providerId="ADAL" clId="{226F9532-B684-4227-9EBB-73AE27942B1E}" dt="2023-10-11T09:36:33.271" v="2390" actId="478"/>
          <ac:spMkLst>
            <pc:docMk/>
            <pc:sldMk cId="1428383014" sldId="289"/>
            <ac:spMk id="2" creationId="{4CF25730-781D-3732-4FBF-CC356237B630}"/>
          </ac:spMkLst>
        </pc:spChg>
        <pc:spChg chg="del">
          <ac:chgData name="Madeline Harrop" userId="f614f88d-b900-4b66-9cc5-21757e3660e3" providerId="ADAL" clId="{226F9532-B684-4227-9EBB-73AE27942B1E}" dt="2023-10-11T09:36:34.514" v="2391" actId="478"/>
          <ac:spMkLst>
            <pc:docMk/>
            <pc:sldMk cId="1428383014" sldId="289"/>
            <ac:spMk id="3" creationId="{CA394C73-4B9B-E5AC-B9ED-473F471769B6}"/>
          </ac:spMkLst>
        </pc:spChg>
        <pc:spChg chg="add del mod">
          <ac:chgData name="Madeline Harrop" userId="f614f88d-b900-4b66-9cc5-21757e3660e3" providerId="ADAL" clId="{226F9532-B684-4227-9EBB-73AE27942B1E}" dt="2023-10-11T09:36:36.647" v="2393" actId="478"/>
          <ac:spMkLst>
            <pc:docMk/>
            <pc:sldMk cId="1428383014" sldId="289"/>
            <ac:spMk id="9" creationId="{C970D03F-1874-0681-803B-E370FDECE399}"/>
          </ac:spMkLst>
        </pc:spChg>
        <pc:spChg chg="add del mod">
          <ac:chgData name="Madeline Harrop" userId="f614f88d-b900-4b66-9cc5-21757e3660e3" providerId="ADAL" clId="{226F9532-B684-4227-9EBB-73AE27942B1E}" dt="2023-10-11T09:36:35.799" v="2392" actId="478"/>
          <ac:spMkLst>
            <pc:docMk/>
            <pc:sldMk cId="1428383014" sldId="289"/>
            <ac:spMk id="11" creationId="{D1D26BCD-BC33-E067-CDB4-C9F6127A8301}"/>
          </ac:spMkLst>
        </pc:spChg>
        <pc:spChg chg="add del mod">
          <ac:chgData name="Madeline Harrop" userId="f614f88d-b900-4b66-9cc5-21757e3660e3" providerId="ADAL" clId="{226F9532-B684-4227-9EBB-73AE27942B1E}" dt="2023-10-11T09:36:38.786" v="2395"/>
          <ac:spMkLst>
            <pc:docMk/>
            <pc:sldMk cId="1428383014" sldId="289"/>
            <ac:spMk id="12" creationId="{68E68003-191F-469A-1CA6-5BCC1FF2B6F8}"/>
          </ac:spMkLst>
        </pc:spChg>
        <pc:picChg chg="del">
          <ac:chgData name="Madeline Harrop" userId="f614f88d-b900-4b66-9cc5-21757e3660e3" providerId="ADAL" clId="{226F9532-B684-4227-9EBB-73AE27942B1E}" dt="2023-10-11T09:36:29.881" v="2389" actId="478"/>
          <ac:picMkLst>
            <pc:docMk/>
            <pc:sldMk cId="1428383014" sldId="289"/>
            <ac:picMk id="8" creationId="{6295A48D-F367-3ABF-BBDD-43EB7807BA8F}"/>
          </ac:picMkLst>
        </pc:picChg>
        <pc:picChg chg="add mod modCrop">
          <ac:chgData name="Madeline Harrop" userId="f614f88d-b900-4b66-9cc5-21757e3660e3" providerId="ADAL" clId="{226F9532-B684-4227-9EBB-73AE27942B1E}" dt="2023-10-11T09:47:35.842" v="2564" actId="1038"/>
          <ac:picMkLst>
            <pc:docMk/>
            <pc:sldMk cId="1428383014" sldId="289"/>
            <ac:picMk id="14" creationId="{7634BABC-55F2-2381-A79D-AC94E11C4316}"/>
          </ac:picMkLst>
        </pc:picChg>
      </pc:sldChg>
      <pc:sldChg chg="addSp modSp add mod ord">
        <pc:chgData name="Madeline Harrop" userId="f614f88d-b900-4b66-9cc5-21757e3660e3" providerId="ADAL" clId="{226F9532-B684-4227-9EBB-73AE27942B1E}" dt="2023-10-11T09:47:16.060" v="2561"/>
        <pc:sldMkLst>
          <pc:docMk/>
          <pc:sldMk cId="385829045" sldId="290"/>
        </pc:sldMkLst>
        <pc:spChg chg="add mod">
          <ac:chgData name="Madeline Harrop" userId="f614f88d-b900-4b66-9cc5-21757e3660e3" providerId="ADAL" clId="{226F9532-B684-4227-9EBB-73AE27942B1E}" dt="2023-10-11T09:46:15.893" v="2552" actId="14100"/>
          <ac:spMkLst>
            <pc:docMk/>
            <pc:sldMk cId="385829045" sldId="290"/>
            <ac:spMk id="2" creationId="{7E7BC70C-B990-701E-B928-F6151B0A556E}"/>
          </ac:spMkLst>
        </pc:spChg>
        <pc:spChg chg="add mod">
          <ac:chgData name="Madeline Harrop" userId="f614f88d-b900-4b66-9cc5-21757e3660e3" providerId="ADAL" clId="{226F9532-B684-4227-9EBB-73AE27942B1E}" dt="2023-10-11T09:46:20.143" v="2553" actId="14100"/>
          <ac:spMkLst>
            <pc:docMk/>
            <pc:sldMk cId="385829045" sldId="290"/>
            <ac:spMk id="3" creationId="{CDD65BFC-A193-FA5B-9FF9-92C47DD7630F}"/>
          </ac:spMkLst>
        </pc:spChg>
        <pc:spChg chg="add mod">
          <ac:chgData name="Madeline Harrop" userId="f614f88d-b900-4b66-9cc5-21757e3660e3" providerId="ADAL" clId="{226F9532-B684-4227-9EBB-73AE27942B1E}" dt="2023-10-11T09:46:26.799" v="2554" actId="408"/>
          <ac:spMkLst>
            <pc:docMk/>
            <pc:sldMk cId="385829045" sldId="290"/>
            <ac:spMk id="7" creationId="{EE5E3FC1-25B6-906E-AA1B-062667AB3BC2}"/>
          </ac:spMkLst>
        </pc:spChg>
        <pc:spChg chg="add mod">
          <ac:chgData name="Madeline Harrop" userId="f614f88d-b900-4b66-9cc5-21757e3660e3" providerId="ADAL" clId="{226F9532-B684-4227-9EBB-73AE27942B1E}" dt="2023-10-11T09:46:11.100" v="2551" actId="14100"/>
          <ac:spMkLst>
            <pc:docMk/>
            <pc:sldMk cId="385829045" sldId="290"/>
            <ac:spMk id="8" creationId="{35B23BE1-292D-426A-E5F3-3443110A61AC}"/>
          </ac:spMkLst>
        </pc:spChg>
        <pc:spChg chg="add mod">
          <ac:chgData name="Madeline Harrop" userId="f614f88d-b900-4b66-9cc5-21757e3660e3" providerId="ADAL" clId="{226F9532-B684-4227-9EBB-73AE27942B1E}" dt="2023-10-11T09:46:26.799" v="2554" actId="408"/>
          <ac:spMkLst>
            <pc:docMk/>
            <pc:sldMk cId="385829045" sldId="290"/>
            <ac:spMk id="9" creationId="{C810A087-CEE9-55A8-AA64-91B0ECA3BC35}"/>
          </ac:spMkLst>
        </pc:spChg>
        <pc:spChg chg="add mod">
          <ac:chgData name="Madeline Harrop" userId="f614f88d-b900-4b66-9cc5-21757e3660e3" providerId="ADAL" clId="{226F9532-B684-4227-9EBB-73AE27942B1E}" dt="2023-10-11T09:46:05.800" v="2550" actId="12789"/>
          <ac:spMkLst>
            <pc:docMk/>
            <pc:sldMk cId="385829045" sldId="290"/>
            <ac:spMk id="10" creationId="{F44644EE-F611-5763-796D-EB9393327E1C}"/>
          </ac:spMkLst>
        </pc:spChg>
        <pc:spChg chg="add mod">
          <ac:chgData name="Madeline Harrop" userId="f614f88d-b900-4b66-9cc5-21757e3660e3" providerId="ADAL" clId="{226F9532-B684-4227-9EBB-73AE27942B1E}" dt="2023-10-11T09:46:26.799" v="2554" actId="408"/>
          <ac:spMkLst>
            <pc:docMk/>
            <pc:sldMk cId="385829045" sldId="290"/>
            <ac:spMk id="11" creationId="{8B0F58CE-26FE-D553-9CF8-DF6BAEE21239}"/>
          </ac:spMkLst>
        </pc:spChg>
        <pc:spChg chg="add mod">
          <ac:chgData name="Madeline Harrop" userId="f614f88d-b900-4b66-9cc5-21757e3660e3" providerId="ADAL" clId="{226F9532-B684-4227-9EBB-73AE27942B1E}" dt="2023-10-11T09:46:05.800" v="2550" actId="12789"/>
          <ac:spMkLst>
            <pc:docMk/>
            <pc:sldMk cId="385829045" sldId="290"/>
            <ac:spMk id="12" creationId="{42DC9FD3-4803-97AF-C289-096214305503}"/>
          </ac:spMkLst>
        </pc:spChg>
        <pc:spChg chg="add mod">
          <ac:chgData name="Madeline Harrop" userId="f614f88d-b900-4b66-9cc5-21757e3660e3" providerId="ADAL" clId="{226F9532-B684-4227-9EBB-73AE27942B1E}" dt="2023-10-11T09:45:55.817" v="2548" actId="12789"/>
          <ac:spMkLst>
            <pc:docMk/>
            <pc:sldMk cId="385829045" sldId="290"/>
            <ac:spMk id="13" creationId="{9E00D0E5-4728-FA37-893E-EDD1A60A4430}"/>
          </ac:spMkLst>
        </pc:spChg>
        <pc:picChg chg="mod modCrop">
          <ac:chgData name="Madeline Harrop" userId="f614f88d-b900-4b66-9cc5-21757e3660e3" providerId="ADAL" clId="{226F9532-B684-4227-9EBB-73AE27942B1E}" dt="2023-10-11T09:41:14.045" v="2470" actId="1076"/>
          <ac:picMkLst>
            <pc:docMk/>
            <pc:sldMk cId="385829045" sldId="290"/>
            <ac:picMk id="14" creationId="{7634BABC-55F2-2381-A79D-AC94E11C4316}"/>
          </ac:picMkLst>
        </pc:picChg>
      </pc:sldChg>
      <pc:sldChg chg="modSp new mod">
        <pc:chgData name="Madeline Harrop" userId="f614f88d-b900-4b66-9cc5-21757e3660e3" providerId="ADAL" clId="{226F9532-B684-4227-9EBB-73AE27942B1E}" dt="2023-10-11T09:47:52.889" v="2601" actId="20577"/>
        <pc:sldMkLst>
          <pc:docMk/>
          <pc:sldMk cId="1026649433" sldId="291"/>
        </pc:sldMkLst>
        <pc:spChg chg="mod">
          <ac:chgData name="Madeline Harrop" userId="f614f88d-b900-4b66-9cc5-21757e3660e3" providerId="ADAL" clId="{226F9532-B684-4227-9EBB-73AE27942B1E}" dt="2023-10-11T09:47:52.889" v="2601" actId="20577"/>
          <ac:spMkLst>
            <pc:docMk/>
            <pc:sldMk cId="1026649433" sldId="291"/>
            <ac:spMk id="2" creationId="{307C5DDC-241F-02C5-8FAB-0BD9B62E61F2}"/>
          </ac:spMkLst>
        </pc:spChg>
        <pc:spChg chg="mod">
          <ac:chgData name="Madeline Harrop" userId="f614f88d-b900-4b66-9cc5-21757e3660e3" providerId="ADAL" clId="{226F9532-B684-4227-9EBB-73AE27942B1E}" dt="2023-10-11T09:47:50.895" v="2600"/>
          <ac:spMkLst>
            <pc:docMk/>
            <pc:sldMk cId="1026649433" sldId="291"/>
            <ac:spMk id="3" creationId="{EA647B71-A48E-6ADD-35AA-B45548FE454C}"/>
          </ac:spMkLst>
        </pc:spChg>
      </pc:sldChg>
      <pc:sldChg chg="addSp delSp modSp add del mod modNotesTx">
        <pc:chgData name="Madeline Harrop" userId="f614f88d-b900-4b66-9cc5-21757e3660e3" providerId="ADAL" clId="{226F9532-B684-4227-9EBB-73AE27942B1E}" dt="2023-10-11T09:55:57.803" v="2930" actId="20577"/>
        <pc:sldMkLst>
          <pc:docMk/>
          <pc:sldMk cId="2252650875" sldId="292"/>
        </pc:sldMkLst>
        <pc:spChg chg="mod">
          <ac:chgData name="Madeline Harrop" userId="f614f88d-b900-4b66-9cc5-21757e3660e3" providerId="ADAL" clId="{226F9532-B684-4227-9EBB-73AE27942B1E}" dt="2023-10-11T09:49:57.435" v="2649" actId="20577"/>
          <ac:spMkLst>
            <pc:docMk/>
            <pc:sldMk cId="2252650875" sldId="292"/>
            <ac:spMk id="2" creationId="{ECFEC4B4-8F4B-C53B-BB35-34DBD80E86E0}"/>
          </ac:spMkLst>
        </pc:spChg>
        <pc:spChg chg="mod">
          <ac:chgData name="Madeline Harrop" userId="f614f88d-b900-4b66-9cc5-21757e3660e3" providerId="ADAL" clId="{226F9532-B684-4227-9EBB-73AE27942B1E}" dt="2023-10-11T09:55:43.023" v="2886" actId="20577"/>
          <ac:spMkLst>
            <pc:docMk/>
            <pc:sldMk cId="2252650875" sldId="292"/>
            <ac:spMk id="3" creationId="{A9E7DD06-9D0D-8036-D4AD-58094FFE52E2}"/>
          </ac:spMkLst>
        </pc:spChg>
        <pc:spChg chg="mod">
          <ac:chgData name="Madeline Harrop" userId="f614f88d-b900-4b66-9cc5-21757e3660e3" providerId="ADAL" clId="{226F9532-B684-4227-9EBB-73AE27942B1E}" dt="2023-10-11T09:52:08.262" v="2808"/>
          <ac:spMkLst>
            <pc:docMk/>
            <pc:sldMk cId="2252650875" sldId="292"/>
            <ac:spMk id="7" creationId="{E908ABA5-2FEE-FA8D-D99D-AED5D0C04CFF}"/>
          </ac:spMkLst>
        </pc:spChg>
        <pc:spChg chg="add mod">
          <ac:chgData name="Madeline Harrop" userId="f614f88d-b900-4b66-9cc5-21757e3660e3" providerId="ADAL" clId="{226F9532-B684-4227-9EBB-73AE27942B1E}" dt="2023-10-11T09:55:47.538" v="2888" actId="1076"/>
          <ac:spMkLst>
            <pc:docMk/>
            <pc:sldMk cId="2252650875" sldId="292"/>
            <ac:spMk id="8" creationId="{A9482924-643B-A702-D82F-33E775FE4CC9}"/>
          </ac:spMkLst>
        </pc:spChg>
        <pc:spChg chg="add mod">
          <ac:chgData name="Madeline Harrop" userId="f614f88d-b900-4b66-9cc5-21757e3660e3" providerId="ADAL" clId="{226F9532-B684-4227-9EBB-73AE27942B1E}" dt="2023-10-11T09:55:57.803" v="2930" actId="20577"/>
          <ac:spMkLst>
            <pc:docMk/>
            <pc:sldMk cId="2252650875" sldId="292"/>
            <ac:spMk id="9" creationId="{55EB07FC-9B10-1F41-0378-3F7CB04F2DD0}"/>
          </ac:spMkLst>
        </pc:spChg>
        <pc:spChg chg="del">
          <ac:chgData name="Madeline Harrop" userId="f614f88d-b900-4b66-9cc5-21757e3660e3" providerId="ADAL" clId="{226F9532-B684-4227-9EBB-73AE27942B1E}" dt="2023-10-11T09:48:25.458" v="2606" actId="478"/>
          <ac:spMkLst>
            <pc:docMk/>
            <pc:sldMk cId="2252650875" sldId="292"/>
            <ac:spMk id="11" creationId="{BE77FDA1-E172-E282-4A5F-BFA81F2751E5}"/>
          </ac:spMkLst>
        </pc:spChg>
      </pc:sldChg>
      <pc:sldChg chg="addSp delSp modSp add mod">
        <pc:chgData name="Madeline Harrop" userId="f614f88d-b900-4b66-9cc5-21757e3660e3" providerId="ADAL" clId="{226F9532-B684-4227-9EBB-73AE27942B1E}" dt="2023-10-11T09:59:03.647" v="3002"/>
        <pc:sldMkLst>
          <pc:docMk/>
          <pc:sldMk cId="1264775496" sldId="293"/>
        </pc:sldMkLst>
        <pc:spChg chg="mod">
          <ac:chgData name="Madeline Harrop" userId="f614f88d-b900-4b66-9cc5-21757e3660e3" providerId="ADAL" clId="{226F9532-B684-4227-9EBB-73AE27942B1E}" dt="2023-10-11T09:59:03.647" v="3002"/>
          <ac:spMkLst>
            <pc:docMk/>
            <pc:sldMk cId="1264775496" sldId="293"/>
            <ac:spMk id="3" creationId="{A9E7DD06-9D0D-8036-D4AD-58094FFE52E2}"/>
          </ac:spMkLst>
        </pc:spChg>
        <pc:spChg chg="mod">
          <ac:chgData name="Madeline Harrop" userId="f614f88d-b900-4b66-9cc5-21757e3660e3" providerId="ADAL" clId="{226F9532-B684-4227-9EBB-73AE27942B1E}" dt="2023-10-11T09:52:22.223" v="2811" actId="207"/>
          <ac:spMkLst>
            <pc:docMk/>
            <pc:sldMk cId="1264775496" sldId="293"/>
            <ac:spMk id="7" creationId="{E908ABA5-2FEE-FA8D-D99D-AED5D0C04CFF}"/>
          </ac:spMkLst>
        </pc:spChg>
        <pc:spChg chg="del">
          <ac:chgData name="Madeline Harrop" userId="f614f88d-b900-4b66-9cc5-21757e3660e3" providerId="ADAL" clId="{226F9532-B684-4227-9EBB-73AE27942B1E}" dt="2023-10-11T09:51:54.402" v="2805" actId="478"/>
          <ac:spMkLst>
            <pc:docMk/>
            <pc:sldMk cId="1264775496" sldId="293"/>
            <ac:spMk id="8" creationId="{A9482924-643B-A702-D82F-33E775FE4CC9}"/>
          </ac:spMkLst>
        </pc:spChg>
        <pc:spChg chg="add del">
          <ac:chgData name="Madeline Harrop" userId="f614f88d-b900-4b66-9cc5-21757e3660e3" providerId="ADAL" clId="{226F9532-B684-4227-9EBB-73AE27942B1E}" dt="2023-10-11T09:58:36.592" v="2995"/>
          <ac:spMkLst>
            <pc:docMk/>
            <pc:sldMk cId="1264775496" sldId="293"/>
            <ac:spMk id="9" creationId="{0FF2A673-FD18-2DB8-5EF9-4588D01672E7}"/>
          </ac:spMkLst>
        </pc:spChg>
      </pc:sldChg>
      <pc:sldChg chg="modSp add mod">
        <pc:chgData name="Madeline Harrop" userId="f614f88d-b900-4b66-9cc5-21757e3660e3" providerId="ADAL" clId="{226F9532-B684-4227-9EBB-73AE27942B1E}" dt="2023-10-11T09:57:47.187" v="2993" actId="20577"/>
        <pc:sldMkLst>
          <pc:docMk/>
          <pc:sldMk cId="997066900" sldId="294"/>
        </pc:sldMkLst>
        <pc:spChg chg="mod">
          <ac:chgData name="Madeline Harrop" userId="f614f88d-b900-4b66-9cc5-21757e3660e3" providerId="ADAL" clId="{226F9532-B684-4227-9EBB-73AE27942B1E}" dt="2023-10-11T09:57:22.108" v="2957" actId="20577"/>
          <ac:spMkLst>
            <pc:docMk/>
            <pc:sldMk cId="997066900" sldId="294"/>
            <ac:spMk id="3" creationId="{A9E7DD06-9D0D-8036-D4AD-58094FFE52E2}"/>
          </ac:spMkLst>
        </pc:spChg>
        <pc:spChg chg="mod">
          <ac:chgData name="Madeline Harrop" userId="f614f88d-b900-4b66-9cc5-21757e3660e3" providerId="ADAL" clId="{226F9532-B684-4227-9EBB-73AE27942B1E}" dt="2023-10-11T09:57:47.187" v="2993" actId="20577"/>
          <ac:spMkLst>
            <pc:docMk/>
            <pc:sldMk cId="997066900" sldId="294"/>
            <ac:spMk id="7" creationId="{E908ABA5-2FEE-FA8D-D99D-AED5D0C04CFF}"/>
          </ac:spMkLst>
        </pc:spChg>
      </pc:sldChg>
      <pc:sldChg chg="addSp modSp new mod">
        <pc:chgData name="Madeline Harrop" userId="f614f88d-b900-4b66-9cc5-21757e3660e3" providerId="ADAL" clId="{226F9532-B684-4227-9EBB-73AE27942B1E}" dt="2023-10-11T10:03:46.444" v="3093" actId="14100"/>
        <pc:sldMkLst>
          <pc:docMk/>
          <pc:sldMk cId="1364130327" sldId="295"/>
        </pc:sldMkLst>
        <pc:spChg chg="mod">
          <ac:chgData name="Madeline Harrop" userId="f614f88d-b900-4b66-9cc5-21757e3660e3" providerId="ADAL" clId="{226F9532-B684-4227-9EBB-73AE27942B1E}" dt="2023-10-11T10:00:02.299" v="3029" actId="20577"/>
          <ac:spMkLst>
            <pc:docMk/>
            <pc:sldMk cId="1364130327" sldId="295"/>
            <ac:spMk id="2" creationId="{EC0A3478-39E7-699E-8021-E747B7CF32FE}"/>
          </ac:spMkLst>
        </pc:spChg>
        <pc:picChg chg="add mod">
          <ac:chgData name="Madeline Harrop" userId="f614f88d-b900-4b66-9cc5-21757e3660e3" providerId="ADAL" clId="{226F9532-B684-4227-9EBB-73AE27942B1E}" dt="2023-10-11T10:03:46.444" v="3093" actId="14100"/>
          <ac:picMkLst>
            <pc:docMk/>
            <pc:sldMk cId="1364130327" sldId="295"/>
            <ac:picMk id="8" creationId="{25E64EFC-CB97-C2C0-78DE-4344CB4A9633}"/>
          </ac:picMkLst>
        </pc:picChg>
      </pc:sldChg>
      <pc:sldChg chg="modSp new mod">
        <pc:chgData name="Madeline Harrop" userId="f614f88d-b900-4b66-9cc5-21757e3660e3" providerId="ADAL" clId="{226F9532-B684-4227-9EBB-73AE27942B1E}" dt="2023-10-11T10:03:25.892" v="3090" actId="2711"/>
        <pc:sldMkLst>
          <pc:docMk/>
          <pc:sldMk cId="3785871416" sldId="296"/>
        </pc:sldMkLst>
        <pc:spChg chg="mod">
          <ac:chgData name="Madeline Harrop" userId="f614f88d-b900-4b66-9cc5-21757e3660e3" providerId="ADAL" clId="{226F9532-B684-4227-9EBB-73AE27942B1E}" dt="2023-10-11T10:00:24.982" v="3038" actId="20577"/>
          <ac:spMkLst>
            <pc:docMk/>
            <pc:sldMk cId="3785871416" sldId="296"/>
            <ac:spMk id="2" creationId="{09E7323E-9208-E7A8-5A3E-38C1A4EB4142}"/>
          </ac:spMkLst>
        </pc:spChg>
        <pc:spChg chg="mod">
          <ac:chgData name="Madeline Harrop" userId="f614f88d-b900-4b66-9cc5-21757e3660e3" providerId="ADAL" clId="{226F9532-B684-4227-9EBB-73AE27942B1E}" dt="2023-10-11T10:03:25.892" v="3090" actId="2711"/>
          <ac:spMkLst>
            <pc:docMk/>
            <pc:sldMk cId="3785871416" sldId="296"/>
            <ac:spMk id="3" creationId="{5C81CE6E-F0E1-DB37-80F5-25DBBF43C254}"/>
          </ac:spMkLst>
        </pc:spChg>
      </pc:sldChg>
      <pc:sldChg chg="modSp new mod">
        <pc:chgData name="Madeline Harrop" userId="f614f88d-b900-4b66-9cc5-21757e3660e3" providerId="ADAL" clId="{226F9532-B684-4227-9EBB-73AE27942B1E}" dt="2023-10-11T10:03:30.517" v="3091" actId="108"/>
        <pc:sldMkLst>
          <pc:docMk/>
          <pc:sldMk cId="2922142613" sldId="297"/>
        </pc:sldMkLst>
        <pc:spChg chg="mod">
          <ac:chgData name="Madeline Harrop" userId="f614f88d-b900-4b66-9cc5-21757e3660e3" providerId="ADAL" clId="{226F9532-B684-4227-9EBB-73AE27942B1E}" dt="2023-10-11T10:01:52.934" v="3060" actId="20577"/>
          <ac:spMkLst>
            <pc:docMk/>
            <pc:sldMk cId="2922142613" sldId="297"/>
            <ac:spMk id="2" creationId="{C545449C-A68B-6A97-61CD-81C94F46116D}"/>
          </ac:spMkLst>
        </pc:spChg>
        <pc:spChg chg="mod">
          <ac:chgData name="Madeline Harrop" userId="f614f88d-b900-4b66-9cc5-21757e3660e3" providerId="ADAL" clId="{226F9532-B684-4227-9EBB-73AE27942B1E}" dt="2023-10-11T10:03:30.517" v="3091" actId="108"/>
          <ac:spMkLst>
            <pc:docMk/>
            <pc:sldMk cId="2922142613" sldId="297"/>
            <ac:spMk id="3" creationId="{CDC0718F-7EF0-C95D-24E8-4C40675B62AA}"/>
          </ac:spMkLst>
        </pc:spChg>
      </pc:sldChg>
      <pc:sldChg chg="add del">
        <pc:chgData name="Madeline Harrop" userId="f614f88d-b900-4b66-9cc5-21757e3660e3" providerId="ADAL" clId="{226F9532-B684-4227-9EBB-73AE27942B1E}" dt="2023-10-11T10:02:25.822" v="3063" actId="47"/>
        <pc:sldMkLst>
          <pc:docMk/>
          <pc:sldMk cId="1496955669" sldId="298"/>
        </pc:sldMkLst>
      </pc:sldChg>
      <pc:sldChg chg="modSp add mod ord">
        <pc:chgData name="Madeline Harrop" userId="f614f88d-b900-4b66-9cc5-21757e3660e3" providerId="ADAL" clId="{226F9532-B684-4227-9EBB-73AE27942B1E}" dt="2023-10-11T10:03:05.392" v="3089" actId="14100"/>
        <pc:sldMkLst>
          <pc:docMk/>
          <pc:sldMk cId="3188221224" sldId="298"/>
        </pc:sldMkLst>
        <pc:spChg chg="mod">
          <ac:chgData name="Madeline Harrop" userId="f614f88d-b900-4b66-9cc5-21757e3660e3" providerId="ADAL" clId="{226F9532-B684-4227-9EBB-73AE27942B1E}" dt="2023-10-11T10:02:37.350" v="3079" actId="20577"/>
          <ac:spMkLst>
            <pc:docMk/>
            <pc:sldMk cId="3188221224" sldId="298"/>
            <ac:spMk id="2" creationId="{ECFEC4B4-8F4B-C53B-BB35-34DBD80E86E0}"/>
          </ac:spMkLst>
        </pc:spChg>
        <pc:spChg chg="mod">
          <ac:chgData name="Madeline Harrop" userId="f614f88d-b900-4b66-9cc5-21757e3660e3" providerId="ADAL" clId="{226F9532-B684-4227-9EBB-73AE27942B1E}" dt="2023-10-11T10:02:41.628" v="3080"/>
          <ac:spMkLst>
            <pc:docMk/>
            <pc:sldMk cId="3188221224" sldId="298"/>
            <ac:spMk id="3" creationId="{A9E7DD06-9D0D-8036-D4AD-58094FFE52E2}"/>
          </ac:spMkLst>
        </pc:spChg>
        <pc:spChg chg="mod">
          <ac:chgData name="Madeline Harrop" userId="f614f88d-b900-4b66-9cc5-21757e3660e3" providerId="ADAL" clId="{226F9532-B684-4227-9EBB-73AE27942B1E}" dt="2023-10-11T10:03:05.392" v="3089" actId="14100"/>
          <ac:spMkLst>
            <pc:docMk/>
            <pc:sldMk cId="3188221224" sldId="298"/>
            <ac:spMk id="7" creationId="{E908ABA5-2FEE-FA8D-D99D-AED5D0C04C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C7790-D535-458E-8DC0-FD907105D8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67E78A-9725-438B-A67C-F19FFB321C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5836C2-F367-47C5-89F3-05C8C623ABBF}" type="datetimeFigureOut">
              <a:rPr lang="en-GB" smtClean="0"/>
              <a:t>30/10/2023</a:t>
            </a:fld>
            <a:endParaRPr lang="en-GB"/>
          </a:p>
        </p:txBody>
      </p:sp>
      <p:sp>
        <p:nvSpPr>
          <p:cNvPr id="4" name="Footer Placeholder 3">
            <a:extLst>
              <a:ext uri="{FF2B5EF4-FFF2-40B4-BE49-F238E27FC236}">
                <a16:creationId xmlns:a16="http://schemas.microsoft.com/office/drawing/2014/main" id="{CCB08C60-AB09-4D8A-A490-E18883266B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12DF301-FCE3-4F40-BA86-96C946EB4C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F635CC-DA45-4B64-86D1-58CD7687F474}" type="slidenum">
              <a:rPr lang="en-GB" smtClean="0"/>
              <a:t>‹#›</a:t>
            </a:fld>
            <a:endParaRPr lang="en-GB"/>
          </a:p>
        </p:txBody>
      </p:sp>
    </p:spTree>
    <p:extLst>
      <p:ext uri="{BB962C8B-B14F-4D97-AF65-F5344CB8AC3E}">
        <p14:creationId xmlns:p14="http://schemas.microsoft.com/office/powerpoint/2010/main" val="358666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CEE4E-0458-4E24-ABA7-94DA47B0B860}" type="datetimeFigureOut">
              <a:rPr lang="en-GB" smtClean="0"/>
              <a:t>30/10/2023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6010B-DC66-44E8-8EA4-61BFC2EC3DA8}" type="slidenum">
              <a:rPr lang="en-GB" smtClean="0"/>
              <a:t>‹#›</a:t>
            </a:fld>
            <a:endParaRPr lang="en-GB"/>
          </a:p>
        </p:txBody>
      </p:sp>
    </p:spTree>
    <p:extLst>
      <p:ext uri="{BB962C8B-B14F-4D97-AF65-F5344CB8AC3E}">
        <p14:creationId xmlns:p14="http://schemas.microsoft.com/office/powerpoint/2010/main" val="323967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1</a:t>
            </a:fld>
            <a:endParaRPr lang="en-GB"/>
          </a:p>
        </p:txBody>
      </p:sp>
    </p:spTree>
    <p:extLst>
      <p:ext uri="{BB962C8B-B14F-4D97-AF65-F5344CB8AC3E}">
        <p14:creationId xmlns:p14="http://schemas.microsoft.com/office/powerpoint/2010/main" val="420541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050" b="0" i="0" dirty="0">
              <a:solidFill>
                <a:srgbClr val="D1D5DB"/>
              </a:solidFill>
              <a:effectLst/>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6010B-DC66-44E8-8EA4-61BFC2EC3DA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73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050" b="0" i="0" dirty="0">
              <a:solidFill>
                <a:srgbClr val="D1D5DB"/>
              </a:solidFill>
              <a:effectLst/>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6010B-DC66-44E8-8EA4-61BFC2EC3DA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721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050" b="0" i="0" dirty="0">
              <a:solidFill>
                <a:srgbClr val="D1D5DB"/>
              </a:solidFill>
              <a:effectLst/>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6010B-DC66-44E8-8EA4-61BFC2EC3DA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33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42</a:t>
            </a:fld>
            <a:endParaRPr lang="en-GB"/>
          </a:p>
        </p:txBody>
      </p:sp>
    </p:spTree>
    <p:extLst>
      <p:ext uri="{BB962C8B-B14F-4D97-AF65-F5344CB8AC3E}">
        <p14:creationId xmlns:p14="http://schemas.microsoft.com/office/powerpoint/2010/main" val="155081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we are going to use git bash</a:t>
            </a:r>
          </a:p>
        </p:txBody>
      </p:sp>
      <p:sp>
        <p:nvSpPr>
          <p:cNvPr id="4" name="Slide Number Placeholder 3"/>
          <p:cNvSpPr>
            <a:spLocks noGrp="1"/>
          </p:cNvSpPr>
          <p:nvPr>
            <p:ph type="sldNum" sz="quarter" idx="5"/>
          </p:nvPr>
        </p:nvSpPr>
        <p:spPr/>
        <p:txBody>
          <a:bodyPr/>
          <a:lstStyle/>
          <a:p>
            <a:fld id="{AD96010B-DC66-44E8-8EA4-61BFC2EC3DA8}" type="slidenum">
              <a:rPr lang="en-GB" smtClean="0"/>
              <a:t>6</a:t>
            </a:fld>
            <a:endParaRPr lang="en-GB"/>
          </a:p>
        </p:txBody>
      </p:sp>
    </p:spTree>
    <p:extLst>
      <p:ext uri="{BB962C8B-B14F-4D97-AF65-F5344CB8AC3E}">
        <p14:creationId xmlns:p14="http://schemas.microsoft.com/office/powerpoint/2010/main" val="33365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a:t>
            </a:r>
            <a:r>
              <a:rPr lang="en-GB" b="0" i="0" dirty="0">
                <a:solidFill>
                  <a:srgbClr val="BDC1C6"/>
                </a:solidFill>
                <a:effectLst/>
                <a:latin typeface="arial" panose="020B0604020202020204" pitchFamily="34" charset="0"/>
              </a:rPr>
              <a:t>sh </a:t>
            </a:r>
            <a:r>
              <a:rPr lang="en-GB" dirty="0"/>
              <a:t>i</a:t>
            </a:r>
            <a:r>
              <a:rPr lang="en-GB" b="0" i="0" dirty="0">
                <a:solidFill>
                  <a:srgbClr val="BDC1C6"/>
                </a:solidFill>
                <a:effectLst/>
                <a:latin typeface="arial" panose="020B0604020202020204" pitchFamily="34" charset="0"/>
              </a:rPr>
              <a:t>s a </a:t>
            </a:r>
            <a:r>
              <a:rPr lang="en-GB" dirty="0"/>
              <a:t>Un</a:t>
            </a:r>
            <a:r>
              <a:rPr lang="en-GB" b="0" i="0" dirty="0">
                <a:solidFill>
                  <a:srgbClr val="BDC1C6"/>
                </a:solidFill>
                <a:effectLst/>
                <a:latin typeface="arial" panose="020B0604020202020204" pitchFamily="34" charset="0"/>
              </a:rPr>
              <a:t>ix </a:t>
            </a:r>
            <a:r>
              <a:rPr lang="en-GB" dirty="0"/>
              <a:t>she</a:t>
            </a:r>
            <a:r>
              <a:rPr lang="en-GB" b="0" i="0" dirty="0">
                <a:solidFill>
                  <a:srgbClr val="BDC1C6"/>
                </a:solidFill>
                <a:effectLst/>
                <a:latin typeface="arial" panose="020B0604020202020204" pitchFamily="34" charset="0"/>
              </a:rPr>
              <a:t>ll </a:t>
            </a:r>
            <a:r>
              <a:rPr lang="en-GB" dirty="0"/>
              <a:t>an</a:t>
            </a:r>
            <a:r>
              <a:rPr lang="en-GB" b="0" i="0" dirty="0">
                <a:solidFill>
                  <a:srgbClr val="BDC1C6"/>
                </a:solidFill>
                <a:effectLst/>
                <a:latin typeface="arial" panose="020B0604020202020204" pitchFamily="34" charset="0"/>
              </a:rPr>
              <a:t>d </a:t>
            </a:r>
            <a:r>
              <a:rPr lang="en-GB" dirty="0"/>
              <a:t>comm</a:t>
            </a:r>
            <a:r>
              <a:rPr lang="en-GB" b="0" i="0" dirty="0">
                <a:solidFill>
                  <a:srgbClr val="BDC1C6"/>
                </a:solidFill>
                <a:effectLst/>
                <a:latin typeface="arial" panose="020B0604020202020204" pitchFamily="34" charset="0"/>
              </a:rPr>
              <a:t>and </a:t>
            </a:r>
            <a:r>
              <a:rPr lang="en-GB" dirty="0"/>
              <a:t>lang</a:t>
            </a:r>
            <a:r>
              <a:rPr lang="en-GB" b="0" i="0" dirty="0">
                <a:solidFill>
                  <a:srgbClr val="BDC1C6"/>
                </a:solidFill>
                <a:effectLst/>
                <a:latin typeface="arial" panose="020B0604020202020204" pitchFamily="34" charset="0"/>
              </a:rPr>
              <a:t>uage</a:t>
            </a:r>
          </a:p>
          <a:p>
            <a:endParaRPr lang="en-GB" b="0" i="0" dirty="0">
              <a:solidFill>
                <a:srgbClr val="BDC1C6"/>
              </a:solidFill>
              <a:effectLst/>
              <a:latin typeface="arial" panose="020B0604020202020204" pitchFamily="34" charset="0"/>
            </a:endParaRPr>
          </a:p>
          <a:p>
            <a:r>
              <a:rPr lang="en-GB" b="0" i="0" dirty="0">
                <a:solidFill>
                  <a:srgbClr val="D1D5DB"/>
                </a:solidFill>
                <a:effectLst/>
                <a:latin typeface="Söhne"/>
              </a:rPr>
              <a:t>Bash commands are part of the foundational knowledge in the world of programming and system administration. Knowing how to perform common tasks through the command line is a fundamental skill, especially when working with Unix-based systems (Linux, macOS) or even Windows through tools like Git Bash or Windows Subsystem for Linux (WSL).</a:t>
            </a:r>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7</a:t>
            </a:fld>
            <a:endParaRPr lang="en-GB"/>
          </a:p>
        </p:txBody>
      </p:sp>
    </p:spTree>
    <p:extLst>
      <p:ext uri="{BB962C8B-B14F-4D97-AF65-F5344CB8AC3E}">
        <p14:creationId xmlns:p14="http://schemas.microsoft.com/office/powerpoint/2010/main" val="91426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8</a:t>
            </a:fld>
            <a:endParaRPr lang="en-GB"/>
          </a:p>
        </p:txBody>
      </p:sp>
    </p:spTree>
    <p:extLst>
      <p:ext uri="{BB962C8B-B14F-4D97-AF65-F5344CB8AC3E}">
        <p14:creationId xmlns:p14="http://schemas.microsoft.com/office/powerpoint/2010/main" val="42048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Bash is a powerful tool for interacting with your system</a:t>
            </a:r>
          </a:p>
          <a:p>
            <a:endParaRPr lang="en-GB" b="0" i="0" dirty="0">
              <a:solidFill>
                <a:srgbClr val="D1D5DB"/>
              </a:solidFill>
              <a:effectLst/>
              <a:latin typeface="Söhne"/>
            </a:endParaRPr>
          </a:p>
          <a:p>
            <a:r>
              <a:rPr lang="en-GB" b="0" i="0" dirty="0">
                <a:solidFill>
                  <a:srgbClr val="D1D5DB"/>
                </a:solidFill>
                <a:effectLst/>
                <a:latin typeface="Söhne"/>
              </a:rPr>
              <a:t>It is crucial to avoid executing the wrong commands in Git Bash and to not rush because Git is a powerful and complex version control system that can have far-reaching consequences on your project and codebase. Making mistakes in Git can lead to data loss, code conflicts, and project instability. </a:t>
            </a:r>
          </a:p>
          <a:p>
            <a:endParaRPr lang="en-GB" b="0" i="0" dirty="0">
              <a:solidFill>
                <a:srgbClr val="D1D5DB"/>
              </a:solidFill>
              <a:effectLst/>
              <a:latin typeface="Söhne"/>
            </a:endParaRPr>
          </a:p>
          <a:p>
            <a:r>
              <a:rPr lang="en-GB" b="0" i="0" dirty="0">
                <a:solidFill>
                  <a:srgbClr val="D1D5DB"/>
                </a:solidFill>
                <a:effectLst/>
                <a:latin typeface="Söhne"/>
              </a:rPr>
              <a:t>Rushing through commits and merges can lead to code conflicts that are challenging to resolve. Incorrectly resolving conflicts can introduce bugs, inconsistencies, and errors into your project, causing headaches for you and your team.</a:t>
            </a:r>
          </a:p>
          <a:p>
            <a:endParaRPr lang="en-GB" b="0" i="0" dirty="0">
              <a:solidFill>
                <a:srgbClr val="D1D5DB"/>
              </a:solidFill>
              <a:effectLst/>
              <a:latin typeface="Söhne"/>
            </a:endParaRPr>
          </a:p>
          <a:p>
            <a:r>
              <a:rPr lang="en-GB" b="0" i="0" dirty="0">
                <a:solidFill>
                  <a:srgbClr val="D1D5DB"/>
                </a:solidFill>
                <a:effectLst/>
                <a:latin typeface="Söhne"/>
              </a:rPr>
              <a:t>If you are not checking the response, you may miss failures or errors in your command</a:t>
            </a:r>
            <a:endParaRPr lang="en-GB" dirty="0"/>
          </a:p>
          <a:p>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9</a:t>
            </a:fld>
            <a:endParaRPr lang="en-GB"/>
          </a:p>
        </p:txBody>
      </p:sp>
    </p:spTree>
    <p:extLst>
      <p:ext uri="{BB962C8B-B14F-4D97-AF65-F5344CB8AC3E}">
        <p14:creationId xmlns:p14="http://schemas.microsoft.com/office/powerpoint/2010/main" val="170309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MinGW-w64 is a development environment for Windows that allows you to compile and build software for the Windows platform using the GNU Compiler Collection (GCC). It provides a way to develop and run software written in C, C++, and other languages on a Windows system.</a:t>
            </a:r>
          </a:p>
          <a:p>
            <a:endParaRPr lang="en-GB" b="0" i="0" dirty="0">
              <a:solidFill>
                <a:srgbClr val="D1D5DB"/>
              </a:solidFill>
              <a:effectLst/>
              <a:latin typeface="Söhne"/>
            </a:endParaRPr>
          </a:p>
          <a:p>
            <a:r>
              <a:rPr lang="en-GB" b="0" i="0" dirty="0">
                <a:solidFill>
                  <a:srgbClr val="D1D5DB"/>
                </a:solidFill>
                <a:effectLst/>
                <a:latin typeface="Söhne"/>
              </a:rPr>
              <a:t>Git Bash is a command-line interface for Git, and it provides a Unix-like environment on Windows. It includes many Unix utilities and tools, which makes it a convenient environment for software development, especially for those familiar with Unix-based systems. MinGW-w64 complements this environment by providing the ability to compile and build software natively on Windows.</a:t>
            </a:r>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10</a:t>
            </a:fld>
            <a:endParaRPr lang="en-GB"/>
          </a:p>
        </p:txBody>
      </p:sp>
    </p:spTree>
    <p:extLst>
      <p:ext uri="{BB962C8B-B14F-4D97-AF65-F5344CB8AC3E}">
        <p14:creationId xmlns:p14="http://schemas.microsoft.com/office/powerpoint/2010/main" val="85189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It is crucial to avoid executing the wrong commands in Git Bash and to not rush because Git is a powerful and complex version control system that can have far-reaching consequences on your project and codebase. Making mistakes in Git can lead to data loss, code conflicts, and project instability. </a:t>
            </a:r>
          </a:p>
          <a:p>
            <a:endParaRPr lang="en-GB" b="0" i="0" dirty="0">
              <a:solidFill>
                <a:srgbClr val="D1D5DB"/>
              </a:solidFill>
              <a:effectLst/>
              <a:latin typeface="Söhne"/>
            </a:endParaRPr>
          </a:p>
          <a:p>
            <a:r>
              <a:rPr lang="en-GB" b="0" i="0" dirty="0">
                <a:solidFill>
                  <a:srgbClr val="D1D5DB"/>
                </a:solidFill>
                <a:effectLst/>
                <a:latin typeface="Söhne"/>
              </a:rPr>
              <a:t>Rushing through commits and merges can lead to code conflicts that are challenging to resolve. Incorrectly resolving conflicts can introduce bugs, inconsistencies, and errors into your project, causing headaches for you and your team.</a:t>
            </a:r>
          </a:p>
          <a:p>
            <a:endParaRPr lang="en-GB" b="0" i="0" dirty="0">
              <a:solidFill>
                <a:srgbClr val="D1D5DB"/>
              </a:solidFill>
              <a:effectLst/>
              <a:latin typeface="Söhne"/>
            </a:endParaRPr>
          </a:p>
          <a:p>
            <a:r>
              <a:rPr lang="en-GB" b="0" i="0" dirty="0">
                <a:solidFill>
                  <a:srgbClr val="D1D5DB"/>
                </a:solidFill>
                <a:effectLst/>
                <a:latin typeface="Söhne"/>
              </a:rPr>
              <a:t>If you are not checking the response you may miss failures or errors in your command</a:t>
            </a:r>
            <a:endParaRPr lang="en-GB" dirty="0"/>
          </a:p>
        </p:txBody>
      </p:sp>
      <p:sp>
        <p:nvSpPr>
          <p:cNvPr id="4" name="Slide Number Placeholder 3"/>
          <p:cNvSpPr>
            <a:spLocks noGrp="1"/>
          </p:cNvSpPr>
          <p:nvPr>
            <p:ph type="sldNum" sz="quarter" idx="5"/>
          </p:nvPr>
        </p:nvSpPr>
        <p:spPr/>
        <p:txBody>
          <a:bodyPr/>
          <a:lstStyle/>
          <a:p>
            <a:fld id="{AD96010B-DC66-44E8-8EA4-61BFC2EC3DA8}" type="slidenum">
              <a:rPr lang="en-GB" smtClean="0"/>
              <a:t>16</a:t>
            </a:fld>
            <a:endParaRPr lang="en-GB"/>
          </a:p>
        </p:txBody>
      </p:sp>
    </p:spTree>
    <p:extLst>
      <p:ext uri="{BB962C8B-B14F-4D97-AF65-F5344CB8AC3E}">
        <p14:creationId xmlns:p14="http://schemas.microsoft.com/office/powerpoint/2010/main" val="150480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050" b="0" i="0" dirty="0">
                <a:solidFill>
                  <a:srgbClr val="D1D5DB"/>
                </a:solidFill>
                <a:effectLst/>
                <a:latin typeface="Trebuchet MS" panose="020B0603020202020204" pitchFamily="34" charset="0"/>
              </a:rPr>
              <a:t>Configuring Git with your name and email address is essential for the following reasons:</a:t>
            </a:r>
          </a:p>
          <a:p>
            <a:pPr algn="l">
              <a:buFont typeface="+mj-lt"/>
              <a:buAutoNum type="arabicPeriod"/>
            </a:pPr>
            <a:r>
              <a:rPr lang="en-GB" sz="1050" b="1" i="0" dirty="0">
                <a:solidFill>
                  <a:srgbClr val="D1D5DB"/>
                </a:solidFill>
                <a:effectLst/>
                <a:latin typeface="Trebuchet MS" panose="020B0603020202020204" pitchFamily="34" charset="0"/>
              </a:rPr>
              <a:t>Authorship Identification:</a:t>
            </a:r>
            <a:r>
              <a:rPr lang="en-GB" sz="1050" b="0" i="0" dirty="0">
                <a:solidFill>
                  <a:srgbClr val="D1D5DB"/>
                </a:solidFill>
                <a:effectLst/>
                <a:latin typeface="Trebuchet MS" panose="020B0603020202020204" pitchFamily="34" charset="0"/>
              </a:rPr>
              <a:t> When you make commits in a Git repository, each commit includes the name and email address of the author. This information helps identify who made the changes.</a:t>
            </a:r>
          </a:p>
          <a:p>
            <a:pPr algn="l">
              <a:buFont typeface="+mj-lt"/>
              <a:buAutoNum type="arabicPeriod"/>
            </a:pPr>
            <a:r>
              <a:rPr lang="en-GB" sz="1050" b="1" i="0" dirty="0">
                <a:solidFill>
                  <a:srgbClr val="D1D5DB"/>
                </a:solidFill>
                <a:effectLst/>
                <a:latin typeface="Trebuchet MS" panose="020B0603020202020204" pitchFamily="34" charset="0"/>
              </a:rPr>
              <a:t>Collaboration:</a:t>
            </a:r>
            <a:r>
              <a:rPr lang="en-GB" sz="1050" b="0" i="0" dirty="0">
                <a:solidFill>
                  <a:srgbClr val="D1D5DB"/>
                </a:solidFill>
                <a:effectLst/>
                <a:latin typeface="Trebuchet MS" panose="020B0603020202020204" pitchFamily="34" charset="0"/>
              </a:rPr>
              <a:t> In collaborative projects, knowing the author of each commit is crucial for accountability and tracking contributions. It allows project maintainers and team members to understand who made specific changes.</a:t>
            </a:r>
          </a:p>
          <a:p>
            <a:pPr algn="l">
              <a:buFont typeface="+mj-lt"/>
              <a:buAutoNum type="arabicPeriod"/>
            </a:pPr>
            <a:r>
              <a:rPr lang="en-GB" sz="1050" b="1" i="0" dirty="0">
                <a:solidFill>
                  <a:srgbClr val="D1D5DB"/>
                </a:solidFill>
                <a:effectLst/>
                <a:latin typeface="Trebuchet MS" panose="020B0603020202020204" pitchFamily="34" charset="0"/>
              </a:rPr>
              <a:t>Contact:</a:t>
            </a:r>
            <a:r>
              <a:rPr lang="en-GB" sz="1050" b="0" i="0" dirty="0">
                <a:solidFill>
                  <a:srgbClr val="D1D5DB"/>
                </a:solidFill>
                <a:effectLst/>
                <a:latin typeface="Trebuchet MS" panose="020B0603020202020204" pitchFamily="34" charset="0"/>
              </a:rPr>
              <a:t> Providing your email address allows others to contact you if they have questions or need clarification about your code contributions.</a:t>
            </a:r>
          </a:p>
          <a:p>
            <a:pPr algn="l">
              <a:buFont typeface="+mj-lt"/>
              <a:buAutoNum type="arabicPeriod"/>
            </a:pPr>
            <a:r>
              <a:rPr lang="en-GB" sz="1050" b="1" i="0" dirty="0">
                <a:solidFill>
                  <a:srgbClr val="D1D5DB"/>
                </a:solidFill>
                <a:effectLst/>
                <a:latin typeface="Trebuchet MS" panose="020B0603020202020204" pitchFamily="34" charset="0"/>
              </a:rPr>
              <a:t>Git Services:</a:t>
            </a:r>
            <a:r>
              <a:rPr lang="en-GB" sz="1050" b="0" i="0" dirty="0">
                <a:solidFill>
                  <a:srgbClr val="D1D5DB"/>
                </a:solidFill>
                <a:effectLst/>
                <a:latin typeface="Trebuchet MS" panose="020B0603020202020204" pitchFamily="34" charset="0"/>
              </a:rPr>
              <a:t> When you use Git services like GitHub or GitLab, your name and email address are associated with your account. Configuring Git with the same information ensures that your commits are correctly linked to your account on these platforms.</a:t>
            </a:r>
          </a:p>
          <a:p>
            <a:pPr algn="l">
              <a:buFont typeface="+mj-lt"/>
              <a:buAutoNum type="arabicPeriod"/>
            </a:pPr>
            <a:r>
              <a:rPr lang="en-GB" sz="1050" b="1" i="0" dirty="0">
                <a:solidFill>
                  <a:srgbClr val="D1D5DB"/>
                </a:solidFill>
                <a:effectLst/>
                <a:latin typeface="Trebuchet MS" panose="020B0603020202020204" pitchFamily="34" charset="0"/>
              </a:rPr>
              <a:t>Consistency:</a:t>
            </a:r>
            <a:r>
              <a:rPr lang="en-GB" sz="1050" b="0" i="0" dirty="0">
                <a:solidFill>
                  <a:srgbClr val="D1D5DB"/>
                </a:solidFill>
                <a:effectLst/>
                <a:latin typeface="Trebuchet MS" panose="020B0603020202020204" pitchFamily="34" charset="0"/>
              </a:rPr>
              <a:t> Configuring Git globally with your name and email address ensures consistency across all your Git repositories. You don't need to specify this information for each repository individually.</a:t>
            </a:r>
          </a:p>
          <a:p>
            <a:pPr algn="l"/>
            <a:r>
              <a:rPr lang="en-GB" sz="1050" b="0" i="0" dirty="0">
                <a:solidFill>
                  <a:srgbClr val="D1D5DB"/>
                </a:solidFill>
                <a:effectLst/>
                <a:latin typeface="Trebuchet MS" panose="020B0603020202020204" pitchFamily="34" charset="0"/>
              </a:rPr>
              <a:t>By configuring Git with your name and email address, you make your contributions to Git repositories more transparent and traceable, which is crucial for collaborative software development. It also helps maintain a clear and accurate history of commits.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6010B-DC66-44E8-8EA4-61BFC2EC3DA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44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050" b="0" i="0" dirty="0">
              <a:solidFill>
                <a:srgbClr val="D1D5DB"/>
              </a:solidFill>
              <a:effectLst/>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6010B-DC66-44E8-8EA4-61BFC2EC3DA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538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sp>
        <p:nvSpPr>
          <p:cNvPr id="107" name="Freeform: Shape 106">
            <a:extLst>
              <a:ext uri="{FF2B5EF4-FFF2-40B4-BE49-F238E27FC236}">
                <a16:creationId xmlns:a16="http://schemas.microsoft.com/office/drawing/2014/main" id="{219E4E22-9625-469E-860A-4828E65CBCDC}"/>
              </a:ext>
            </a:extLst>
          </p:cNvPr>
          <p:cNvSpPr/>
          <p:nvPr userDrawn="1"/>
        </p:nvSpPr>
        <p:spPr>
          <a:xfrm rot="5400000">
            <a:off x="1043941" y="-1043942"/>
            <a:ext cx="6858000" cy="8945884"/>
          </a:xfrm>
          <a:custGeom>
            <a:avLst/>
            <a:gdLst>
              <a:gd name="connsiteX0" fmla="*/ 0 w 6858000"/>
              <a:gd name="connsiteY0" fmla="*/ 8945884 h 8945884"/>
              <a:gd name="connsiteX1" fmla="*/ 0 w 6858000"/>
              <a:gd name="connsiteY1" fmla="*/ 7931132 h 8945884"/>
              <a:gd name="connsiteX2" fmla="*/ 3429000 w 6858000"/>
              <a:gd name="connsiteY2" fmla="*/ 0 h 8945884"/>
              <a:gd name="connsiteX3" fmla="*/ 6858000 w 6858000"/>
              <a:gd name="connsiteY3" fmla="*/ 7931132 h 8945884"/>
              <a:gd name="connsiteX4" fmla="*/ 6858000 w 6858000"/>
              <a:gd name="connsiteY4" fmla="*/ 8945884 h 8945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945884">
                <a:moveTo>
                  <a:pt x="0" y="8945884"/>
                </a:moveTo>
                <a:lnTo>
                  <a:pt x="0" y="7931132"/>
                </a:lnTo>
                <a:lnTo>
                  <a:pt x="3429000" y="0"/>
                </a:lnTo>
                <a:lnTo>
                  <a:pt x="6858000" y="7931132"/>
                </a:lnTo>
                <a:lnTo>
                  <a:pt x="6858000" y="8945884"/>
                </a:lnTo>
                <a:close/>
              </a:path>
            </a:pathLst>
          </a:custGeom>
          <a:solidFill>
            <a:srgbClr val="E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spcBef>
                <a:spcPts val="0"/>
              </a:spcBef>
              <a:spcAft>
                <a:spcPts val="600"/>
              </a:spcAft>
            </a:pPr>
            <a:endParaRPr lang="en-GB" dirty="0">
              <a:solidFill>
                <a:schemeClr val="tx1"/>
              </a:solidFill>
            </a:endParaRPr>
          </a:p>
        </p:txBody>
      </p:sp>
      <p:pic>
        <p:nvPicPr>
          <p:cNvPr id="38" name="Graphic 37">
            <a:extLst>
              <a:ext uri="{FF2B5EF4-FFF2-40B4-BE49-F238E27FC236}">
                <a16:creationId xmlns:a16="http://schemas.microsoft.com/office/drawing/2014/main" id="{F4A148AA-0A4F-41D0-9151-FDD8D561934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963682" y="5642971"/>
            <a:ext cx="3681859" cy="673100"/>
          </a:xfrm>
          <a:prstGeom prst="rect">
            <a:avLst/>
          </a:prstGeom>
        </p:spPr>
      </p:pic>
      <p:grpSp>
        <p:nvGrpSpPr>
          <p:cNvPr id="39" name="Group 38">
            <a:extLst>
              <a:ext uri="{FF2B5EF4-FFF2-40B4-BE49-F238E27FC236}">
                <a16:creationId xmlns:a16="http://schemas.microsoft.com/office/drawing/2014/main" id="{A093DEE5-BE39-47B3-A2BD-1AC0EAFCE0BD}"/>
              </a:ext>
            </a:extLst>
          </p:cNvPr>
          <p:cNvGrpSpPr/>
          <p:nvPr userDrawn="1"/>
        </p:nvGrpSpPr>
        <p:grpSpPr>
          <a:xfrm>
            <a:off x="-3715523" y="0"/>
            <a:ext cx="3507558" cy="4930218"/>
            <a:chOff x="3977323" y="1216058"/>
            <a:chExt cx="3507558" cy="4930218"/>
          </a:xfrm>
          <a:solidFill>
            <a:schemeClr val="tx1"/>
          </a:solidFill>
        </p:grpSpPr>
        <p:grpSp>
          <p:nvGrpSpPr>
            <p:cNvPr id="40" name="Group 39">
              <a:extLst>
                <a:ext uri="{FF2B5EF4-FFF2-40B4-BE49-F238E27FC236}">
                  <a16:creationId xmlns:a16="http://schemas.microsoft.com/office/drawing/2014/main" id="{B56CB359-138F-4639-8508-12C26BA46D7F}"/>
                </a:ext>
              </a:extLst>
            </p:cNvPr>
            <p:cNvGrpSpPr/>
            <p:nvPr/>
          </p:nvGrpSpPr>
          <p:grpSpPr>
            <a:xfrm>
              <a:off x="3977323" y="1216058"/>
              <a:ext cx="3507558" cy="4930218"/>
              <a:chOff x="838199" y="1150070"/>
              <a:chExt cx="3507558" cy="4930218"/>
            </a:xfrm>
            <a:grpFill/>
          </p:grpSpPr>
          <p:sp>
            <p:nvSpPr>
              <p:cNvPr id="43" name="Rectangle 42">
                <a:extLst>
                  <a:ext uri="{FF2B5EF4-FFF2-40B4-BE49-F238E27FC236}">
                    <a16:creationId xmlns:a16="http://schemas.microsoft.com/office/drawing/2014/main" id="{6562C2B3-93C1-49A7-ACF6-883B447E7108}"/>
                  </a:ext>
                </a:extLst>
              </p:cNvPr>
              <p:cNvSpPr/>
              <p:nvPr/>
            </p:nvSpPr>
            <p:spPr>
              <a:xfrm>
                <a:off x="838200" y="1150070"/>
                <a:ext cx="3507557" cy="493021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4" name="TextBox 43">
                <a:extLst>
                  <a:ext uri="{FF2B5EF4-FFF2-40B4-BE49-F238E27FC236}">
                    <a16:creationId xmlns:a16="http://schemas.microsoft.com/office/drawing/2014/main" id="{4688CB29-DD1E-439F-B5A1-E2F9231B5973}"/>
                  </a:ext>
                </a:extLst>
              </p:cNvPr>
              <p:cNvSpPr txBox="1"/>
              <p:nvPr/>
            </p:nvSpPr>
            <p:spPr>
              <a:xfrm>
                <a:off x="838200" y="1169750"/>
                <a:ext cx="3507557" cy="646331"/>
              </a:xfrm>
              <a:prstGeom prst="rect">
                <a:avLst/>
              </a:prstGeom>
              <a:noFill/>
            </p:spPr>
            <p:txBody>
              <a:bodyPr wrap="square" rtlCol="0">
                <a:spAutoFit/>
              </a:bodyPr>
              <a:lstStyle/>
              <a:p>
                <a:pPr algn="ctr"/>
                <a:r>
                  <a:rPr lang="en-GB">
                    <a:solidFill>
                      <a:srgbClr val="333333"/>
                    </a:solidFill>
                    <a:latin typeface="+mj-lt"/>
                  </a:rPr>
                  <a:t>How to customise </a:t>
                </a:r>
                <a:br>
                  <a:rPr lang="en-GB">
                    <a:solidFill>
                      <a:srgbClr val="333333"/>
                    </a:solidFill>
                    <a:latin typeface="+mj-lt"/>
                  </a:rPr>
                </a:br>
                <a:r>
                  <a:rPr lang="en-GB">
                    <a:solidFill>
                      <a:srgbClr val="333333"/>
                    </a:solidFill>
                    <a:latin typeface="+mj-lt"/>
                  </a:rPr>
                  <a:t>your background</a:t>
                </a:r>
              </a:p>
            </p:txBody>
          </p:sp>
          <p:sp>
            <p:nvSpPr>
              <p:cNvPr id="45" name="Rectangle 44">
                <a:extLst>
                  <a:ext uri="{FF2B5EF4-FFF2-40B4-BE49-F238E27FC236}">
                    <a16:creationId xmlns:a16="http://schemas.microsoft.com/office/drawing/2014/main" id="{7D5DA402-FF8F-4593-8C42-BEC828778879}"/>
                  </a:ext>
                </a:extLst>
              </p:cNvPr>
              <p:cNvSpPr/>
              <p:nvPr/>
            </p:nvSpPr>
            <p:spPr>
              <a:xfrm>
                <a:off x="838200" y="180599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bg1"/>
                  </a:solidFill>
                </a:endParaRPr>
              </a:p>
            </p:txBody>
          </p:sp>
          <p:sp>
            <p:nvSpPr>
              <p:cNvPr id="46" name="TextBox 45">
                <a:extLst>
                  <a:ext uri="{FF2B5EF4-FFF2-40B4-BE49-F238E27FC236}">
                    <a16:creationId xmlns:a16="http://schemas.microsoft.com/office/drawing/2014/main" id="{63AE5050-F6EF-45AC-8F1D-511B5F1AA18A}"/>
                  </a:ext>
                </a:extLst>
              </p:cNvPr>
              <p:cNvSpPr txBox="1"/>
              <p:nvPr/>
            </p:nvSpPr>
            <p:spPr>
              <a:xfrm>
                <a:off x="838199" y="1867808"/>
                <a:ext cx="3507557" cy="523220"/>
              </a:xfrm>
              <a:prstGeom prst="rect">
                <a:avLst/>
              </a:prstGeom>
              <a:noFill/>
            </p:spPr>
            <p:txBody>
              <a:bodyPr wrap="square" rtlCol="0">
                <a:spAutoFit/>
              </a:bodyPr>
              <a:lstStyle/>
              <a:p>
                <a:r>
                  <a:rPr lang="en-GB" sz="1400" b="1">
                    <a:solidFill>
                      <a:srgbClr val="333333"/>
                    </a:solidFill>
                  </a:rPr>
                  <a:t>1. </a:t>
                </a:r>
                <a:r>
                  <a:rPr lang="en-GB" sz="1400">
                    <a:solidFill>
                      <a:srgbClr val="333333"/>
                    </a:solidFill>
                  </a:rPr>
                  <a:t>Right click on your slide and click </a:t>
                </a:r>
                <a:r>
                  <a:rPr lang="en-GB" sz="1400" b="1">
                    <a:solidFill>
                      <a:srgbClr val="333333"/>
                    </a:solidFill>
                  </a:rPr>
                  <a:t>Format Background</a:t>
                </a:r>
                <a:r>
                  <a:rPr lang="en-GB" sz="1400">
                    <a:solidFill>
                      <a:srgbClr val="333333"/>
                    </a:solidFill>
                  </a:rPr>
                  <a:t>.</a:t>
                </a:r>
              </a:p>
            </p:txBody>
          </p:sp>
          <p:sp>
            <p:nvSpPr>
              <p:cNvPr id="47" name="TextBox 46">
                <a:extLst>
                  <a:ext uri="{FF2B5EF4-FFF2-40B4-BE49-F238E27FC236}">
                    <a16:creationId xmlns:a16="http://schemas.microsoft.com/office/drawing/2014/main" id="{4B29E7CB-F522-41F6-825D-A82382A05486}"/>
                  </a:ext>
                </a:extLst>
              </p:cNvPr>
              <p:cNvSpPr txBox="1"/>
              <p:nvPr/>
            </p:nvSpPr>
            <p:spPr>
              <a:xfrm>
                <a:off x="838199" y="3638084"/>
                <a:ext cx="3507557" cy="738664"/>
              </a:xfrm>
              <a:prstGeom prst="rect">
                <a:avLst/>
              </a:prstGeom>
              <a:noFill/>
            </p:spPr>
            <p:txBody>
              <a:bodyPr wrap="square" rtlCol="0">
                <a:spAutoFit/>
              </a:bodyPr>
              <a:lstStyle/>
              <a:p>
                <a:r>
                  <a:rPr lang="en-GB" sz="1400" b="1">
                    <a:solidFill>
                      <a:srgbClr val="333333"/>
                    </a:solidFill>
                  </a:rPr>
                  <a:t>3. </a:t>
                </a:r>
                <a:r>
                  <a:rPr lang="en-GB" sz="1400">
                    <a:solidFill>
                      <a:srgbClr val="333333"/>
                    </a:solidFill>
                  </a:rPr>
                  <a:t>Click on </a:t>
                </a:r>
                <a:r>
                  <a:rPr lang="en-GB" sz="1400" b="1">
                    <a:solidFill>
                      <a:srgbClr val="333333"/>
                    </a:solidFill>
                  </a:rPr>
                  <a:t>Fill</a:t>
                </a:r>
                <a:r>
                  <a:rPr lang="en-GB" sz="1400">
                    <a:solidFill>
                      <a:srgbClr val="333333"/>
                    </a:solidFill>
                  </a:rPr>
                  <a:t> then </a:t>
                </a:r>
                <a:r>
                  <a:rPr lang="en-GB" sz="1400" b="1">
                    <a:solidFill>
                      <a:srgbClr val="333333"/>
                    </a:solidFill>
                  </a:rPr>
                  <a:t>Picture or Texture Fill</a:t>
                </a:r>
                <a:r>
                  <a:rPr lang="en-GB" sz="1400">
                    <a:solidFill>
                      <a:srgbClr val="333333"/>
                    </a:solidFill>
                  </a:rPr>
                  <a:t> and choose the image from your computer.</a:t>
                </a:r>
              </a:p>
            </p:txBody>
          </p:sp>
          <p:sp>
            <p:nvSpPr>
              <p:cNvPr id="48" name="TextBox 47">
                <a:extLst>
                  <a:ext uri="{FF2B5EF4-FFF2-40B4-BE49-F238E27FC236}">
                    <a16:creationId xmlns:a16="http://schemas.microsoft.com/office/drawing/2014/main" id="{C0E0C755-BD3C-4D24-AC52-55873B5297A1}"/>
                  </a:ext>
                </a:extLst>
              </p:cNvPr>
              <p:cNvSpPr txBox="1"/>
              <p:nvPr/>
            </p:nvSpPr>
            <p:spPr>
              <a:xfrm>
                <a:off x="838199" y="4418687"/>
                <a:ext cx="3507557" cy="523220"/>
              </a:xfrm>
              <a:prstGeom prst="rect">
                <a:avLst/>
              </a:prstGeom>
              <a:noFill/>
            </p:spPr>
            <p:txBody>
              <a:bodyPr wrap="square" rtlCol="0">
                <a:spAutoFit/>
              </a:bodyPr>
              <a:lstStyle/>
              <a:p>
                <a:r>
                  <a:rPr lang="en-GB" sz="1400" b="1">
                    <a:solidFill>
                      <a:srgbClr val="333333"/>
                    </a:solidFill>
                  </a:rPr>
                  <a:t>4. </a:t>
                </a:r>
                <a:r>
                  <a:rPr lang="en-GB" sz="1400">
                    <a:solidFill>
                      <a:srgbClr val="333333"/>
                    </a:solidFill>
                  </a:rPr>
                  <a:t>Click </a:t>
                </a:r>
                <a:r>
                  <a:rPr lang="en-GB" sz="1400" b="1">
                    <a:solidFill>
                      <a:srgbClr val="333333"/>
                    </a:solidFill>
                  </a:rPr>
                  <a:t>Picture</a:t>
                </a:r>
                <a:r>
                  <a:rPr lang="en-GB" sz="1400">
                    <a:solidFill>
                      <a:srgbClr val="333333"/>
                    </a:solidFill>
                  </a:rPr>
                  <a:t> on the Format Background Menu to alter your image.</a:t>
                </a:r>
              </a:p>
            </p:txBody>
          </p:sp>
          <p:sp>
            <p:nvSpPr>
              <p:cNvPr id="49" name="TextBox 48">
                <a:extLst>
                  <a:ext uri="{FF2B5EF4-FFF2-40B4-BE49-F238E27FC236}">
                    <a16:creationId xmlns:a16="http://schemas.microsoft.com/office/drawing/2014/main" id="{B3DEEFB7-21CD-411E-9699-088A3204494D}"/>
                  </a:ext>
                </a:extLst>
              </p:cNvPr>
              <p:cNvSpPr txBox="1"/>
              <p:nvPr/>
            </p:nvSpPr>
            <p:spPr>
              <a:xfrm>
                <a:off x="838199" y="4960553"/>
                <a:ext cx="3507557" cy="523220"/>
              </a:xfrm>
              <a:prstGeom prst="rect">
                <a:avLst/>
              </a:prstGeom>
              <a:noFill/>
            </p:spPr>
            <p:txBody>
              <a:bodyPr wrap="square" rtlCol="0">
                <a:spAutoFit/>
              </a:bodyPr>
              <a:lstStyle/>
              <a:p>
                <a:r>
                  <a:rPr lang="en-GB" sz="1400" b="1">
                    <a:solidFill>
                      <a:srgbClr val="333333"/>
                    </a:solidFill>
                  </a:rPr>
                  <a:t>5. </a:t>
                </a:r>
                <a:r>
                  <a:rPr lang="en-GB" sz="1400">
                    <a:solidFill>
                      <a:srgbClr val="333333"/>
                    </a:solidFill>
                  </a:rPr>
                  <a:t>Choose </a:t>
                </a:r>
                <a:r>
                  <a:rPr lang="en-GB" sz="1400" b="1">
                    <a:solidFill>
                      <a:srgbClr val="333333"/>
                    </a:solidFill>
                  </a:rPr>
                  <a:t>Picture Colour</a:t>
                </a:r>
                <a:r>
                  <a:rPr lang="en-GB" sz="1400">
                    <a:solidFill>
                      <a:srgbClr val="333333"/>
                    </a:solidFill>
                  </a:rPr>
                  <a:t> to adjust the Saturation, Tone, and Colour.</a:t>
                </a:r>
              </a:p>
            </p:txBody>
          </p:sp>
          <p:sp>
            <p:nvSpPr>
              <p:cNvPr id="50" name="TextBox 49">
                <a:extLst>
                  <a:ext uri="{FF2B5EF4-FFF2-40B4-BE49-F238E27FC236}">
                    <a16:creationId xmlns:a16="http://schemas.microsoft.com/office/drawing/2014/main" id="{3EF03CA6-67B8-4C89-A3A0-72268EA14E95}"/>
                  </a:ext>
                </a:extLst>
              </p:cNvPr>
              <p:cNvSpPr txBox="1"/>
              <p:nvPr/>
            </p:nvSpPr>
            <p:spPr>
              <a:xfrm>
                <a:off x="838199" y="5486564"/>
                <a:ext cx="3507557" cy="523220"/>
              </a:xfrm>
              <a:prstGeom prst="rect">
                <a:avLst/>
              </a:prstGeom>
              <a:noFill/>
            </p:spPr>
            <p:txBody>
              <a:bodyPr wrap="square" rtlCol="0">
                <a:spAutoFit/>
              </a:bodyPr>
              <a:lstStyle/>
              <a:p>
                <a:r>
                  <a:rPr lang="en-GB" sz="1400" b="1" dirty="0">
                    <a:solidFill>
                      <a:srgbClr val="333333"/>
                    </a:solidFill>
                  </a:rPr>
                  <a:t>6. </a:t>
                </a:r>
                <a:r>
                  <a:rPr lang="en-GB" sz="1400" dirty="0">
                    <a:solidFill>
                      <a:srgbClr val="333333"/>
                    </a:solidFill>
                  </a:rPr>
                  <a:t>Choose </a:t>
                </a:r>
                <a:r>
                  <a:rPr lang="en-GB" sz="1400" b="1" dirty="0">
                    <a:solidFill>
                      <a:srgbClr val="333333"/>
                    </a:solidFill>
                  </a:rPr>
                  <a:t>Picture Correction</a:t>
                </a:r>
                <a:r>
                  <a:rPr lang="en-GB" sz="1400" dirty="0">
                    <a:solidFill>
                      <a:srgbClr val="333333"/>
                    </a:solidFill>
                  </a:rPr>
                  <a:t> to adjust the Sharpness, Brightness, and Contrast.</a:t>
                </a:r>
              </a:p>
            </p:txBody>
          </p:sp>
          <p:sp>
            <p:nvSpPr>
              <p:cNvPr id="51" name="TextBox 50">
                <a:extLst>
                  <a:ext uri="{FF2B5EF4-FFF2-40B4-BE49-F238E27FC236}">
                    <a16:creationId xmlns:a16="http://schemas.microsoft.com/office/drawing/2014/main" id="{84D2D178-5470-4652-BE11-2D0C2FAD987A}"/>
                  </a:ext>
                </a:extLst>
              </p:cNvPr>
              <p:cNvSpPr txBox="1"/>
              <p:nvPr/>
            </p:nvSpPr>
            <p:spPr>
              <a:xfrm>
                <a:off x="838199" y="2776121"/>
                <a:ext cx="3507557" cy="523220"/>
              </a:xfrm>
              <a:prstGeom prst="rect">
                <a:avLst/>
              </a:prstGeom>
              <a:noFill/>
            </p:spPr>
            <p:txBody>
              <a:bodyPr wrap="square" rtlCol="0">
                <a:spAutoFit/>
              </a:bodyPr>
              <a:lstStyle/>
              <a:p>
                <a:r>
                  <a:rPr lang="en-GB" sz="1400" b="1">
                    <a:solidFill>
                      <a:srgbClr val="333333"/>
                    </a:solidFill>
                  </a:rPr>
                  <a:t>2. </a:t>
                </a:r>
                <a:r>
                  <a:rPr lang="en-GB" sz="1400">
                    <a:solidFill>
                      <a:srgbClr val="333333"/>
                    </a:solidFill>
                  </a:rPr>
                  <a:t>Click </a:t>
                </a:r>
                <a:r>
                  <a:rPr lang="en-GB" sz="1400" b="1">
                    <a:solidFill>
                      <a:srgbClr val="333333"/>
                    </a:solidFill>
                  </a:rPr>
                  <a:t>Solid Fill </a:t>
                </a:r>
                <a:r>
                  <a:rPr lang="en-GB" sz="1400">
                    <a:solidFill>
                      <a:srgbClr val="333333"/>
                    </a:solidFill>
                  </a:rPr>
                  <a:t>then choose your colour from the palette.</a:t>
                </a:r>
              </a:p>
            </p:txBody>
          </p:sp>
        </p:grpSp>
        <p:sp>
          <p:nvSpPr>
            <p:cNvPr id="41" name="Rectangle 40">
              <a:extLst>
                <a:ext uri="{FF2B5EF4-FFF2-40B4-BE49-F238E27FC236}">
                  <a16:creationId xmlns:a16="http://schemas.microsoft.com/office/drawing/2014/main" id="{975B650B-F773-4BF0-9193-64E7405338E9}"/>
                </a:ext>
              </a:extLst>
            </p:cNvPr>
            <p:cNvSpPr/>
            <p:nvPr/>
          </p:nvSpPr>
          <p:spPr>
            <a:xfrm>
              <a:off x="3977323" y="2529527"/>
              <a:ext cx="3507557" cy="260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b="1" dirty="0">
                  <a:solidFill>
                    <a:schemeClr val="bg1"/>
                  </a:solidFill>
                </a:rPr>
                <a:t>Solid Colour Background</a:t>
              </a:r>
            </a:p>
          </p:txBody>
        </p:sp>
        <p:sp>
          <p:nvSpPr>
            <p:cNvPr id="42" name="Rectangle 41">
              <a:extLst>
                <a:ext uri="{FF2B5EF4-FFF2-40B4-BE49-F238E27FC236}">
                  <a16:creationId xmlns:a16="http://schemas.microsoft.com/office/drawing/2014/main" id="{BD0887FA-F9F0-4C64-BBEE-C53142BD3428}"/>
                </a:ext>
              </a:extLst>
            </p:cNvPr>
            <p:cNvSpPr/>
            <p:nvPr/>
          </p:nvSpPr>
          <p:spPr>
            <a:xfrm>
              <a:off x="3977323" y="3392503"/>
              <a:ext cx="3507557" cy="260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b="1">
                  <a:solidFill>
                    <a:schemeClr val="bg1"/>
                  </a:solidFill>
                </a:rPr>
                <a:t>Image Background</a:t>
              </a:r>
            </a:p>
          </p:txBody>
        </p:sp>
      </p:grpSp>
      <p:grpSp>
        <p:nvGrpSpPr>
          <p:cNvPr id="69" name="Group 68">
            <a:extLst>
              <a:ext uri="{FF2B5EF4-FFF2-40B4-BE49-F238E27FC236}">
                <a16:creationId xmlns:a16="http://schemas.microsoft.com/office/drawing/2014/main" id="{B8760C4C-F4A6-46DC-97AC-88915A43BDEC}"/>
              </a:ext>
            </a:extLst>
          </p:cNvPr>
          <p:cNvGrpSpPr/>
          <p:nvPr userDrawn="1"/>
        </p:nvGrpSpPr>
        <p:grpSpPr>
          <a:xfrm>
            <a:off x="-3715523" y="5078929"/>
            <a:ext cx="3507558" cy="2979221"/>
            <a:chOff x="838199" y="1150072"/>
            <a:chExt cx="3507558" cy="2048080"/>
          </a:xfrm>
        </p:grpSpPr>
        <p:sp>
          <p:nvSpPr>
            <p:cNvPr id="70" name="Rectangle 69">
              <a:extLst>
                <a:ext uri="{FF2B5EF4-FFF2-40B4-BE49-F238E27FC236}">
                  <a16:creationId xmlns:a16="http://schemas.microsoft.com/office/drawing/2014/main" id="{6F216256-B718-40B7-A918-38BBEC1B6964}"/>
                </a:ext>
              </a:extLst>
            </p:cNvPr>
            <p:cNvSpPr/>
            <p:nvPr/>
          </p:nvSpPr>
          <p:spPr>
            <a:xfrm>
              <a:off x="838200" y="1150072"/>
              <a:ext cx="3507557" cy="204808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71" name="TextBox 70">
              <a:extLst>
                <a:ext uri="{FF2B5EF4-FFF2-40B4-BE49-F238E27FC236}">
                  <a16:creationId xmlns:a16="http://schemas.microsoft.com/office/drawing/2014/main" id="{70EF4A48-E48F-41B4-93F6-1F53451394D9}"/>
                </a:ext>
              </a:extLst>
            </p:cNvPr>
            <p:cNvSpPr txBox="1"/>
            <p:nvPr/>
          </p:nvSpPr>
          <p:spPr>
            <a:xfrm>
              <a:off x="838200" y="1177010"/>
              <a:ext cx="3507557" cy="646331"/>
            </a:xfrm>
            <a:prstGeom prst="rect">
              <a:avLst/>
            </a:prstGeom>
            <a:noFill/>
          </p:spPr>
          <p:txBody>
            <a:bodyPr wrap="square" rtlCol="0">
              <a:spAutoFit/>
            </a:bodyPr>
            <a:lstStyle/>
            <a:p>
              <a:pPr algn="ctr"/>
              <a:r>
                <a:rPr lang="en-GB" dirty="0">
                  <a:solidFill>
                    <a:srgbClr val="333333"/>
                  </a:solidFill>
                  <a:latin typeface="+mj-lt"/>
                </a:rPr>
                <a:t>How to insert an image </a:t>
              </a:r>
              <a:br>
                <a:rPr lang="en-GB" dirty="0">
                  <a:solidFill>
                    <a:srgbClr val="333333"/>
                  </a:solidFill>
                  <a:latin typeface="+mj-lt"/>
                </a:rPr>
              </a:br>
              <a:r>
                <a:rPr lang="en-GB" dirty="0">
                  <a:solidFill>
                    <a:srgbClr val="333333"/>
                  </a:solidFill>
                  <a:latin typeface="+mj-lt"/>
                </a:rPr>
                <a:t>and change saturation</a:t>
              </a:r>
            </a:p>
          </p:txBody>
        </p:sp>
        <p:sp>
          <p:nvSpPr>
            <p:cNvPr id="72" name="Rectangle 71">
              <a:extLst>
                <a:ext uri="{FF2B5EF4-FFF2-40B4-BE49-F238E27FC236}">
                  <a16:creationId xmlns:a16="http://schemas.microsoft.com/office/drawing/2014/main" id="{8326E17C-8DD2-46D5-99FE-FBDF53F5ADDA}"/>
                </a:ext>
              </a:extLst>
            </p:cNvPr>
            <p:cNvSpPr/>
            <p:nvPr/>
          </p:nvSpPr>
          <p:spPr>
            <a:xfrm>
              <a:off x="838200" y="1639408"/>
              <a:ext cx="3507557" cy="24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73" name="TextBox 72">
              <a:extLst>
                <a:ext uri="{FF2B5EF4-FFF2-40B4-BE49-F238E27FC236}">
                  <a16:creationId xmlns:a16="http://schemas.microsoft.com/office/drawing/2014/main" id="{D1A247C7-1F10-4787-B555-AFE22E68B80B}"/>
                </a:ext>
              </a:extLst>
            </p:cNvPr>
            <p:cNvSpPr txBox="1"/>
            <p:nvPr/>
          </p:nvSpPr>
          <p:spPr>
            <a:xfrm>
              <a:off x="838200" y="1734006"/>
              <a:ext cx="3410736" cy="359690"/>
            </a:xfrm>
            <a:prstGeom prst="rect">
              <a:avLst/>
            </a:prstGeom>
            <a:noFill/>
          </p:spPr>
          <p:txBody>
            <a:bodyPr wrap="square" rtlCol="0">
              <a:spAutoFit/>
            </a:bodyPr>
            <a:lstStyle/>
            <a:p>
              <a:r>
                <a:rPr lang="en-GB" sz="1400" b="1" dirty="0">
                  <a:solidFill>
                    <a:srgbClr val="333333"/>
                  </a:solidFill>
                </a:rPr>
                <a:t>1. </a:t>
              </a:r>
              <a:r>
                <a:rPr lang="en-GB" sz="1400" dirty="0">
                  <a:solidFill>
                    <a:srgbClr val="333333"/>
                  </a:solidFill>
                </a:rPr>
                <a:t>Right click on the edge of your slide and click </a:t>
              </a:r>
              <a:r>
                <a:rPr lang="en-GB" sz="1400" b="1" dirty="0">
                  <a:solidFill>
                    <a:srgbClr val="333333"/>
                  </a:solidFill>
                </a:rPr>
                <a:t>‘Format Background’  </a:t>
              </a:r>
            </a:p>
          </p:txBody>
        </p:sp>
        <p:sp>
          <p:nvSpPr>
            <p:cNvPr id="74" name="TextBox 73">
              <a:extLst>
                <a:ext uri="{FF2B5EF4-FFF2-40B4-BE49-F238E27FC236}">
                  <a16:creationId xmlns:a16="http://schemas.microsoft.com/office/drawing/2014/main" id="{DCE502D6-E80B-4454-AF27-0CBFEB4B2806}"/>
                </a:ext>
              </a:extLst>
            </p:cNvPr>
            <p:cNvSpPr txBox="1"/>
            <p:nvPr/>
          </p:nvSpPr>
          <p:spPr>
            <a:xfrm>
              <a:off x="838200" y="2090207"/>
              <a:ext cx="3348810" cy="359690"/>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the </a:t>
              </a:r>
              <a:r>
                <a:rPr lang="en-GB" sz="1400" b="1" dirty="0">
                  <a:solidFill>
                    <a:srgbClr val="333333"/>
                  </a:solidFill>
                </a:rPr>
                <a:t>Format Picture </a:t>
              </a:r>
              <a:r>
                <a:rPr lang="en-GB" sz="1400" dirty="0">
                  <a:solidFill>
                    <a:srgbClr val="333333"/>
                  </a:solidFill>
                </a:rPr>
                <a:t>tab in the on the right hand slide</a:t>
              </a:r>
            </a:p>
          </p:txBody>
        </p:sp>
        <p:sp>
          <p:nvSpPr>
            <p:cNvPr id="75" name="TextBox 74">
              <a:extLst>
                <a:ext uri="{FF2B5EF4-FFF2-40B4-BE49-F238E27FC236}">
                  <a16:creationId xmlns:a16="http://schemas.microsoft.com/office/drawing/2014/main" id="{50B5F33A-D233-4581-AF15-7DE7133A6153}"/>
                </a:ext>
              </a:extLst>
            </p:cNvPr>
            <p:cNvSpPr txBox="1"/>
            <p:nvPr/>
          </p:nvSpPr>
          <p:spPr>
            <a:xfrm>
              <a:off x="838199" y="2464960"/>
              <a:ext cx="3507557" cy="359690"/>
            </a:xfrm>
            <a:prstGeom prst="rect">
              <a:avLst/>
            </a:prstGeom>
            <a:noFill/>
          </p:spPr>
          <p:txBody>
            <a:bodyPr wrap="square" rtlCol="0">
              <a:spAutoFit/>
            </a:bodyPr>
            <a:lstStyle/>
            <a:p>
              <a:r>
                <a:rPr lang="en-GB" sz="1400" b="1" dirty="0">
                  <a:solidFill>
                    <a:srgbClr val="333333"/>
                  </a:solidFill>
                </a:rPr>
                <a:t>3. </a:t>
              </a:r>
              <a:r>
                <a:rPr lang="en-GB" sz="1400" b="0" dirty="0">
                  <a:solidFill>
                    <a:srgbClr val="333333"/>
                  </a:solidFill>
                </a:rPr>
                <a:t>Then click colour tone drop down menu  </a:t>
              </a:r>
            </a:p>
          </p:txBody>
        </p:sp>
        <p:sp>
          <p:nvSpPr>
            <p:cNvPr id="76" name="TextBox 75">
              <a:extLst>
                <a:ext uri="{FF2B5EF4-FFF2-40B4-BE49-F238E27FC236}">
                  <a16:creationId xmlns:a16="http://schemas.microsoft.com/office/drawing/2014/main" id="{89A0DF8F-A198-4783-A99B-4024DBD3D67F}"/>
                </a:ext>
              </a:extLst>
            </p:cNvPr>
            <p:cNvSpPr txBox="1"/>
            <p:nvPr/>
          </p:nvSpPr>
          <p:spPr>
            <a:xfrm>
              <a:off x="838199" y="2812028"/>
              <a:ext cx="3507557" cy="35969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Choose </a:t>
              </a:r>
              <a:r>
                <a:rPr lang="en-GB" sz="1400" b="1" dirty="0">
                  <a:solidFill>
                    <a:srgbClr val="333333"/>
                  </a:solidFill>
                </a:rPr>
                <a:t>Colour Tone</a:t>
              </a:r>
              <a:r>
                <a:rPr lang="en-GB" sz="1400" dirty="0">
                  <a:solidFill>
                    <a:srgbClr val="333333"/>
                  </a:solidFill>
                </a:rPr>
                <a:t> to adjust the Saturation to 0.</a:t>
              </a:r>
            </a:p>
          </p:txBody>
        </p:sp>
      </p:grpSp>
      <p:sp>
        <p:nvSpPr>
          <p:cNvPr id="12" name="Title 11">
            <a:extLst>
              <a:ext uri="{FF2B5EF4-FFF2-40B4-BE49-F238E27FC236}">
                <a16:creationId xmlns:a16="http://schemas.microsoft.com/office/drawing/2014/main" id="{6BF83B3C-2919-4588-9CB4-F8F762FC73D5}"/>
              </a:ext>
            </a:extLst>
          </p:cNvPr>
          <p:cNvSpPr>
            <a:spLocks noGrp="1"/>
          </p:cNvSpPr>
          <p:nvPr>
            <p:ph type="title" hasCustomPrompt="1"/>
          </p:nvPr>
        </p:nvSpPr>
        <p:spPr>
          <a:xfrm>
            <a:off x="407988" y="2076450"/>
            <a:ext cx="5200969" cy="1330966"/>
          </a:xfrm>
        </p:spPr>
        <p:txBody>
          <a:bodyPr anchor="b"/>
          <a:lstStyle>
            <a:lvl1pPr>
              <a:defRPr sz="3200" b="1" i="1"/>
            </a:lvl1pPr>
          </a:lstStyle>
          <a:p>
            <a:r>
              <a:rPr lang="en-US" dirty="0"/>
              <a:t>Enter title here</a:t>
            </a:r>
            <a:endParaRPr lang="en-GB" dirty="0"/>
          </a:p>
        </p:txBody>
      </p:sp>
      <p:sp>
        <p:nvSpPr>
          <p:cNvPr id="3" name="Date Placeholder 2">
            <a:extLst>
              <a:ext uri="{FF2B5EF4-FFF2-40B4-BE49-F238E27FC236}">
                <a16:creationId xmlns:a16="http://schemas.microsoft.com/office/drawing/2014/main" id="{8CEBE164-1E71-4C00-A5F0-24F1A4031EC6}"/>
              </a:ext>
            </a:extLst>
          </p:cNvPr>
          <p:cNvSpPr>
            <a:spLocks noGrp="1"/>
          </p:cNvSpPr>
          <p:nvPr>
            <p:ph type="dt" sz="half" idx="15"/>
          </p:nvPr>
        </p:nvSpPr>
        <p:spPr>
          <a:xfrm>
            <a:off x="406453" y="4586293"/>
            <a:ext cx="1709730" cy="343925"/>
          </a:xfrm>
        </p:spPr>
        <p:txBody>
          <a:bodyPr/>
          <a:lstStyle>
            <a:lvl1pPr>
              <a:defRPr sz="2400">
                <a:solidFill>
                  <a:schemeClr val="tx1"/>
                </a:solidFill>
              </a:defRPr>
            </a:lvl1pPr>
          </a:lstStyle>
          <a:p>
            <a:fld id="{5F11B3F2-AC3D-49F9-B386-3D1D25DAC3CB}" type="datetime1">
              <a:rPr lang="en-GB" smtClean="0"/>
              <a:t>30/10/2023</a:t>
            </a:fld>
            <a:endParaRPr lang="en-GB" dirty="0"/>
          </a:p>
        </p:txBody>
      </p:sp>
      <p:sp>
        <p:nvSpPr>
          <p:cNvPr id="11" name="Text Placeholder 10">
            <a:extLst>
              <a:ext uri="{FF2B5EF4-FFF2-40B4-BE49-F238E27FC236}">
                <a16:creationId xmlns:a16="http://schemas.microsoft.com/office/drawing/2014/main" id="{787947C4-23EE-4DBF-A3A6-637B2C9ABEFF}"/>
              </a:ext>
            </a:extLst>
          </p:cNvPr>
          <p:cNvSpPr>
            <a:spLocks noGrp="1"/>
          </p:cNvSpPr>
          <p:nvPr>
            <p:ph type="body" sz="quarter" idx="17" hasCustomPrompt="1"/>
          </p:nvPr>
        </p:nvSpPr>
        <p:spPr>
          <a:xfrm>
            <a:off x="407988" y="3831446"/>
            <a:ext cx="5179369" cy="430992"/>
          </a:xfrm>
        </p:spPr>
        <p:txBody>
          <a:bodyPr/>
          <a:lstStyle>
            <a:lvl1pPr>
              <a:defRPr sz="2800" cap="all" baseline="0"/>
            </a:lvl1pPr>
          </a:lstStyle>
          <a:p>
            <a:pPr lvl="0"/>
            <a:r>
              <a:rPr lang="en-US" dirty="0"/>
              <a:t>Instructor Name Here</a:t>
            </a:r>
          </a:p>
        </p:txBody>
      </p:sp>
      <p:sp>
        <p:nvSpPr>
          <p:cNvPr id="61" name="Text Placeholder 60">
            <a:extLst>
              <a:ext uri="{FF2B5EF4-FFF2-40B4-BE49-F238E27FC236}">
                <a16:creationId xmlns:a16="http://schemas.microsoft.com/office/drawing/2014/main" id="{970DC669-9A38-430A-BA50-498E7E125EE1}"/>
              </a:ext>
            </a:extLst>
          </p:cNvPr>
          <p:cNvSpPr>
            <a:spLocks noGrp="1"/>
          </p:cNvSpPr>
          <p:nvPr>
            <p:ph type="body" sz="quarter" idx="18" hasCustomPrompt="1"/>
          </p:nvPr>
        </p:nvSpPr>
        <p:spPr>
          <a:xfrm>
            <a:off x="504825" y="3561521"/>
            <a:ext cx="2808000" cy="58876"/>
          </a:xfrm>
          <a:custGeom>
            <a:avLst/>
            <a:gdLst>
              <a:gd name="connsiteX0" fmla="*/ 0 w 2808000"/>
              <a:gd name="connsiteY0" fmla="*/ 0 h 58876"/>
              <a:gd name="connsiteX1" fmla="*/ 2808000 w 2808000"/>
              <a:gd name="connsiteY1" fmla="*/ 0 h 58876"/>
              <a:gd name="connsiteX2" fmla="*/ 2808000 w 2808000"/>
              <a:gd name="connsiteY2" fmla="*/ 58876 h 58876"/>
              <a:gd name="connsiteX3" fmla="*/ 0 w 2808000"/>
              <a:gd name="connsiteY3" fmla="*/ 58876 h 58876"/>
            </a:gdLst>
            <a:ahLst/>
            <a:cxnLst>
              <a:cxn ang="0">
                <a:pos x="connsiteX0" y="connsiteY0"/>
              </a:cxn>
              <a:cxn ang="0">
                <a:pos x="connsiteX1" y="connsiteY1"/>
              </a:cxn>
              <a:cxn ang="0">
                <a:pos x="connsiteX2" y="connsiteY2"/>
              </a:cxn>
              <a:cxn ang="0">
                <a:pos x="connsiteX3" y="connsiteY3"/>
              </a:cxn>
            </a:cxnLst>
            <a:rect l="l" t="t" r="r" b="b"/>
            <a:pathLst>
              <a:path w="2808000" h="58876">
                <a:moveTo>
                  <a:pt x="0" y="0"/>
                </a:moveTo>
                <a:lnTo>
                  <a:pt x="2808000" y="0"/>
                </a:lnTo>
                <a:lnTo>
                  <a:pt x="2808000" y="58876"/>
                </a:lnTo>
                <a:lnTo>
                  <a:pt x="0" y="58876"/>
                </a:lnTo>
                <a:close/>
              </a:path>
            </a:pathLst>
          </a:custGeom>
          <a:solidFill>
            <a:schemeClr val="tx1"/>
          </a:solidFill>
        </p:spPr>
        <p:txBody>
          <a:bodyPr wrap="square">
            <a:noAutofit/>
          </a:bodyPr>
          <a:lstStyle/>
          <a:p>
            <a:pPr lvl="0"/>
            <a:r>
              <a:rPr lang="en-GB" dirty="0"/>
              <a:t> </a:t>
            </a:r>
          </a:p>
        </p:txBody>
      </p:sp>
      <p:grpSp>
        <p:nvGrpSpPr>
          <p:cNvPr id="17" name="Group 16">
            <a:extLst>
              <a:ext uri="{FF2B5EF4-FFF2-40B4-BE49-F238E27FC236}">
                <a16:creationId xmlns:a16="http://schemas.microsoft.com/office/drawing/2014/main" id="{19E4EACB-62A9-4C4F-A6F5-0939F2F7B435}"/>
              </a:ext>
            </a:extLst>
          </p:cNvPr>
          <p:cNvGrpSpPr/>
          <p:nvPr userDrawn="1"/>
        </p:nvGrpSpPr>
        <p:grpSpPr>
          <a:xfrm>
            <a:off x="12409453" y="0"/>
            <a:ext cx="3507559" cy="3319463"/>
            <a:chOff x="12409453" y="0"/>
            <a:chExt cx="3507559" cy="3319463"/>
          </a:xfrm>
        </p:grpSpPr>
        <p:grpSp>
          <p:nvGrpSpPr>
            <p:cNvPr id="63" name="Group 62">
              <a:extLst>
                <a:ext uri="{FF2B5EF4-FFF2-40B4-BE49-F238E27FC236}">
                  <a16:creationId xmlns:a16="http://schemas.microsoft.com/office/drawing/2014/main" id="{4F2C5431-5244-4087-9068-92692AF0B633}"/>
                </a:ext>
              </a:extLst>
            </p:cNvPr>
            <p:cNvGrpSpPr/>
            <p:nvPr userDrawn="1"/>
          </p:nvGrpSpPr>
          <p:grpSpPr>
            <a:xfrm>
              <a:off x="12409453" y="0"/>
              <a:ext cx="3507559" cy="3319463"/>
              <a:chOff x="838198" y="1150070"/>
              <a:chExt cx="3507559" cy="3319463"/>
            </a:xfrm>
          </p:grpSpPr>
          <p:sp>
            <p:nvSpPr>
              <p:cNvPr id="64" name="Rectangle 63">
                <a:extLst>
                  <a:ext uri="{FF2B5EF4-FFF2-40B4-BE49-F238E27FC236}">
                    <a16:creationId xmlns:a16="http://schemas.microsoft.com/office/drawing/2014/main" id="{F7D46338-F1D4-41D9-8CE3-6C3A7A806961}"/>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65" name="TextBox 64">
                <a:extLst>
                  <a:ext uri="{FF2B5EF4-FFF2-40B4-BE49-F238E27FC236}">
                    <a16:creationId xmlns:a16="http://schemas.microsoft.com/office/drawing/2014/main" id="{6F32BC2F-A69B-4DA4-ABC9-C691CD5E4F4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66" name="Rectangle 65">
                <a:extLst>
                  <a:ext uri="{FF2B5EF4-FFF2-40B4-BE49-F238E27FC236}">
                    <a16:creationId xmlns:a16="http://schemas.microsoft.com/office/drawing/2014/main" id="{50918563-268B-403A-8406-3ACB91580F84}"/>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67" name="TextBox 66">
                <a:extLst>
                  <a:ext uri="{FF2B5EF4-FFF2-40B4-BE49-F238E27FC236}">
                    <a16:creationId xmlns:a16="http://schemas.microsoft.com/office/drawing/2014/main" id="{6B5FDC6E-D748-452A-8A4A-9F7D0E458D45}"/>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68" name="TextBox 67">
                <a:extLst>
                  <a:ext uri="{FF2B5EF4-FFF2-40B4-BE49-F238E27FC236}">
                    <a16:creationId xmlns:a16="http://schemas.microsoft.com/office/drawing/2014/main" id="{349CB050-0DB5-405D-B5B7-F306CE6CFF24}"/>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77" name="TextBox 76">
                <a:extLst>
                  <a:ext uri="{FF2B5EF4-FFF2-40B4-BE49-F238E27FC236}">
                    <a16:creationId xmlns:a16="http://schemas.microsoft.com/office/drawing/2014/main" id="{538024FD-7DB8-43D2-82F2-2E948E67A7F7}"/>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104" name="TextBox 103">
                <a:extLst>
                  <a:ext uri="{FF2B5EF4-FFF2-40B4-BE49-F238E27FC236}">
                    <a16:creationId xmlns:a16="http://schemas.microsoft.com/office/drawing/2014/main" id="{F530B33E-9A4A-42E1-BFD8-E5DEC466A6B9}"/>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6" name="Picture 15">
              <a:extLst>
                <a:ext uri="{FF2B5EF4-FFF2-40B4-BE49-F238E27FC236}">
                  <a16:creationId xmlns:a16="http://schemas.microsoft.com/office/drawing/2014/main" id="{3451EFC7-E560-4052-A563-3DD85DAB93DB}"/>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Tree>
    <p:extLst>
      <p:ext uri="{BB962C8B-B14F-4D97-AF65-F5344CB8AC3E}">
        <p14:creationId xmlns:p14="http://schemas.microsoft.com/office/powerpoint/2010/main" val="302425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85710-BAB0-434E-B467-F7D7A6E3EF53}"/>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20" name="Group 19">
            <a:extLst>
              <a:ext uri="{FF2B5EF4-FFF2-40B4-BE49-F238E27FC236}">
                <a16:creationId xmlns:a16="http://schemas.microsoft.com/office/drawing/2014/main" id="{C4CAD8AF-81A9-497A-BD66-3008CE88BB1B}"/>
              </a:ext>
            </a:extLst>
          </p:cNvPr>
          <p:cNvGrpSpPr/>
          <p:nvPr userDrawn="1"/>
        </p:nvGrpSpPr>
        <p:grpSpPr>
          <a:xfrm>
            <a:off x="12409453" y="0"/>
            <a:ext cx="3507559" cy="3319463"/>
            <a:chOff x="12409453" y="0"/>
            <a:chExt cx="3507559" cy="3319463"/>
          </a:xfrm>
        </p:grpSpPr>
        <p:grpSp>
          <p:nvGrpSpPr>
            <p:cNvPr id="21" name="Group 20">
              <a:extLst>
                <a:ext uri="{FF2B5EF4-FFF2-40B4-BE49-F238E27FC236}">
                  <a16:creationId xmlns:a16="http://schemas.microsoft.com/office/drawing/2014/main" id="{CF649C06-0F29-4AD5-85FF-B844901FCF6C}"/>
                </a:ext>
              </a:extLst>
            </p:cNvPr>
            <p:cNvGrpSpPr/>
            <p:nvPr userDrawn="1"/>
          </p:nvGrpSpPr>
          <p:grpSpPr>
            <a:xfrm>
              <a:off x="12409453" y="0"/>
              <a:ext cx="3507559" cy="3319463"/>
              <a:chOff x="838198" y="1150070"/>
              <a:chExt cx="3507559" cy="3319463"/>
            </a:xfrm>
          </p:grpSpPr>
          <p:sp>
            <p:nvSpPr>
              <p:cNvPr id="23" name="Rectangle 22">
                <a:extLst>
                  <a:ext uri="{FF2B5EF4-FFF2-40B4-BE49-F238E27FC236}">
                    <a16:creationId xmlns:a16="http://schemas.microsoft.com/office/drawing/2014/main" id="{28D45D81-ABD4-463D-8CCF-1056A6C72DD8}"/>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24" name="TextBox 23">
                <a:extLst>
                  <a:ext uri="{FF2B5EF4-FFF2-40B4-BE49-F238E27FC236}">
                    <a16:creationId xmlns:a16="http://schemas.microsoft.com/office/drawing/2014/main" id="{EF60012B-B623-44CB-9F8D-2B3D44733D5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5" name="Rectangle 24">
                <a:extLst>
                  <a:ext uri="{FF2B5EF4-FFF2-40B4-BE49-F238E27FC236}">
                    <a16:creationId xmlns:a16="http://schemas.microsoft.com/office/drawing/2014/main" id="{1F6B0C8C-EA5E-4268-9FA8-826C8C0E58EA}"/>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6" name="TextBox 25">
                <a:extLst>
                  <a:ext uri="{FF2B5EF4-FFF2-40B4-BE49-F238E27FC236}">
                    <a16:creationId xmlns:a16="http://schemas.microsoft.com/office/drawing/2014/main" id="{409C26AD-198F-4332-AA03-C1BB059762B5}"/>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7" name="TextBox 26">
                <a:extLst>
                  <a:ext uri="{FF2B5EF4-FFF2-40B4-BE49-F238E27FC236}">
                    <a16:creationId xmlns:a16="http://schemas.microsoft.com/office/drawing/2014/main" id="{08FD0E0A-3FA6-4978-A716-1FA6F40743E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8" name="TextBox 27">
                <a:extLst>
                  <a:ext uri="{FF2B5EF4-FFF2-40B4-BE49-F238E27FC236}">
                    <a16:creationId xmlns:a16="http://schemas.microsoft.com/office/drawing/2014/main" id="{603F2174-8368-4E0A-B78F-55B333C9C32C}"/>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9" name="TextBox 28">
                <a:extLst>
                  <a:ext uri="{FF2B5EF4-FFF2-40B4-BE49-F238E27FC236}">
                    <a16:creationId xmlns:a16="http://schemas.microsoft.com/office/drawing/2014/main" id="{066B7D8F-5C69-4E5C-8EFF-109D08253213}"/>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22" name="Picture 21">
              <a:extLst>
                <a:ext uri="{FF2B5EF4-FFF2-40B4-BE49-F238E27FC236}">
                  <a16:creationId xmlns:a16="http://schemas.microsoft.com/office/drawing/2014/main" id="{E15D91DC-D2BB-4E7F-A742-5F9A49025B10}"/>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30" name="Rectangle 29">
            <a:extLst>
              <a:ext uri="{FF2B5EF4-FFF2-40B4-BE49-F238E27FC236}">
                <a16:creationId xmlns:a16="http://schemas.microsoft.com/office/drawing/2014/main" id="{AF9638BF-EA31-4D8C-B88A-3AEF4678ADBB}"/>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3" name="TextBox 32">
            <a:extLst>
              <a:ext uri="{FF2B5EF4-FFF2-40B4-BE49-F238E27FC236}">
                <a16:creationId xmlns:a16="http://schemas.microsoft.com/office/drawing/2014/main" id="{DD6F0FE7-45C7-4DE0-9E8E-CED00DF65FC5}"/>
              </a:ext>
            </a:extLst>
          </p:cNvPr>
          <p:cNvSpPr txBox="1"/>
          <p:nvPr userDrawn="1"/>
        </p:nvSpPr>
        <p:spPr>
          <a:xfrm>
            <a:off x="4687461" y="6403201"/>
            <a:ext cx="5383639" cy="372068"/>
          </a:xfrm>
          <a:prstGeom prst="rect">
            <a:avLst/>
          </a:prstGeom>
          <a:noFill/>
        </p:spPr>
        <p:txBody>
          <a:bodyPr wrap="square" tIns="28800" rtlCol="0" anchor="t">
            <a:noAutofit/>
          </a:bodyPr>
          <a:lstStyle/>
          <a:p>
            <a:pPr lvl="0" algn="l"/>
            <a:r>
              <a:rPr lang="en-US" sz="800" dirty="0">
                <a:solidFill>
                  <a:schemeClr val="bg1"/>
                </a:solidFill>
              </a:rPr>
              <a:t>This content is copyright of Firebrand Training Ltd – 2021. All rights reserved. For full terms and conditions please refer to https://firebrand.training/uk/terms-and-conditions</a:t>
            </a:r>
          </a:p>
        </p:txBody>
      </p:sp>
      <p:sp>
        <p:nvSpPr>
          <p:cNvPr id="4" name="Date Placeholder 3">
            <a:extLst>
              <a:ext uri="{FF2B5EF4-FFF2-40B4-BE49-F238E27FC236}">
                <a16:creationId xmlns:a16="http://schemas.microsoft.com/office/drawing/2014/main" id="{5786980F-5CBD-4166-BC16-0FDD51C3E1E5}"/>
              </a:ext>
            </a:extLst>
          </p:cNvPr>
          <p:cNvSpPr>
            <a:spLocks noGrp="1"/>
          </p:cNvSpPr>
          <p:nvPr>
            <p:ph type="dt" sz="half" idx="10"/>
          </p:nvPr>
        </p:nvSpPr>
        <p:spPr/>
        <p:txBody>
          <a:bodyPr/>
          <a:lstStyle/>
          <a:p>
            <a:fld id="{A9251AF3-DB39-4353-8D3F-E4DF6D0AABED}" type="datetime1">
              <a:rPr lang="en-GB" smtClean="0"/>
              <a:t>30/10/2023</a:t>
            </a:fld>
            <a:endParaRPr lang="en-GB" dirty="0"/>
          </a:p>
        </p:txBody>
      </p:sp>
      <p:sp>
        <p:nvSpPr>
          <p:cNvPr id="7" name="Footer Placeholder 6">
            <a:extLst>
              <a:ext uri="{FF2B5EF4-FFF2-40B4-BE49-F238E27FC236}">
                <a16:creationId xmlns:a16="http://schemas.microsoft.com/office/drawing/2014/main" id="{C2EF9CD4-BCB8-4BA6-BAF6-035C40F70942}"/>
              </a:ext>
            </a:extLst>
          </p:cNvPr>
          <p:cNvSpPr>
            <a:spLocks noGrp="1"/>
          </p:cNvSpPr>
          <p:nvPr>
            <p:ph type="ftr" sz="quarter" idx="11"/>
          </p:nvPr>
        </p:nvSpPr>
        <p:spPr/>
        <p:txBody>
          <a:bodyPr/>
          <a:lstStyle/>
          <a:p>
            <a:r>
              <a:rPr lang="en-GB"/>
              <a:t>Module 6</a:t>
            </a:r>
            <a:endParaRPr lang="en-GB" dirty="0"/>
          </a:p>
        </p:txBody>
      </p:sp>
      <p:sp>
        <p:nvSpPr>
          <p:cNvPr id="9" name="Slide Number Placeholder 8">
            <a:extLst>
              <a:ext uri="{FF2B5EF4-FFF2-40B4-BE49-F238E27FC236}">
                <a16:creationId xmlns:a16="http://schemas.microsoft.com/office/drawing/2014/main" id="{EE371897-CDE8-48B5-A70D-A4B4D8F86881}"/>
              </a:ext>
            </a:extLst>
          </p:cNvPr>
          <p:cNvSpPr>
            <a:spLocks noGrp="1"/>
          </p:cNvSpPr>
          <p:nvPr>
            <p:ph type="sldNum" sz="quarter" idx="12"/>
          </p:nvPr>
        </p:nvSpPr>
        <p:spPr/>
        <p:txBody>
          <a:bodyPr/>
          <a:lstStyle/>
          <a:p>
            <a:fld id="{61BF9F4B-7B7E-4673-BA0F-365E23C359A3}" type="slidenum">
              <a:rPr lang="en-GB" smtClean="0"/>
              <a:pPr/>
              <a:t>‹#›</a:t>
            </a:fld>
            <a:endParaRPr lang="en-GB" dirty="0"/>
          </a:p>
        </p:txBody>
      </p:sp>
    </p:spTree>
    <p:extLst>
      <p:ext uri="{BB962C8B-B14F-4D97-AF65-F5344CB8AC3E}">
        <p14:creationId xmlns:p14="http://schemas.microsoft.com/office/powerpoint/2010/main" val="11158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45D916-1880-465A-B7BB-90481D46A972}"/>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15" name="Group 14">
            <a:extLst>
              <a:ext uri="{FF2B5EF4-FFF2-40B4-BE49-F238E27FC236}">
                <a16:creationId xmlns:a16="http://schemas.microsoft.com/office/drawing/2014/main" id="{BE594F1D-7E52-417B-B572-AAD1A5692480}"/>
              </a:ext>
            </a:extLst>
          </p:cNvPr>
          <p:cNvGrpSpPr/>
          <p:nvPr userDrawn="1"/>
        </p:nvGrpSpPr>
        <p:grpSpPr>
          <a:xfrm>
            <a:off x="12409453" y="0"/>
            <a:ext cx="3507559" cy="3319463"/>
            <a:chOff x="12409453" y="0"/>
            <a:chExt cx="3507559" cy="3319463"/>
          </a:xfrm>
        </p:grpSpPr>
        <p:grpSp>
          <p:nvGrpSpPr>
            <p:cNvPr id="16" name="Group 15">
              <a:extLst>
                <a:ext uri="{FF2B5EF4-FFF2-40B4-BE49-F238E27FC236}">
                  <a16:creationId xmlns:a16="http://schemas.microsoft.com/office/drawing/2014/main" id="{883C1D51-DC68-41F0-8D4E-4643AB2C0C94}"/>
                </a:ext>
              </a:extLst>
            </p:cNvPr>
            <p:cNvGrpSpPr/>
            <p:nvPr userDrawn="1"/>
          </p:nvGrpSpPr>
          <p:grpSpPr>
            <a:xfrm>
              <a:off x="12409453" y="0"/>
              <a:ext cx="3507559" cy="3319463"/>
              <a:chOff x="838198" y="1150070"/>
              <a:chExt cx="3507559" cy="3319463"/>
            </a:xfrm>
          </p:grpSpPr>
          <p:sp>
            <p:nvSpPr>
              <p:cNvPr id="18" name="Rectangle 17">
                <a:extLst>
                  <a:ext uri="{FF2B5EF4-FFF2-40B4-BE49-F238E27FC236}">
                    <a16:creationId xmlns:a16="http://schemas.microsoft.com/office/drawing/2014/main" id="{8A343AA4-88DA-42EC-88EA-C37F67BFA913}"/>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19" name="TextBox 18">
                <a:extLst>
                  <a:ext uri="{FF2B5EF4-FFF2-40B4-BE49-F238E27FC236}">
                    <a16:creationId xmlns:a16="http://schemas.microsoft.com/office/drawing/2014/main" id="{28A794A7-E963-42EE-B08D-8BBB66FB3A6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0" name="Rectangle 19">
                <a:extLst>
                  <a:ext uri="{FF2B5EF4-FFF2-40B4-BE49-F238E27FC236}">
                    <a16:creationId xmlns:a16="http://schemas.microsoft.com/office/drawing/2014/main" id="{D03D8BE8-9734-4BED-804C-5E8EBE97B8BF}"/>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1" name="TextBox 20">
                <a:extLst>
                  <a:ext uri="{FF2B5EF4-FFF2-40B4-BE49-F238E27FC236}">
                    <a16:creationId xmlns:a16="http://schemas.microsoft.com/office/drawing/2014/main" id="{FC1A7A57-1497-4DE6-96E3-2882E02B6208}"/>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2" name="TextBox 21">
                <a:extLst>
                  <a:ext uri="{FF2B5EF4-FFF2-40B4-BE49-F238E27FC236}">
                    <a16:creationId xmlns:a16="http://schemas.microsoft.com/office/drawing/2014/main" id="{947B706F-100A-49DF-9999-AC8098A97E1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3" name="TextBox 22">
                <a:extLst>
                  <a:ext uri="{FF2B5EF4-FFF2-40B4-BE49-F238E27FC236}">
                    <a16:creationId xmlns:a16="http://schemas.microsoft.com/office/drawing/2014/main" id="{70929890-9DE9-4E96-B550-8B5C42DF9FC3}"/>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4" name="TextBox 23">
                <a:extLst>
                  <a:ext uri="{FF2B5EF4-FFF2-40B4-BE49-F238E27FC236}">
                    <a16:creationId xmlns:a16="http://schemas.microsoft.com/office/drawing/2014/main" id="{4AD3E1CA-7ADE-44F1-BB3D-17B725BB3C44}"/>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7" name="Picture 16">
              <a:extLst>
                <a:ext uri="{FF2B5EF4-FFF2-40B4-BE49-F238E27FC236}">
                  <a16:creationId xmlns:a16="http://schemas.microsoft.com/office/drawing/2014/main" id="{2ED57D89-7E07-4099-9B5D-424D9F59C309}"/>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6" name="Text Placeholder 6">
            <a:extLst>
              <a:ext uri="{FF2B5EF4-FFF2-40B4-BE49-F238E27FC236}">
                <a16:creationId xmlns:a16="http://schemas.microsoft.com/office/drawing/2014/main" id="{344179DE-3A3A-43B9-9636-25F439D3BE83}"/>
              </a:ext>
            </a:extLst>
          </p:cNvPr>
          <p:cNvSpPr>
            <a:spLocks noGrp="1"/>
          </p:cNvSpPr>
          <p:nvPr>
            <p:ph type="body" sz="quarter" idx="16" hasCustomPrompt="1"/>
          </p:nvPr>
        </p:nvSpPr>
        <p:spPr>
          <a:xfrm>
            <a:off x="200023" y="1375337"/>
            <a:ext cx="11586372" cy="4717666"/>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Box 28">
            <a:extLst>
              <a:ext uri="{FF2B5EF4-FFF2-40B4-BE49-F238E27FC236}">
                <a16:creationId xmlns:a16="http://schemas.microsoft.com/office/drawing/2014/main" id="{B329A29B-71A2-48DA-A1CE-A67A2467DD37}"/>
              </a:ext>
            </a:extLst>
          </p:cNvPr>
          <p:cNvSpPr txBox="1"/>
          <p:nvPr userDrawn="1"/>
        </p:nvSpPr>
        <p:spPr>
          <a:xfrm>
            <a:off x="4687461" y="6403201"/>
            <a:ext cx="5383639" cy="372068"/>
          </a:xfrm>
          <a:prstGeom prst="rect">
            <a:avLst/>
          </a:prstGeom>
          <a:noFill/>
        </p:spPr>
        <p:txBody>
          <a:bodyPr wrap="square" tIns="28800" rtlCol="0" anchor="t">
            <a:noAutofit/>
          </a:bodyPr>
          <a:lstStyle/>
          <a:p>
            <a:pPr lvl="0" algn="l"/>
            <a:r>
              <a:rPr lang="en-US" sz="800" dirty="0">
                <a:solidFill>
                  <a:schemeClr val="bg1"/>
                </a:solidFill>
              </a:rPr>
              <a:t>This content is copyright of Firebrand Training Ltd – 2021. All rights reserved. For full terms and conditions please refer to https://firebrand.training/uk/terms-and-conditions</a:t>
            </a:r>
          </a:p>
        </p:txBody>
      </p:sp>
      <p:sp>
        <p:nvSpPr>
          <p:cNvPr id="2" name="Date Placeholder 1">
            <a:extLst>
              <a:ext uri="{FF2B5EF4-FFF2-40B4-BE49-F238E27FC236}">
                <a16:creationId xmlns:a16="http://schemas.microsoft.com/office/drawing/2014/main" id="{E7D620FE-03E7-46BB-BEC3-F438169BBFF7}"/>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4" name="Footer Placeholder 3">
            <a:extLst>
              <a:ext uri="{FF2B5EF4-FFF2-40B4-BE49-F238E27FC236}">
                <a16:creationId xmlns:a16="http://schemas.microsoft.com/office/drawing/2014/main" id="{C01DFFC9-7D0F-41D5-A55E-81EF03ABCA2D}"/>
              </a:ext>
            </a:extLst>
          </p:cNvPr>
          <p:cNvSpPr>
            <a:spLocks noGrp="1"/>
          </p:cNvSpPr>
          <p:nvPr>
            <p:ph type="ftr" sz="quarter" idx="18"/>
          </p:nvPr>
        </p:nvSpPr>
        <p:spPr/>
        <p:txBody>
          <a:bodyPr/>
          <a:lstStyle/>
          <a:p>
            <a:r>
              <a:rPr lang="en-GB"/>
              <a:t>Module 6</a:t>
            </a:r>
            <a:endParaRPr lang="en-GB" dirty="0"/>
          </a:p>
        </p:txBody>
      </p:sp>
      <p:sp>
        <p:nvSpPr>
          <p:cNvPr id="8" name="Slide Number Placeholder 7">
            <a:extLst>
              <a:ext uri="{FF2B5EF4-FFF2-40B4-BE49-F238E27FC236}">
                <a16:creationId xmlns:a16="http://schemas.microsoft.com/office/drawing/2014/main" id="{9501265B-1711-4828-899E-1C51C8FE4DB8}"/>
              </a:ext>
            </a:extLst>
          </p:cNvPr>
          <p:cNvSpPr>
            <a:spLocks noGrp="1"/>
          </p:cNvSpPr>
          <p:nvPr>
            <p:ph type="sldNum" sz="quarter" idx="19"/>
          </p:nvPr>
        </p:nvSpPr>
        <p:spPr/>
        <p:txBody>
          <a:bodyPr/>
          <a:lstStyle/>
          <a:p>
            <a:fld id="{61BF9F4B-7B7E-4673-BA0F-365E23C359A3}" type="slidenum">
              <a:rPr lang="en-GB" smtClean="0"/>
              <a:pPr/>
              <a:t>‹#›</a:t>
            </a:fld>
            <a:endParaRPr lang="en-GB" dirty="0"/>
          </a:p>
        </p:txBody>
      </p:sp>
      <p:sp>
        <p:nvSpPr>
          <p:cNvPr id="30" name="Rectangle 29">
            <a:extLst>
              <a:ext uri="{FF2B5EF4-FFF2-40B4-BE49-F238E27FC236}">
                <a16:creationId xmlns:a16="http://schemas.microsoft.com/office/drawing/2014/main" id="{DC56FC8F-9680-4C05-A298-89E045BF5988}"/>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 name="Rectangle 2">
            <a:extLst>
              <a:ext uri="{FF2B5EF4-FFF2-40B4-BE49-F238E27FC236}">
                <a16:creationId xmlns:a16="http://schemas.microsoft.com/office/drawing/2014/main" id="{5D0E6E75-E430-884D-B989-D4CB5569A4FA}"/>
              </a:ext>
            </a:extLst>
          </p:cNvPr>
          <p:cNvSpPr/>
          <p:nvPr userDrawn="1"/>
        </p:nvSpPr>
        <p:spPr>
          <a:xfrm>
            <a:off x="-4813540" y="0"/>
            <a:ext cx="3899140" cy="448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US" dirty="0">
                <a:solidFill>
                  <a:schemeClr val="bg1"/>
                </a:solidFill>
              </a:rPr>
              <a:t>Custom bullet points</a:t>
            </a:r>
          </a:p>
        </p:txBody>
      </p:sp>
      <p:sp>
        <p:nvSpPr>
          <p:cNvPr id="25" name="Rectangle 24">
            <a:extLst>
              <a:ext uri="{FF2B5EF4-FFF2-40B4-BE49-F238E27FC236}">
                <a16:creationId xmlns:a16="http://schemas.microsoft.com/office/drawing/2014/main" id="{1D5C40D8-4F50-FC4C-96D1-840DDE872F0A}"/>
              </a:ext>
            </a:extLst>
          </p:cNvPr>
          <p:cNvSpPr/>
          <p:nvPr userDrawn="1"/>
        </p:nvSpPr>
        <p:spPr>
          <a:xfrm>
            <a:off x="-4813540" y="456422"/>
            <a:ext cx="3881887" cy="30286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lnSpc>
                <a:spcPct val="90000"/>
              </a:lnSpc>
              <a:spcBef>
                <a:spcPts val="0"/>
              </a:spcBef>
              <a:spcAft>
                <a:spcPts val="600"/>
              </a:spcAft>
            </a:pPr>
            <a:r>
              <a:rPr lang="en-US" dirty="0">
                <a:solidFill>
                  <a:schemeClr val="tx1"/>
                </a:solidFill>
              </a:rPr>
              <a:t>In order to add a custom bullet point to your text, simply click the indent button in your ribbon. </a:t>
            </a:r>
          </a:p>
        </p:txBody>
      </p:sp>
      <p:grpSp>
        <p:nvGrpSpPr>
          <p:cNvPr id="31" name="Group 30">
            <a:extLst>
              <a:ext uri="{FF2B5EF4-FFF2-40B4-BE49-F238E27FC236}">
                <a16:creationId xmlns:a16="http://schemas.microsoft.com/office/drawing/2014/main" id="{C9813939-3629-3348-A67F-C5820EB4A6E4}"/>
              </a:ext>
            </a:extLst>
          </p:cNvPr>
          <p:cNvGrpSpPr/>
          <p:nvPr userDrawn="1"/>
        </p:nvGrpSpPr>
        <p:grpSpPr>
          <a:xfrm>
            <a:off x="12409455" y="3573016"/>
            <a:ext cx="3507557" cy="3319463"/>
            <a:chOff x="838200" y="1150070"/>
            <a:chExt cx="3507557" cy="3319463"/>
          </a:xfrm>
        </p:grpSpPr>
        <p:sp>
          <p:nvSpPr>
            <p:cNvPr id="33" name="Rectangle 32">
              <a:extLst>
                <a:ext uri="{FF2B5EF4-FFF2-40B4-BE49-F238E27FC236}">
                  <a16:creationId xmlns:a16="http://schemas.microsoft.com/office/drawing/2014/main" id="{6347ED02-CA3D-6644-9A4C-A357B6DA525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34" name="TextBox 33">
              <a:extLst>
                <a:ext uri="{FF2B5EF4-FFF2-40B4-BE49-F238E27FC236}">
                  <a16:creationId xmlns:a16="http://schemas.microsoft.com/office/drawing/2014/main" id="{DFF36690-04D5-EC41-B12E-E54D9F0696A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5" name="Rectangle 34">
              <a:extLst>
                <a:ext uri="{FF2B5EF4-FFF2-40B4-BE49-F238E27FC236}">
                  <a16:creationId xmlns:a16="http://schemas.microsoft.com/office/drawing/2014/main" id="{F082342A-84D3-F040-982A-5179E1F8BEE7}"/>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6" name="TextBox 35">
              <a:extLst>
                <a:ext uri="{FF2B5EF4-FFF2-40B4-BE49-F238E27FC236}">
                  <a16:creationId xmlns:a16="http://schemas.microsoft.com/office/drawing/2014/main" id="{CE677580-C365-2446-884D-9A741DDC1771}"/>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7" name="Picture 6">
            <a:extLst>
              <a:ext uri="{FF2B5EF4-FFF2-40B4-BE49-F238E27FC236}">
                <a16:creationId xmlns:a16="http://schemas.microsoft.com/office/drawing/2014/main" id="{46318C2A-6A7D-CA46-815B-E6FBF661F5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Tree>
    <p:extLst>
      <p:ext uri="{BB962C8B-B14F-4D97-AF65-F5344CB8AC3E}">
        <p14:creationId xmlns:p14="http://schemas.microsoft.com/office/powerpoint/2010/main" val="37328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5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ull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45D916-1880-465A-B7BB-90481D46A972}"/>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15" name="Group 14">
            <a:extLst>
              <a:ext uri="{FF2B5EF4-FFF2-40B4-BE49-F238E27FC236}">
                <a16:creationId xmlns:a16="http://schemas.microsoft.com/office/drawing/2014/main" id="{BE594F1D-7E52-417B-B572-AAD1A5692480}"/>
              </a:ext>
            </a:extLst>
          </p:cNvPr>
          <p:cNvGrpSpPr/>
          <p:nvPr userDrawn="1"/>
        </p:nvGrpSpPr>
        <p:grpSpPr>
          <a:xfrm>
            <a:off x="12409453" y="0"/>
            <a:ext cx="3507559" cy="3319463"/>
            <a:chOff x="12409453" y="0"/>
            <a:chExt cx="3507559" cy="3319463"/>
          </a:xfrm>
        </p:grpSpPr>
        <p:grpSp>
          <p:nvGrpSpPr>
            <p:cNvPr id="16" name="Group 15">
              <a:extLst>
                <a:ext uri="{FF2B5EF4-FFF2-40B4-BE49-F238E27FC236}">
                  <a16:creationId xmlns:a16="http://schemas.microsoft.com/office/drawing/2014/main" id="{883C1D51-DC68-41F0-8D4E-4643AB2C0C94}"/>
                </a:ext>
              </a:extLst>
            </p:cNvPr>
            <p:cNvGrpSpPr/>
            <p:nvPr userDrawn="1"/>
          </p:nvGrpSpPr>
          <p:grpSpPr>
            <a:xfrm>
              <a:off x="12409453" y="0"/>
              <a:ext cx="3507559" cy="3319463"/>
              <a:chOff x="838198" y="1150070"/>
              <a:chExt cx="3507559" cy="3319463"/>
            </a:xfrm>
          </p:grpSpPr>
          <p:sp>
            <p:nvSpPr>
              <p:cNvPr id="18" name="Rectangle 17">
                <a:extLst>
                  <a:ext uri="{FF2B5EF4-FFF2-40B4-BE49-F238E27FC236}">
                    <a16:creationId xmlns:a16="http://schemas.microsoft.com/office/drawing/2014/main" id="{8A343AA4-88DA-42EC-88EA-C37F67BFA913}"/>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19" name="TextBox 18">
                <a:extLst>
                  <a:ext uri="{FF2B5EF4-FFF2-40B4-BE49-F238E27FC236}">
                    <a16:creationId xmlns:a16="http://schemas.microsoft.com/office/drawing/2014/main" id="{28A794A7-E963-42EE-B08D-8BBB66FB3A6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0" name="Rectangle 19">
                <a:extLst>
                  <a:ext uri="{FF2B5EF4-FFF2-40B4-BE49-F238E27FC236}">
                    <a16:creationId xmlns:a16="http://schemas.microsoft.com/office/drawing/2014/main" id="{D03D8BE8-9734-4BED-804C-5E8EBE97B8BF}"/>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1" name="TextBox 20">
                <a:extLst>
                  <a:ext uri="{FF2B5EF4-FFF2-40B4-BE49-F238E27FC236}">
                    <a16:creationId xmlns:a16="http://schemas.microsoft.com/office/drawing/2014/main" id="{FC1A7A57-1497-4DE6-96E3-2882E02B6208}"/>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2" name="TextBox 21">
                <a:extLst>
                  <a:ext uri="{FF2B5EF4-FFF2-40B4-BE49-F238E27FC236}">
                    <a16:creationId xmlns:a16="http://schemas.microsoft.com/office/drawing/2014/main" id="{947B706F-100A-49DF-9999-AC8098A97E1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3" name="TextBox 22">
                <a:extLst>
                  <a:ext uri="{FF2B5EF4-FFF2-40B4-BE49-F238E27FC236}">
                    <a16:creationId xmlns:a16="http://schemas.microsoft.com/office/drawing/2014/main" id="{70929890-9DE9-4E96-B550-8B5C42DF9FC3}"/>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4" name="TextBox 23">
                <a:extLst>
                  <a:ext uri="{FF2B5EF4-FFF2-40B4-BE49-F238E27FC236}">
                    <a16:creationId xmlns:a16="http://schemas.microsoft.com/office/drawing/2014/main" id="{4AD3E1CA-7ADE-44F1-BB3D-17B725BB3C44}"/>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7" name="Picture 16">
              <a:extLst>
                <a:ext uri="{FF2B5EF4-FFF2-40B4-BE49-F238E27FC236}">
                  <a16:creationId xmlns:a16="http://schemas.microsoft.com/office/drawing/2014/main" id="{2ED57D89-7E07-4099-9B5D-424D9F59C309}"/>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6" name="Text Placeholder 6">
            <a:extLst>
              <a:ext uri="{FF2B5EF4-FFF2-40B4-BE49-F238E27FC236}">
                <a16:creationId xmlns:a16="http://schemas.microsoft.com/office/drawing/2014/main" id="{344179DE-3A3A-43B9-9636-25F439D3BE83}"/>
              </a:ext>
            </a:extLst>
          </p:cNvPr>
          <p:cNvSpPr>
            <a:spLocks noGrp="1"/>
          </p:cNvSpPr>
          <p:nvPr>
            <p:ph type="body" sz="quarter" idx="16" hasCustomPrompt="1"/>
          </p:nvPr>
        </p:nvSpPr>
        <p:spPr>
          <a:xfrm>
            <a:off x="200023" y="1375337"/>
            <a:ext cx="11586372" cy="4717666"/>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Box 28">
            <a:extLst>
              <a:ext uri="{FF2B5EF4-FFF2-40B4-BE49-F238E27FC236}">
                <a16:creationId xmlns:a16="http://schemas.microsoft.com/office/drawing/2014/main" id="{B329A29B-71A2-48DA-A1CE-A67A2467DD37}"/>
              </a:ext>
            </a:extLst>
          </p:cNvPr>
          <p:cNvSpPr txBox="1"/>
          <p:nvPr userDrawn="1"/>
        </p:nvSpPr>
        <p:spPr>
          <a:xfrm>
            <a:off x="4687461" y="6403201"/>
            <a:ext cx="5383639" cy="372068"/>
          </a:xfrm>
          <a:prstGeom prst="rect">
            <a:avLst/>
          </a:prstGeom>
          <a:noFill/>
        </p:spPr>
        <p:txBody>
          <a:bodyPr wrap="square" tIns="28800" rtlCol="0" anchor="t">
            <a:noAutofit/>
          </a:bodyPr>
          <a:lstStyle/>
          <a:p>
            <a:pPr lvl="0" algn="l"/>
            <a:r>
              <a:rPr lang="en-US" sz="800" dirty="0">
                <a:solidFill>
                  <a:schemeClr val="bg1"/>
                </a:solidFill>
              </a:rPr>
              <a:t>This content is copyright of Firebrand Training Ltd – 2021. All rights reserved. For full terms and conditions please refer to https://firebrand.training/uk/terms-and-conditions</a:t>
            </a:r>
          </a:p>
        </p:txBody>
      </p:sp>
      <p:sp>
        <p:nvSpPr>
          <p:cNvPr id="2" name="Date Placeholder 1">
            <a:extLst>
              <a:ext uri="{FF2B5EF4-FFF2-40B4-BE49-F238E27FC236}">
                <a16:creationId xmlns:a16="http://schemas.microsoft.com/office/drawing/2014/main" id="{E7D620FE-03E7-46BB-BEC3-F438169BBFF7}"/>
              </a:ext>
            </a:extLst>
          </p:cNvPr>
          <p:cNvSpPr>
            <a:spLocks noGrp="1"/>
          </p:cNvSpPr>
          <p:nvPr>
            <p:ph type="dt" sz="half" idx="17"/>
          </p:nvPr>
        </p:nvSpPr>
        <p:spPr/>
        <p:txBody>
          <a:bodyPr/>
          <a:lstStyle/>
          <a:p>
            <a:fld id="{57BAEB84-57B3-4FEA-BEDD-E498D6FBC252}" type="datetime1">
              <a:rPr lang="en-GB" smtClean="0"/>
              <a:t>30/10/2023</a:t>
            </a:fld>
            <a:endParaRPr lang="en-GB" dirty="0"/>
          </a:p>
        </p:txBody>
      </p:sp>
      <p:sp>
        <p:nvSpPr>
          <p:cNvPr id="4" name="Footer Placeholder 3">
            <a:extLst>
              <a:ext uri="{FF2B5EF4-FFF2-40B4-BE49-F238E27FC236}">
                <a16:creationId xmlns:a16="http://schemas.microsoft.com/office/drawing/2014/main" id="{C01DFFC9-7D0F-41D5-A55E-81EF03ABCA2D}"/>
              </a:ext>
            </a:extLst>
          </p:cNvPr>
          <p:cNvSpPr>
            <a:spLocks noGrp="1"/>
          </p:cNvSpPr>
          <p:nvPr>
            <p:ph type="ftr" sz="quarter" idx="18"/>
          </p:nvPr>
        </p:nvSpPr>
        <p:spPr/>
        <p:txBody>
          <a:bodyPr/>
          <a:lstStyle/>
          <a:p>
            <a:r>
              <a:rPr lang="en-GB"/>
              <a:t>Module 6</a:t>
            </a:r>
            <a:endParaRPr lang="en-GB" dirty="0"/>
          </a:p>
        </p:txBody>
      </p:sp>
      <p:sp>
        <p:nvSpPr>
          <p:cNvPr id="8" name="Slide Number Placeholder 7">
            <a:extLst>
              <a:ext uri="{FF2B5EF4-FFF2-40B4-BE49-F238E27FC236}">
                <a16:creationId xmlns:a16="http://schemas.microsoft.com/office/drawing/2014/main" id="{9501265B-1711-4828-899E-1C51C8FE4DB8}"/>
              </a:ext>
            </a:extLst>
          </p:cNvPr>
          <p:cNvSpPr>
            <a:spLocks noGrp="1"/>
          </p:cNvSpPr>
          <p:nvPr>
            <p:ph type="sldNum" sz="quarter" idx="19"/>
          </p:nvPr>
        </p:nvSpPr>
        <p:spPr/>
        <p:txBody>
          <a:bodyPr/>
          <a:lstStyle/>
          <a:p>
            <a:fld id="{61BF9F4B-7B7E-4673-BA0F-365E23C359A3}" type="slidenum">
              <a:rPr lang="en-GB" smtClean="0"/>
              <a:pPr/>
              <a:t>‹#›</a:t>
            </a:fld>
            <a:endParaRPr lang="en-GB" dirty="0"/>
          </a:p>
        </p:txBody>
      </p:sp>
      <p:sp>
        <p:nvSpPr>
          <p:cNvPr id="30" name="Rectangle 29">
            <a:extLst>
              <a:ext uri="{FF2B5EF4-FFF2-40B4-BE49-F238E27FC236}">
                <a16:creationId xmlns:a16="http://schemas.microsoft.com/office/drawing/2014/main" id="{DC56FC8F-9680-4C05-A298-89E045BF5988}"/>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 name="Rectangle 2">
            <a:extLst>
              <a:ext uri="{FF2B5EF4-FFF2-40B4-BE49-F238E27FC236}">
                <a16:creationId xmlns:a16="http://schemas.microsoft.com/office/drawing/2014/main" id="{5D0E6E75-E430-884D-B989-D4CB5569A4FA}"/>
              </a:ext>
            </a:extLst>
          </p:cNvPr>
          <p:cNvSpPr/>
          <p:nvPr userDrawn="1"/>
        </p:nvSpPr>
        <p:spPr>
          <a:xfrm>
            <a:off x="-4813540" y="0"/>
            <a:ext cx="3899140" cy="448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US" dirty="0">
                <a:solidFill>
                  <a:schemeClr val="bg1"/>
                </a:solidFill>
              </a:rPr>
              <a:t>Custom bullet points</a:t>
            </a:r>
          </a:p>
        </p:txBody>
      </p:sp>
      <p:sp>
        <p:nvSpPr>
          <p:cNvPr id="25" name="Rectangle 24">
            <a:extLst>
              <a:ext uri="{FF2B5EF4-FFF2-40B4-BE49-F238E27FC236}">
                <a16:creationId xmlns:a16="http://schemas.microsoft.com/office/drawing/2014/main" id="{1D5C40D8-4F50-FC4C-96D1-840DDE872F0A}"/>
              </a:ext>
            </a:extLst>
          </p:cNvPr>
          <p:cNvSpPr/>
          <p:nvPr userDrawn="1"/>
        </p:nvSpPr>
        <p:spPr>
          <a:xfrm>
            <a:off x="-4813540" y="456422"/>
            <a:ext cx="3881887" cy="30286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lnSpc>
                <a:spcPct val="90000"/>
              </a:lnSpc>
              <a:spcBef>
                <a:spcPts val="0"/>
              </a:spcBef>
              <a:spcAft>
                <a:spcPts val="600"/>
              </a:spcAft>
            </a:pPr>
            <a:r>
              <a:rPr lang="en-US" dirty="0">
                <a:solidFill>
                  <a:schemeClr val="tx1"/>
                </a:solidFill>
              </a:rPr>
              <a:t>In order to add a custom bullet point to your text, simply click the indent button in your ribbon. </a:t>
            </a:r>
          </a:p>
        </p:txBody>
      </p:sp>
      <p:grpSp>
        <p:nvGrpSpPr>
          <p:cNvPr id="31" name="Group 30">
            <a:extLst>
              <a:ext uri="{FF2B5EF4-FFF2-40B4-BE49-F238E27FC236}">
                <a16:creationId xmlns:a16="http://schemas.microsoft.com/office/drawing/2014/main" id="{C9813939-3629-3348-A67F-C5820EB4A6E4}"/>
              </a:ext>
            </a:extLst>
          </p:cNvPr>
          <p:cNvGrpSpPr/>
          <p:nvPr userDrawn="1"/>
        </p:nvGrpSpPr>
        <p:grpSpPr>
          <a:xfrm>
            <a:off x="12409455" y="3573016"/>
            <a:ext cx="3507557" cy="3319463"/>
            <a:chOff x="838200" y="1150070"/>
            <a:chExt cx="3507557" cy="3319463"/>
          </a:xfrm>
        </p:grpSpPr>
        <p:sp>
          <p:nvSpPr>
            <p:cNvPr id="33" name="Rectangle 32">
              <a:extLst>
                <a:ext uri="{FF2B5EF4-FFF2-40B4-BE49-F238E27FC236}">
                  <a16:creationId xmlns:a16="http://schemas.microsoft.com/office/drawing/2014/main" id="{6347ED02-CA3D-6644-9A4C-A357B6DA525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34" name="TextBox 33">
              <a:extLst>
                <a:ext uri="{FF2B5EF4-FFF2-40B4-BE49-F238E27FC236}">
                  <a16:creationId xmlns:a16="http://schemas.microsoft.com/office/drawing/2014/main" id="{DFF36690-04D5-EC41-B12E-E54D9F0696A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5" name="Rectangle 34">
              <a:extLst>
                <a:ext uri="{FF2B5EF4-FFF2-40B4-BE49-F238E27FC236}">
                  <a16:creationId xmlns:a16="http://schemas.microsoft.com/office/drawing/2014/main" id="{F082342A-84D3-F040-982A-5179E1F8BEE7}"/>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6" name="TextBox 35">
              <a:extLst>
                <a:ext uri="{FF2B5EF4-FFF2-40B4-BE49-F238E27FC236}">
                  <a16:creationId xmlns:a16="http://schemas.microsoft.com/office/drawing/2014/main" id="{CE677580-C365-2446-884D-9A741DDC1771}"/>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7" name="Picture 6">
            <a:extLst>
              <a:ext uri="{FF2B5EF4-FFF2-40B4-BE49-F238E27FC236}">
                <a16:creationId xmlns:a16="http://schemas.microsoft.com/office/drawing/2014/main" id="{46318C2A-6A7D-CA46-815B-E6FBF661F5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
        <p:nvSpPr>
          <p:cNvPr id="9" name="Text Placeholder 8"/>
          <p:cNvSpPr>
            <a:spLocks noGrp="1"/>
          </p:cNvSpPr>
          <p:nvPr>
            <p:ph type="body" sz="quarter" idx="20" hasCustomPrompt="1"/>
          </p:nvPr>
        </p:nvSpPr>
        <p:spPr>
          <a:xfrm>
            <a:off x="6711949" y="377825"/>
            <a:ext cx="5074445" cy="996950"/>
          </a:xfrm>
          <a:solidFill>
            <a:srgbClr val="E00000"/>
          </a:solidFill>
        </p:spPr>
        <p:txBody>
          <a:bodyPr anchor="ctr"/>
          <a:lstStyle>
            <a:lvl1pPr algn="ctr">
              <a:defRPr baseline="0">
                <a:solidFill>
                  <a:schemeClr val="bg1"/>
                </a:solidFill>
              </a:defRPr>
            </a:lvl1pPr>
          </a:lstStyle>
          <a:p>
            <a:pPr lvl="0"/>
            <a:r>
              <a:rPr lang="en-GB" dirty="0"/>
              <a:t>ENTER TITLE HERE</a:t>
            </a:r>
          </a:p>
        </p:txBody>
      </p:sp>
    </p:spTree>
    <p:extLst>
      <p:ext uri="{BB962C8B-B14F-4D97-AF65-F5344CB8AC3E}">
        <p14:creationId xmlns:p14="http://schemas.microsoft.com/office/powerpoint/2010/main" val="248879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5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Image Half Tex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16D1F5C-C94F-4E1C-9C5E-01AA4815F87C}"/>
              </a:ext>
            </a:extLst>
          </p:cNvPr>
          <p:cNvSpPr>
            <a:spLocks noGrp="1"/>
          </p:cNvSpPr>
          <p:nvPr>
            <p:ph type="pic" sz="quarter" idx="18" hasCustomPrompt="1"/>
          </p:nvPr>
        </p:nvSpPr>
        <p:spPr>
          <a:xfrm>
            <a:off x="6095999" y="0"/>
            <a:ext cx="6096001" cy="6311105"/>
          </a:xfrm>
          <a:custGeom>
            <a:avLst/>
            <a:gdLst>
              <a:gd name="connsiteX0" fmla="*/ 0 w 6096001"/>
              <a:gd name="connsiteY0" fmla="*/ 0 h 6311105"/>
              <a:gd name="connsiteX1" fmla="*/ 6096001 w 6096001"/>
              <a:gd name="connsiteY1" fmla="*/ 0 h 6311105"/>
              <a:gd name="connsiteX2" fmla="*/ 6096001 w 6096001"/>
              <a:gd name="connsiteY2" fmla="*/ 6311105 h 6311105"/>
              <a:gd name="connsiteX3" fmla="*/ 0 w 6096001"/>
              <a:gd name="connsiteY3" fmla="*/ 6311105 h 6311105"/>
            </a:gdLst>
            <a:ahLst/>
            <a:cxnLst>
              <a:cxn ang="0">
                <a:pos x="connsiteX0" y="connsiteY0"/>
              </a:cxn>
              <a:cxn ang="0">
                <a:pos x="connsiteX1" y="connsiteY1"/>
              </a:cxn>
              <a:cxn ang="0">
                <a:pos x="connsiteX2" y="connsiteY2"/>
              </a:cxn>
              <a:cxn ang="0">
                <a:pos x="connsiteX3" y="connsiteY3"/>
              </a:cxn>
            </a:cxnLst>
            <a:rect l="l" t="t" r="r" b="b"/>
            <a:pathLst>
              <a:path w="6096001" h="6311105">
                <a:moveTo>
                  <a:pt x="0" y="0"/>
                </a:moveTo>
                <a:lnTo>
                  <a:pt x="6096001" y="0"/>
                </a:lnTo>
                <a:lnTo>
                  <a:pt x="6096001" y="6311105"/>
                </a:lnTo>
                <a:lnTo>
                  <a:pt x="0" y="6311105"/>
                </a:lnTo>
                <a:close/>
              </a:path>
            </a:pathLst>
          </a:custGeom>
        </p:spPr>
        <p:txBody>
          <a:bodyPr wrap="square" anchor="ctr">
            <a:noAutofit/>
          </a:bodyPr>
          <a:lstStyle>
            <a:lvl1pPr algn="ctr">
              <a:defRPr/>
            </a:lvl1pPr>
          </a:lstStyle>
          <a:p>
            <a:r>
              <a:rPr lang="en-GB" dirty="0"/>
              <a:t>Click icon to insert image</a:t>
            </a:r>
          </a:p>
          <a:p>
            <a:endParaRPr lang="en-GB" dirty="0"/>
          </a:p>
          <a:p>
            <a:endParaRPr lang="en-GB" dirty="0"/>
          </a:p>
          <a:p>
            <a:endParaRPr lang="en-GB" dirty="0"/>
          </a:p>
        </p:txBody>
      </p:sp>
      <p:sp>
        <p:nvSpPr>
          <p:cNvPr id="14" name="Rectangle 13">
            <a:extLst>
              <a:ext uri="{FF2B5EF4-FFF2-40B4-BE49-F238E27FC236}">
                <a16:creationId xmlns:a16="http://schemas.microsoft.com/office/drawing/2014/main" id="{C0F02E6B-4ADB-4E1E-BEA0-EE2DF4D765C3}"/>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71" name="Group 70">
            <a:extLst>
              <a:ext uri="{FF2B5EF4-FFF2-40B4-BE49-F238E27FC236}">
                <a16:creationId xmlns:a16="http://schemas.microsoft.com/office/drawing/2014/main" id="{023D6C15-2D77-419A-94D3-3381854E4B4E}"/>
              </a:ext>
            </a:extLst>
          </p:cNvPr>
          <p:cNvGrpSpPr/>
          <p:nvPr userDrawn="1"/>
        </p:nvGrpSpPr>
        <p:grpSpPr>
          <a:xfrm>
            <a:off x="12409453" y="0"/>
            <a:ext cx="3507559" cy="3319463"/>
            <a:chOff x="12409453" y="0"/>
            <a:chExt cx="3507559" cy="3319463"/>
          </a:xfrm>
        </p:grpSpPr>
        <p:grpSp>
          <p:nvGrpSpPr>
            <p:cNvPr id="72" name="Group 71">
              <a:extLst>
                <a:ext uri="{FF2B5EF4-FFF2-40B4-BE49-F238E27FC236}">
                  <a16:creationId xmlns:a16="http://schemas.microsoft.com/office/drawing/2014/main" id="{E5B9EB21-304E-4835-9B73-B0F7CFDE15AC}"/>
                </a:ext>
              </a:extLst>
            </p:cNvPr>
            <p:cNvGrpSpPr/>
            <p:nvPr userDrawn="1"/>
          </p:nvGrpSpPr>
          <p:grpSpPr>
            <a:xfrm>
              <a:off x="12409453" y="0"/>
              <a:ext cx="3507559" cy="3319463"/>
              <a:chOff x="838198" y="1150070"/>
              <a:chExt cx="3507559" cy="3319463"/>
            </a:xfrm>
          </p:grpSpPr>
          <p:sp>
            <p:nvSpPr>
              <p:cNvPr id="74" name="Rectangle 73">
                <a:extLst>
                  <a:ext uri="{FF2B5EF4-FFF2-40B4-BE49-F238E27FC236}">
                    <a16:creationId xmlns:a16="http://schemas.microsoft.com/office/drawing/2014/main" id="{07AAC360-0C8F-41F1-9BDD-5C4920663FCF}"/>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75" name="TextBox 74">
                <a:extLst>
                  <a:ext uri="{FF2B5EF4-FFF2-40B4-BE49-F238E27FC236}">
                    <a16:creationId xmlns:a16="http://schemas.microsoft.com/office/drawing/2014/main" id="{96760C5E-85CD-4F8C-AA52-4440BE0FC6F4}"/>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76" name="Rectangle 75">
                <a:extLst>
                  <a:ext uri="{FF2B5EF4-FFF2-40B4-BE49-F238E27FC236}">
                    <a16:creationId xmlns:a16="http://schemas.microsoft.com/office/drawing/2014/main" id="{917AE1B5-F0C3-4C84-875B-5605B9979320}"/>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77" name="TextBox 76">
                <a:extLst>
                  <a:ext uri="{FF2B5EF4-FFF2-40B4-BE49-F238E27FC236}">
                    <a16:creationId xmlns:a16="http://schemas.microsoft.com/office/drawing/2014/main" id="{F6971771-0629-4C20-A1CF-C63AFFF3524F}"/>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78" name="TextBox 77">
                <a:extLst>
                  <a:ext uri="{FF2B5EF4-FFF2-40B4-BE49-F238E27FC236}">
                    <a16:creationId xmlns:a16="http://schemas.microsoft.com/office/drawing/2014/main" id="{DDC80158-0352-41AE-9978-42DB807BB47F}"/>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79" name="TextBox 78">
                <a:extLst>
                  <a:ext uri="{FF2B5EF4-FFF2-40B4-BE49-F238E27FC236}">
                    <a16:creationId xmlns:a16="http://schemas.microsoft.com/office/drawing/2014/main" id="{B0FDAD88-5B80-4B94-A3B9-302C0F4721E4}"/>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80" name="TextBox 79">
                <a:extLst>
                  <a:ext uri="{FF2B5EF4-FFF2-40B4-BE49-F238E27FC236}">
                    <a16:creationId xmlns:a16="http://schemas.microsoft.com/office/drawing/2014/main" id="{61745435-294A-46CE-9082-029B0BB07071}"/>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73" name="Picture 72">
              <a:extLst>
                <a:ext uri="{FF2B5EF4-FFF2-40B4-BE49-F238E27FC236}">
                  <a16:creationId xmlns:a16="http://schemas.microsoft.com/office/drawing/2014/main" id="{D434719E-45F7-4537-80C9-CBD8C7CF2D65}"/>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3" name="Text Placeholder 6">
            <a:extLst>
              <a:ext uri="{FF2B5EF4-FFF2-40B4-BE49-F238E27FC236}">
                <a16:creationId xmlns:a16="http://schemas.microsoft.com/office/drawing/2014/main" id="{F4043AB8-9E0C-4C0C-8D85-7068676390E2}"/>
              </a:ext>
            </a:extLst>
          </p:cNvPr>
          <p:cNvSpPr>
            <a:spLocks noGrp="1"/>
          </p:cNvSpPr>
          <p:nvPr>
            <p:ph type="body" sz="quarter" idx="16" hasCustomPrompt="1"/>
          </p:nvPr>
        </p:nvSpPr>
        <p:spPr>
          <a:xfrm>
            <a:off x="200022" y="1375336"/>
            <a:ext cx="5817601" cy="4717666"/>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TextBox 23">
            <a:extLst>
              <a:ext uri="{FF2B5EF4-FFF2-40B4-BE49-F238E27FC236}">
                <a16:creationId xmlns:a16="http://schemas.microsoft.com/office/drawing/2014/main" id="{A712C7F2-9422-41E9-B37B-BED4B04B328B}"/>
              </a:ext>
            </a:extLst>
          </p:cNvPr>
          <p:cNvSpPr txBox="1"/>
          <p:nvPr userDrawn="1"/>
        </p:nvSpPr>
        <p:spPr>
          <a:xfrm>
            <a:off x="4687461" y="6403201"/>
            <a:ext cx="5383639" cy="372068"/>
          </a:xfrm>
          <a:prstGeom prst="rect">
            <a:avLst/>
          </a:prstGeom>
          <a:noFill/>
        </p:spPr>
        <p:txBody>
          <a:bodyPr wrap="square" tIns="28800" rtlCol="0" anchor="t">
            <a:noAutofit/>
          </a:bodyPr>
          <a:lstStyle/>
          <a:p>
            <a:pPr lvl="0" algn="l"/>
            <a:r>
              <a:rPr lang="en-US" sz="800" dirty="0">
                <a:solidFill>
                  <a:schemeClr val="bg1"/>
                </a:solidFill>
              </a:rPr>
              <a:t>This content is copyright of Firebrand Training Ltd – 2021. All rights reserved. For full terms and conditions please refer to https://firebrand.training/uk/terms-and-conditions</a:t>
            </a:r>
          </a:p>
        </p:txBody>
      </p:sp>
      <p:sp>
        <p:nvSpPr>
          <p:cNvPr id="28" name="Rectangle 27">
            <a:extLst>
              <a:ext uri="{FF2B5EF4-FFF2-40B4-BE49-F238E27FC236}">
                <a16:creationId xmlns:a16="http://schemas.microsoft.com/office/drawing/2014/main" id="{AE4AE7DE-946E-4CBF-9D5A-DCFCDFC5225D}"/>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2" name="Date Placeholder 1">
            <a:extLst>
              <a:ext uri="{FF2B5EF4-FFF2-40B4-BE49-F238E27FC236}">
                <a16:creationId xmlns:a16="http://schemas.microsoft.com/office/drawing/2014/main" id="{5E9A8BA1-5DBD-4CB3-8D46-64294261F53E}"/>
              </a:ext>
            </a:extLst>
          </p:cNvPr>
          <p:cNvSpPr>
            <a:spLocks noGrp="1"/>
          </p:cNvSpPr>
          <p:nvPr>
            <p:ph type="dt" sz="half" idx="19"/>
          </p:nvPr>
        </p:nvSpPr>
        <p:spPr/>
        <p:txBody>
          <a:bodyPr/>
          <a:lstStyle/>
          <a:p>
            <a:fld id="{402F7F3E-2D7D-4DF7-BB92-042D25924E7B}" type="datetime1">
              <a:rPr lang="en-GB" smtClean="0"/>
              <a:t>30/10/2023</a:t>
            </a:fld>
            <a:endParaRPr lang="en-GB" dirty="0"/>
          </a:p>
        </p:txBody>
      </p:sp>
      <p:sp>
        <p:nvSpPr>
          <p:cNvPr id="4" name="Footer Placeholder 3">
            <a:extLst>
              <a:ext uri="{FF2B5EF4-FFF2-40B4-BE49-F238E27FC236}">
                <a16:creationId xmlns:a16="http://schemas.microsoft.com/office/drawing/2014/main" id="{9936DAC2-9486-40C7-80B6-F2F29004E4C4}"/>
              </a:ext>
            </a:extLst>
          </p:cNvPr>
          <p:cNvSpPr>
            <a:spLocks noGrp="1"/>
          </p:cNvSpPr>
          <p:nvPr>
            <p:ph type="ftr" sz="quarter" idx="20"/>
          </p:nvPr>
        </p:nvSpPr>
        <p:spPr/>
        <p:txBody>
          <a:bodyPr/>
          <a:lstStyle/>
          <a:p>
            <a:r>
              <a:rPr lang="en-GB"/>
              <a:t>Module 6</a:t>
            </a:r>
            <a:endParaRPr lang="en-GB" dirty="0"/>
          </a:p>
        </p:txBody>
      </p:sp>
      <p:sp>
        <p:nvSpPr>
          <p:cNvPr id="7" name="Slide Number Placeholder 6">
            <a:extLst>
              <a:ext uri="{FF2B5EF4-FFF2-40B4-BE49-F238E27FC236}">
                <a16:creationId xmlns:a16="http://schemas.microsoft.com/office/drawing/2014/main" id="{8A751A4E-BF32-4810-8726-2B1F86AACB36}"/>
              </a:ext>
            </a:extLst>
          </p:cNvPr>
          <p:cNvSpPr>
            <a:spLocks noGrp="1"/>
          </p:cNvSpPr>
          <p:nvPr>
            <p:ph type="sldNum" sz="quarter" idx="21"/>
          </p:nvPr>
        </p:nvSpPr>
        <p:spPr/>
        <p:txBody>
          <a:bodyPr/>
          <a:lstStyle/>
          <a:p>
            <a:fld id="{61BF9F4B-7B7E-4673-BA0F-365E23C359A3}" type="slidenum">
              <a:rPr lang="en-GB" smtClean="0"/>
              <a:pPr/>
              <a:t>‹#›</a:t>
            </a:fld>
            <a:endParaRPr lang="en-GB" dirty="0"/>
          </a:p>
        </p:txBody>
      </p:sp>
      <p:grpSp>
        <p:nvGrpSpPr>
          <p:cNvPr id="25" name="Group 24">
            <a:extLst>
              <a:ext uri="{FF2B5EF4-FFF2-40B4-BE49-F238E27FC236}">
                <a16:creationId xmlns:a16="http://schemas.microsoft.com/office/drawing/2014/main" id="{80660A53-DBFF-3442-8E77-25B0EE3DEDE4}"/>
              </a:ext>
            </a:extLst>
          </p:cNvPr>
          <p:cNvGrpSpPr/>
          <p:nvPr userDrawn="1"/>
        </p:nvGrpSpPr>
        <p:grpSpPr>
          <a:xfrm>
            <a:off x="12409455" y="3573016"/>
            <a:ext cx="3507557" cy="3319463"/>
            <a:chOff x="838200" y="1150070"/>
            <a:chExt cx="3507557" cy="3319463"/>
          </a:xfrm>
        </p:grpSpPr>
        <p:sp>
          <p:nvSpPr>
            <p:cNvPr id="27" name="Rectangle 26">
              <a:extLst>
                <a:ext uri="{FF2B5EF4-FFF2-40B4-BE49-F238E27FC236}">
                  <a16:creationId xmlns:a16="http://schemas.microsoft.com/office/drawing/2014/main" id="{507A074C-74DB-3646-AED5-DCC6E1D39A6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29" name="TextBox 28">
              <a:extLst>
                <a:ext uri="{FF2B5EF4-FFF2-40B4-BE49-F238E27FC236}">
                  <a16:creationId xmlns:a16="http://schemas.microsoft.com/office/drawing/2014/main" id="{418DEB72-F913-FA44-A84C-3F7EAB4EAE42}"/>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0" name="Rectangle 29">
              <a:extLst>
                <a:ext uri="{FF2B5EF4-FFF2-40B4-BE49-F238E27FC236}">
                  <a16:creationId xmlns:a16="http://schemas.microsoft.com/office/drawing/2014/main" id="{A45DAB7C-D7A5-6A4E-884A-AB0398AF36FB}"/>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1" name="TextBox 30">
              <a:extLst>
                <a:ext uri="{FF2B5EF4-FFF2-40B4-BE49-F238E27FC236}">
                  <a16:creationId xmlns:a16="http://schemas.microsoft.com/office/drawing/2014/main" id="{6F0EC9C7-A3EF-8A40-ACB5-1CF9C3E83666}"/>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32" name="Picture 31">
            <a:extLst>
              <a:ext uri="{FF2B5EF4-FFF2-40B4-BE49-F238E27FC236}">
                <a16:creationId xmlns:a16="http://schemas.microsoft.com/office/drawing/2014/main" id="{FCA71E71-05F4-CD40-BC9C-326DAC97A3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Tree>
    <p:extLst>
      <p:ext uri="{BB962C8B-B14F-4D97-AF65-F5344CB8AC3E}">
        <p14:creationId xmlns:p14="http://schemas.microsoft.com/office/powerpoint/2010/main" val="253486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Slide">
    <p:bg>
      <p:bgPr>
        <a:solidFill>
          <a:srgbClr val="FF00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C794E8F-B5AC-4B41-BF08-2D2923056DAF}" type="datetime1">
              <a:rPr lang="en-GB" smtClean="0"/>
              <a:t>30/10/2023</a:t>
            </a:fld>
            <a:endParaRPr lang="en-GB" dirty="0"/>
          </a:p>
        </p:txBody>
      </p:sp>
      <p:sp>
        <p:nvSpPr>
          <p:cNvPr id="4" name="Footer Placeholder 3"/>
          <p:cNvSpPr>
            <a:spLocks noGrp="1"/>
          </p:cNvSpPr>
          <p:nvPr>
            <p:ph type="ftr" sz="quarter" idx="11"/>
          </p:nvPr>
        </p:nvSpPr>
        <p:spPr/>
        <p:txBody>
          <a:bodyPr/>
          <a:lstStyle/>
          <a:p>
            <a:r>
              <a:rPr lang="en-GB"/>
              <a:t>Module 6</a:t>
            </a:r>
            <a:endParaRPr lang="en-GB" dirty="0"/>
          </a:p>
        </p:txBody>
      </p:sp>
      <p:sp>
        <p:nvSpPr>
          <p:cNvPr id="5" name="Slide Number Placeholder 4"/>
          <p:cNvSpPr>
            <a:spLocks noGrp="1"/>
          </p:cNvSpPr>
          <p:nvPr>
            <p:ph type="sldNum" sz="quarter" idx="12"/>
          </p:nvPr>
        </p:nvSpPr>
        <p:spPr/>
        <p:txBody>
          <a:bodyPr/>
          <a:lstStyle/>
          <a:p>
            <a:fld id="{61BF9F4B-7B7E-4673-BA0F-365E23C359A3}" type="slidenum">
              <a:rPr lang="en-GB" smtClean="0"/>
              <a:pPr/>
              <a:t>‹#›</a:t>
            </a:fld>
            <a:endParaRPr lang="en-GB" dirty="0"/>
          </a:p>
        </p:txBody>
      </p:sp>
      <p:sp>
        <p:nvSpPr>
          <p:cNvPr id="9" name="Text Placeholder 10">
            <a:extLst>
              <a:ext uri="{FF2B5EF4-FFF2-40B4-BE49-F238E27FC236}">
                <a16:creationId xmlns:a16="http://schemas.microsoft.com/office/drawing/2014/main" id="{AFDE2E7A-5B51-FD43-65A4-150F64F23264}"/>
              </a:ext>
            </a:extLst>
          </p:cNvPr>
          <p:cNvSpPr>
            <a:spLocks noGrp="1"/>
          </p:cNvSpPr>
          <p:nvPr>
            <p:ph type="body" sz="quarter" idx="17" hasCustomPrompt="1"/>
          </p:nvPr>
        </p:nvSpPr>
        <p:spPr>
          <a:xfrm>
            <a:off x="3506316" y="2306783"/>
            <a:ext cx="5179369" cy="2244435"/>
          </a:xfrm>
        </p:spPr>
        <p:txBody>
          <a:bodyPr anchor="ctr"/>
          <a:lstStyle>
            <a:lvl1pPr algn="ctr">
              <a:defRPr sz="5400" cap="all" baseline="0">
                <a:solidFill>
                  <a:schemeClr val="bg1"/>
                </a:solidFill>
              </a:defRPr>
            </a:lvl1pPr>
          </a:lstStyle>
          <a:p>
            <a:pPr lvl="0"/>
            <a:r>
              <a:rPr lang="en-US" dirty="0"/>
              <a:t>MODULE x</a:t>
            </a:r>
            <a:br>
              <a:rPr lang="en-US" dirty="0"/>
            </a:br>
            <a:r>
              <a:rPr lang="en-US" dirty="0"/>
              <a:t>Module Name Here</a:t>
            </a:r>
          </a:p>
        </p:txBody>
      </p:sp>
    </p:spTree>
    <p:extLst>
      <p:ext uri="{BB962C8B-B14F-4D97-AF65-F5344CB8AC3E}">
        <p14:creationId xmlns:p14="http://schemas.microsoft.com/office/powerpoint/2010/main" val="123946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C0521-58EB-4D0D-BEA1-443C9E20A6B1}"/>
              </a:ext>
            </a:extLst>
          </p:cNvPr>
          <p:cNvSpPr/>
          <p:nvPr userDrawn="1"/>
        </p:nvSpPr>
        <p:spPr>
          <a:xfrm>
            <a:off x="-1" y="6312694"/>
            <a:ext cx="12192000" cy="5453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2" name="Title Placeholder 1">
            <a:extLst>
              <a:ext uri="{FF2B5EF4-FFF2-40B4-BE49-F238E27FC236}">
                <a16:creationId xmlns:a16="http://schemas.microsoft.com/office/drawing/2014/main" id="{B6ABF05C-5EDD-4F5A-B947-C38252D22FF3}"/>
              </a:ext>
            </a:extLst>
          </p:cNvPr>
          <p:cNvSpPr>
            <a:spLocks noGrp="1"/>
          </p:cNvSpPr>
          <p:nvPr>
            <p:ph type="title"/>
          </p:nvPr>
        </p:nvSpPr>
        <p:spPr>
          <a:xfrm>
            <a:off x="410368" y="377826"/>
            <a:ext cx="5685631" cy="997510"/>
          </a:xfrm>
          <a:prstGeom prst="rect">
            <a:avLst/>
          </a:prstGeom>
        </p:spPr>
        <p:txBody>
          <a:bodyPr vert="horz" wrap="square" lIns="79200" tIns="45720" rIns="91440" bIns="45720" rtlCol="0" anchor="ctr">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4BF9A6-08FE-42A0-B124-4C1DCD3A1BC0}"/>
              </a:ext>
            </a:extLst>
          </p:cNvPr>
          <p:cNvSpPr>
            <a:spLocks noGrp="1"/>
          </p:cNvSpPr>
          <p:nvPr>
            <p:ph type="body" idx="1"/>
          </p:nvPr>
        </p:nvSpPr>
        <p:spPr>
          <a:xfrm>
            <a:off x="410370" y="1825625"/>
            <a:ext cx="11368086" cy="4351338"/>
          </a:xfrm>
          <a:prstGeom prst="rect">
            <a:avLst/>
          </a:prstGeom>
        </p:spPr>
        <p:txBody>
          <a:bodyPr vert="horz" wrap="square" lIns="8640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52E80879-1CBA-4A47-A5E0-EB89F526C24F}"/>
              </a:ext>
            </a:extLst>
          </p:cNvPr>
          <p:cNvSpPr>
            <a:spLocks noGrp="1"/>
          </p:cNvSpPr>
          <p:nvPr>
            <p:ph type="dt" sz="half" idx="2"/>
          </p:nvPr>
        </p:nvSpPr>
        <p:spPr>
          <a:xfrm>
            <a:off x="410369" y="6403201"/>
            <a:ext cx="935037" cy="221257"/>
          </a:xfrm>
          <a:prstGeom prst="rect">
            <a:avLst/>
          </a:prstGeom>
        </p:spPr>
        <p:txBody>
          <a:bodyPr vert="horz" wrap="none" lIns="97200" tIns="45720" rIns="91440" bIns="45720" rtlCol="0" anchor="t">
            <a:noAutofit/>
          </a:bodyPr>
          <a:lstStyle>
            <a:lvl1pPr algn="l">
              <a:lnSpc>
                <a:spcPct val="90000"/>
              </a:lnSpc>
              <a:spcBef>
                <a:spcPts val="0"/>
              </a:spcBef>
              <a:spcAft>
                <a:spcPts val="600"/>
              </a:spcAft>
              <a:defRPr sz="1000">
                <a:solidFill>
                  <a:schemeClr val="bg1"/>
                </a:solidFill>
              </a:defRPr>
            </a:lvl1pPr>
          </a:lstStyle>
          <a:p>
            <a:fld id="{86ECEF77-CE80-4296-9D27-FF62C4BEECC1}" type="datetime1">
              <a:rPr lang="en-GB" smtClean="0"/>
              <a:t>30/10/2023</a:t>
            </a:fld>
            <a:endParaRPr lang="en-GB" dirty="0"/>
          </a:p>
        </p:txBody>
      </p:sp>
      <p:sp>
        <p:nvSpPr>
          <p:cNvPr id="5" name="Footer Placeholder 4">
            <a:extLst>
              <a:ext uri="{FF2B5EF4-FFF2-40B4-BE49-F238E27FC236}">
                <a16:creationId xmlns:a16="http://schemas.microsoft.com/office/drawing/2014/main" id="{90CCE344-9CDA-4141-A1D3-4DBD4BA9E00C}"/>
              </a:ext>
            </a:extLst>
          </p:cNvPr>
          <p:cNvSpPr>
            <a:spLocks noGrp="1"/>
          </p:cNvSpPr>
          <p:nvPr>
            <p:ph type="ftr" sz="quarter" idx="3"/>
          </p:nvPr>
        </p:nvSpPr>
        <p:spPr>
          <a:xfrm>
            <a:off x="1430338" y="6403201"/>
            <a:ext cx="3219023" cy="221256"/>
          </a:xfrm>
          <a:prstGeom prst="rect">
            <a:avLst/>
          </a:prstGeom>
        </p:spPr>
        <p:txBody>
          <a:bodyPr vert="horz" wrap="none" lIns="91440" tIns="45720" rIns="91440" bIns="45720" rtlCol="0" anchor="t">
            <a:noAutofit/>
          </a:bodyPr>
          <a:lstStyle>
            <a:lvl1pPr algn="l">
              <a:lnSpc>
                <a:spcPct val="90000"/>
              </a:lnSpc>
              <a:spcBef>
                <a:spcPts val="0"/>
              </a:spcBef>
              <a:spcAft>
                <a:spcPts val="600"/>
              </a:spcAft>
              <a:defRPr sz="1000">
                <a:solidFill>
                  <a:schemeClr val="bg1"/>
                </a:solidFill>
              </a:defRPr>
            </a:lvl1pPr>
          </a:lstStyle>
          <a:p>
            <a:r>
              <a:rPr lang="en-GB"/>
              <a:t>Module 6</a:t>
            </a:r>
            <a:endParaRPr lang="en-GB" dirty="0"/>
          </a:p>
        </p:txBody>
      </p:sp>
      <p:sp>
        <p:nvSpPr>
          <p:cNvPr id="6" name="Slide Number Placeholder 5">
            <a:extLst>
              <a:ext uri="{FF2B5EF4-FFF2-40B4-BE49-F238E27FC236}">
                <a16:creationId xmlns:a16="http://schemas.microsoft.com/office/drawing/2014/main" id="{D07501D3-75FD-4F62-ACC5-0219AC26B2E2}"/>
              </a:ext>
            </a:extLst>
          </p:cNvPr>
          <p:cNvSpPr>
            <a:spLocks noGrp="1"/>
          </p:cNvSpPr>
          <p:nvPr>
            <p:ph type="sldNum" sz="quarter" idx="4"/>
          </p:nvPr>
        </p:nvSpPr>
        <p:spPr>
          <a:xfrm>
            <a:off x="9927431" y="6403201"/>
            <a:ext cx="324644" cy="221257"/>
          </a:xfrm>
          <a:prstGeom prst="rect">
            <a:avLst/>
          </a:prstGeom>
        </p:spPr>
        <p:txBody>
          <a:bodyPr vert="horz" wrap="none" lIns="91440" tIns="45720" rIns="91440" bIns="45720" rtlCol="0" anchor="t">
            <a:noAutofit/>
          </a:bodyPr>
          <a:lstStyle>
            <a:lvl1pPr algn="r">
              <a:lnSpc>
                <a:spcPct val="90000"/>
              </a:lnSpc>
              <a:spcBef>
                <a:spcPts val="0"/>
              </a:spcBef>
              <a:spcAft>
                <a:spcPts val="600"/>
              </a:spcAft>
              <a:defRPr sz="1000">
                <a:solidFill>
                  <a:schemeClr val="bg1"/>
                </a:solidFill>
              </a:defRPr>
            </a:lvl1pPr>
          </a:lstStyle>
          <a:p>
            <a:fld id="{61BF9F4B-7B7E-4673-BA0F-365E23C359A3}" type="slidenum">
              <a:rPr lang="en-GB" smtClean="0"/>
              <a:pPr/>
              <a:t>‹#›</a:t>
            </a:fld>
            <a:endParaRPr lang="en-GB" dirty="0"/>
          </a:p>
        </p:txBody>
      </p:sp>
      <p:pic>
        <p:nvPicPr>
          <p:cNvPr id="11" name="Graphic 10">
            <a:extLst>
              <a:ext uri="{FF2B5EF4-FFF2-40B4-BE49-F238E27FC236}">
                <a16:creationId xmlns:a16="http://schemas.microsoft.com/office/drawing/2014/main" id="{6FC6DE38-21F5-47AF-89AD-4E53E64830F4}"/>
              </a:ext>
            </a:extLst>
          </p:cNvPr>
          <p:cNvPicPr>
            <a:picLocks noChangeAspect="1"/>
          </p:cNvPicPr>
          <p:nvPr userDrawn="1"/>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413206" y="6435720"/>
            <a:ext cx="1514476" cy="276869"/>
          </a:xfrm>
          <a:prstGeom prst="rect">
            <a:avLst/>
          </a:prstGeom>
        </p:spPr>
      </p:pic>
      <p:sp>
        <p:nvSpPr>
          <p:cNvPr id="10" name="TextBox 9">
            <a:extLst>
              <a:ext uri="{FF2B5EF4-FFF2-40B4-BE49-F238E27FC236}">
                <a16:creationId xmlns:a16="http://schemas.microsoft.com/office/drawing/2014/main" id="{C0D46130-B388-4326-A064-73746491F5DF}"/>
              </a:ext>
            </a:extLst>
          </p:cNvPr>
          <p:cNvSpPr txBox="1"/>
          <p:nvPr userDrawn="1"/>
        </p:nvSpPr>
        <p:spPr>
          <a:xfrm>
            <a:off x="4687461" y="6403201"/>
            <a:ext cx="5383639" cy="309388"/>
          </a:xfrm>
          <a:prstGeom prst="rect">
            <a:avLst/>
          </a:prstGeom>
          <a:noFill/>
        </p:spPr>
        <p:txBody>
          <a:bodyPr wrap="square" tIns="28800" rtlCol="0" anchor="t">
            <a:noAutofit/>
          </a:bodyPr>
          <a:lstStyle/>
          <a:p>
            <a:pPr lvl="0" algn="l"/>
            <a:r>
              <a:rPr lang="en-US" sz="800" dirty="0">
                <a:solidFill>
                  <a:schemeClr val="bg1"/>
                </a:solidFill>
              </a:rPr>
              <a:t>This content is copyright of Firebrand Training Ltd – 2021. All rights reserved. For full terms and conditions please refer to https://firebrand.training/uk/terms-and-conditions</a:t>
            </a:r>
          </a:p>
        </p:txBody>
      </p:sp>
    </p:spTree>
    <p:extLst>
      <p:ext uri="{BB962C8B-B14F-4D97-AF65-F5344CB8AC3E}">
        <p14:creationId xmlns:p14="http://schemas.microsoft.com/office/powerpoint/2010/main" val="20484598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4" r:id="rId5"/>
    <p:sldLayoutId id="214748366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ts val="0"/>
        </a:spcBef>
        <a:spcAft>
          <a:spcPts val="600"/>
        </a:spcAft>
        <a:buNone/>
        <a:defRPr sz="32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spcAft>
          <a:spcPts val="600"/>
        </a:spcAft>
        <a:buFontTx/>
        <a:buNone/>
        <a:defRPr sz="3200" kern="1200">
          <a:solidFill>
            <a:schemeClr val="tx1"/>
          </a:solidFill>
          <a:latin typeface="+mn-lt"/>
          <a:ea typeface="+mn-ea"/>
          <a:cs typeface="+mn-cs"/>
        </a:defRPr>
      </a:lvl1pPr>
      <a:lvl2pPr marL="269875" indent="-269875" algn="l" defTabSz="914400" rtl="0" eaLnBrk="1" latinLnBrk="0" hangingPunct="1">
        <a:lnSpc>
          <a:spcPct val="90000"/>
        </a:lnSpc>
        <a:spcBef>
          <a:spcPts val="0"/>
        </a:spcBef>
        <a:spcAft>
          <a:spcPts val="600"/>
        </a:spcAft>
        <a:buFontTx/>
        <a:buBlip>
          <a:blip r:embed="rId10">
            <a:extLst>
              <a:ext uri="{96DAC541-7B7A-43D3-8B79-37D633B846F1}">
                <asvg:svgBlip xmlns:asvg="http://schemas.microsoft.com/office/drawing/2016/SVG/main" r:embed="rId11"/>
              </a:ext>
            </a:extLst>
          </a:blip>
        </a:buBlip>
        <a:defRPr sz="2800" kern="1200">
          <a:solidFill>
            <a:schemeClr val="tx1"/>
          </a:solidFill>
          <a:latin typeface="+mn-lt"/>
          <a:ea typeface="+mn-ea"/>
          <a:cs typeface="+mn-cs"/>
        </a:defRPr>
      </a:lvl2pPr>
      <a:lvl3pPr marL="360363" indent="-274638" algn="l" defTabSz="914400" rtl="0" eaLnBrk="1" latinLnBrk="0" hangingPunct="1">
        <a:lnSpc>
          <a:spcPct val="90000"/>
        </a:lnSpc>
        <a:spcBef>
          <a:spcPts val="0"/>
        </a:spcBef>
        <a:spcAft>
          <a:spcPts val="600"/>
        </a:spcAft>
        <a:buFontTx/>
        <a:buBlip>
          <a:blip r:embed="rId10">
            <a:extLst>
              <a:ext uri="{96DAC541-7B7A-43D3-8B79-37D633B846F1}">
                <asvg:svgBlip xmlns:asvg="http://schemas.microsoft.com/office/drawing/2016/SVG/main" r:embed="rId11"/>
              </a:ext>
            </a:extLst>
          </a:blip>
        </a:buBlip>
        <a:defRPr sz="2400" kern="1200">
          <a:solidFill>
            <a:schemeClr val="tx1"/>
          </a:solidFill>
          <a:latin typeface="+mn-lt"/>
          <a:ea typeface="+mn-ea"/>
          <a:cs typeface="+mn-cs"/>
        </a:defRPr>
      </a:lvl3pPr>
      <a:lvl4pPr marL="447675" indent="-266700" algn="l" defTabSz="914400" rtl="0" eaLnBrk="1" latinLnBrk="0" hangingPunct="1">
        <a:lnSpc>
          <a:spcPct val="90000"/>
        </a:lnSpc>
        <a:spcBef>
          <a:spcPts val="0"/>
        </a:spcBef>
        <a:spcAft>
          <a:spcPts val="600"/>
        </a:spcAft>
        <a:buFontTx/>
        <a:buBlip>
          <a:blip r:embed="rId10">
            <a:extLst>
              <a:ext uri="{96DAC541-7B7A-43D3-8B79-37D633B846F1}">
                <asvg:svgBlip xmlns:asvg="http://schemas.microsoft.com/office/drawing/2016/SVG/main" r:embed="rId11"/>
              </a:ext>
            </a:extLst>
          </a:blip>
        </a:buBlip>
        <a:defRPr sz="2000" kern="1200">
          <a:solidFill>
            <a:schemeClr val="tx1"/>
          </a:solidFill>
          <a:latin typeface="+mn-lt"/>
          <a:ea typeface="+mn-ea"/>
          <a:cs typeface="+mn-cs"/>
        </a:defRPr>
      </a:lvl4pPr>
      <a:lvl5pPr marL="538163" indent="-271463" algn="l" defTabSz="914400" rtl="0" eaLnBrk="1" latinLnBrk="0" hangingPunct="1">
        <a:lnSpc>
          <a:spcPct val="90000"/>
        </a:lnSpc>
        <a:spcBef>
          <a:spcPts val="0"/>
        </a:spcBef>
        <a:spcAft>
          <a:spcPts val="600"/>
        </a:spcAft>
        <a:buFontTx/>
        <a:buBlip>
          <a:blip r:embed="rId10">
            <a:extLst>
              <a:ext uri="{96DAC541-7B7A-43D3-8B79-37D633B846F1}">
                <asvg:svgBlip xmlns:asvg="http://schemas.microsoft.com/office/drawing/2016/SVG/main" r:embed="rId11"/>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guide id="2" orient="horz" pos="3974" userDrawn="1">
          <p15:clr>
            <a:srgbClr val="F26B43"/>
          </p15:clr>
        </p15:guide>
        <p15:guide id="3" orient="horz" pos="867" userDrawn="1">
          <p15:clr>
            <a:srgbClr val="F26B43"/>
          </p15:clr>
        </p15:guide>
        <p15:guide id="4" pos="7423" userDrawn="1">
          <p15:clr>
            <a:srgbClr val="F26B43"/>
          </p15:clr>
        </p15:guide>
        <p15:guide id="5" pos="3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ignu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docs.github.com/en" TargetMode="External"/><Relationship Id="rId1" Type="http://schemas.openxmlformats.org/officeDocument/2006/relationships/slideLayout" Target="../slideLayouts/slideLayout3.xml"/><Relationship Id="rId4" Type="http://schemas.openxmlformats.org/officeDocument/2006/relationships/hyperlink" Target="https://training.github.com/downloads/github-git-cheat-sheet.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3925-5A54-518A-5FB1-0D24F2703976}"/>
              </a:ext>
            </a:extLst>
          </p:cNvPr>
          <p:cNvSpPr>
            <a:spLocks noGrp="1"/>
          </p:cNvSpPr>
          <p:nvPr>
            <p:ph type="title"/>
          </p:nvPr>
        </p:nvSpPr>
        <p:spPr/>
        <p:txBody>
          <a:bodyPr/>
          <a:lstStyle/>
          <a:p>
            <a:r>
              <a:rPr lang="en-GB" dirty="0"/>
              <a:t>Introduction to Version control and Git</a:t>
            </a:r>
          </a:p>
        </p:txBody>
      </p:sp>
      <p:sp>
        <p:nvSpPr>
          <p:cNvPr id="3" name="Date Placeholder 2">
            <a:extLst>
              <a:ext uri="{FF2B5EF4-FFF2-40B4-BE49-F238E27FC236}">
                <a16:creationId xmlns:a16="http://schemas.microsoft.com/office/drawing/2014/main" id="{B52D3568-FA1D-46C6-5345-AADAD93A7F45}"/>
              </a:ext>
            </a:extLst>
          </p:cNvPr>
          <p:cNvSpPr>
            <a:spLocks noGrp="1"/>
          </p:cNvSpPr>
          <p:nvPr>
            <p:ph type="dt" sz="half" idx="15"/>
          </p:nvPr>
        </p:nvSpPr>
        <p:spPr/>
        <p:txBody>
          <a:bodyPr/>
          <a:lstStyle/>
          <a:p>
            <a:fld id="{5F11B3F2-AC3D-49F9-B386-3D1D25DAC3CB}" type="datetime1">
              <a:rPr lang="en-GB" smtClean="0"/>
              <a:t>30/10/2023</a:t>
            </a:fld>
            <a:endParaRPr lang="en-GB" dirty="0"/>
          </a:p>
        </p:txBody>
      </p:sp>
      <p:sp>
        <p:nvSpPr>
          <p:cNvPr id="4" name="Text Placeholder 3">
            <a:extLst>
              <a:ext uri="{FF2B5EF4-FFF2-40B4-BE49-F238E27FC236}">
                <a16:creationId xmlns:a16="http://schemas.microsoft.com/office/drawing/2014/main" id="{995D1BC9-93B9-3B0E-3CCE-DBA4A35D509F}"/>
              </a:ext>
            </a:extLst>
          </p:cNvPr>
          <p:cNvSpPr>
            <a:spLocks noGrp="1"/>
          </p:cNvSpPr>
          <p:nvPr>
            <p:ph type="body" sz="quarter" idx="17"/>
          </p:nvPr>
        </p:nvSpPr>
        <p:spPr/>
        <p:txBody>
          <a:bodyPr/>
          <a:lstStyle/>
          <a:p>
            <a:r>
              <a:rPr lang="en-GB" dirty="0"/>
              <a:t>Madeline(Maddy) Harrop</a:t>
            </a:r>
          </a:p>
        </p:txBody>
      </p:sp>
      <p:sp>
        <p:nvSpPr>
          <p:cNvPr id="5" name="Text Placeholder 4">
            <a:extLst>
              <a:ext uri="{FF2B5EF4-FFF2-40B4-BE49-F238E27FC236}">
                <a16:creationId xmlns:a16="http://schemas.microsoft.com/office/drawing/2014/main" id="{90A45ACC-6A40-5073-10B6-940808ACF1ED}"/>
              </a:ext>
            </a:extLst>
          </p:cNvPr>
          <p:cNvSpPr>
            <a:spLocks noGrp="1"/>
          </p:cNvSpPr>
          <p:nvPr>
            <p:ph type="body" sz="quarter" idx="18"/>
          </p:nvPr>
        </p:nvSpPr>
        <p:spPr/>
        <p:txBody>
          <a:bodyPr/>
          <a:lstStyle/>
          <a:p>
            <a:endParaRPr lang="en-GB"/>
          </a:p>
        </p:txBody>
      </p:sp>
    </p:spTree>
    <p:extLst>
      <p:ext uri="{BB962C8B-B14F-4D97-AF65-F5344CB8AC3E}">
        <p14:creationId xmlns:p14="http://schemas.microsoft.com/office/powerpoint/2010/main" val="146382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Basic Command Line</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a:t>
            </a:r>
            <a:r>
              <a:rPr lang="en-GB" dirty="0" err="1">
                <a:solidFill>
                  <a:srgbClr val="CCCCCC"/>
                </a:solidFill>
                <a:latin typeface="Consolas" panose="020B0609020204030204" pitchFamily="49" charset="0"/>
              </a:rPr>
              <a:t>pwd</a:t>
            </a:r>
            <a:endParaRPr lang="en-GB" dirty="0">
              <a:solidFill>
                <a:srgbClr val="CCCCCC"/>
              </a:solidFill>
              <a:latin typeface="Consolas" panose="020B0609020204030204" pitchFamily="49" charset="0"/>
            </a:endParaRPr>
          </a:p>
          <a:p>
            <a:r>
              <a:rPr lang="en-GB" b="0" i="0" dirty="0">
                <a:solidFill>
                  <a:srgbClr val="CCCCCC"/>
                </a:solidFill>
                <a:effectLst/>
                <a:latin typeface="Consolas" panose="020B0609020204030204" pitchFamily="49" charset="0"/>
              </a:rPr>
              <a:t>c/Users/</a:t>
            </a:r>
            <a:r>
              <a:rPr lang="en-GB" b="0" i="0" dirty="0" err="1">
                <a:solidFill>
                  <a:srgbClr val="CCCCCC"/>
                </a:solidFill>
                <a:effectLst/>
                <a:latin typeface="Consolas" panose="020B0609020204030204" pitchFamily="49" charset="0"/>
              </a:rPr>
              <a:t>namehere</a:t>
            </a:r>
            <a:endParaRPr lang="en-GB" b="0" i="0" dirty="0">
              <a:solidFill>
                <a:srgbClr val="CCCCCC"/>
              </a:solidFill>
              <a:effectLst/>
              <a:latin typeface="Consolas" panose="020B0609020204030204" pitchFamily="49" charset="0"/>
            </a:endParaRPr>
          </a:p>
          <a:p>
            <a:endParaRPr lang="en-GB" b="0" i="0" dirty="0">
              <a:solidFill>
                <a:srgbClr val="CCCCCC"/>
              </a:solidFill>
              <a:effectLst/>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ls</a:t>
            </a: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fld id="{61BF9F4B-7B7E-4673-BA0F-365E23C359A3}" type="slidenum">
              <a:rPr lang="en-GB" smtClean="0"/>
              <a:pPr/>
              <a:t>10</a:t>
            </a:fld>
            <a:endParaRPr lang="en-GB" dirty="0"/>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92135" y="201195"/>
            <a:ext cx="2463981" cy="1350772"/>
          </a:xfrm>
          <a:prstGeom prst="wedgeRoundRectCallout">
            <a:avLst>
              <a:gd name="adj1" fmla="val -95577"/>
              <a:gd name="adj2" fmla="val 448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Build 64-bit Windows apps with Unix-like tools</a:t>
            </a:r>
            <a:endParaRPr lang="en-GB" sz="2400" dirty="0">
              <a:solidFill>
                <a:schemeClr val="tx1"/>
              </a:solidFill>
            </a:endParaRPr>
          </a:p>
        </p:txBody>
      </p:sp>
      <p:sp>
        <p:nvSpPr>
          <p:cNvPr id="9" name="Speech Bubble: Rectangle with Corners Rounded 8">
            <a:extLst>
              <a:ext uri="{FF2B5EF4-FFF2-40B4-BE49-F238E27FC236}">
                <a16:creationId xmlns:a16="http://schemas.microsoft.com/office/drawing/2014/main" id="{088B19D8-FBC2-E694-05D8-DC4EF42FFC70}"/>
              </a:ext>
            </a:extLst>
          </p:cNvPr>
          <p:cNvSpPr/>
          <p:nvPr/>
        </p:nvSpPr>
        <p:spPr>
          <a:xfrm>
            <a:off x="2476276" y="1912576"/>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Print Working Directory</a:t>
            </a:r>
            <a:endParaRPr lang="en-GB" sz="2400" dirty="0">
              <a:solidFill>
                <a:schemeClr val="tx1"/>
              </a:solidFill>
            </a:endParaRPr>
          </a:p>
        </p:txBody>
      </p:sp>
      <p:sp>
        <p:nvSpPr>
          <p:cNvPr id="10" name="Speech Bubble: Rectangle with Corners Rounded 9">
            <a:extLst>
              <a:ext uri="{FF2B5EF4-FFF2-40B4-BE49-F238E27FC236}">
                <a16:creationId xmlns:a16="http://schemas.microsoft.com/office/drawing/2014/main" id="{73FEA8A9-E669-3456-327C-A0191DC5A3AA}"/>
              </a:ext>
            </a:extLst>
          </p:cNvPr>
          <p:cNvSpPr/>
          <p:nvPr/>
        </p:nvSpPr>
        <p:spPr>
          <a:xfrm>
            <a:off x="2543583" y="4002789"/>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List (files and directories</a:t>
            </a:r>
            <a:endParaRPr lang="en-GB" sz="2400" dirty="0">
              <a:solidFill>
                <a:schemeClr val="tx1"/>
              </a:solidFill>
            </a:endParaRPr>
          </a:p>
        </p:txBody>
      </p:sp>
    </p:spTree>
    <p:extLst>
      <p:ext uri="{BB962C8B-B14F-4D97-AF65-F5344CB8AC3E}">
        <p14:creationId xmlns:p14="http://schemas.microsoft.com/office/powerpoint/2010/main" val="39723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Basic Command Line</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a:t>
            </a:r>
            <a:r>
              <a:rPr lang="en-GB" dirty="0" err="1">
                <a:solidFill>
                  <a:srgbClr val="CCCCCC"/>
                </a:solidFill>
                <a:latin typeface="Consolas" panose="020B0609020204030204" pitchFamily="49" charset="0"/>
              </a:rPr>
              <a:t>mkdir</a:t>
            </a:r>
            <a:r>
              <a:rPr lang="en-GB" dirty="0">
                <a:solidFill>
                  <a:srgbClr val="CCCCCC"/>
                </a:solidFill>
                <a:latin typeface="Consolas" panose="020B0609020204030204" pitchFamily="49" charset="0"/>
              </a:rPr>
              <a:t> </a:t>
            </a:r>
            <a:r>
              <a:rPr lang="en-GB" dirty="0" err="1">
                <a:solidFill>
                  <a:srgbClr val="CCCCCC"/>
                </a:solidFill>
                <a:latin typeface="Consolas" panose="020B0609020204030204" pitchFamily="49" charset="0"/>
              </a:rPr>
              <a:t>new_folder</a:t>
            </a:r>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cd </a:t>
            </a:r>
            <a:r>
              <a:rPr lang="en-GB" dirty="0" err="1">
                <a:solidFill>
                  <a:srgbClr val="CCCCCC"/>
                </a:solidFill>
                <a:latin typeface="Consolas" panose="020B0609020204030204" pitchFamily="49" charset="0"/>
              </a:rPr>
              <a:t>new_folder</a:t>
            </a:r>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r>
              <a:rPr lang="en-GB" b="0" i="0" dirty="0" err="1">
                <a:solidFill>
                  <a:srgbClr val="C19C00"/>
                </a:solidFill>
                <a:effectLst/>
                <a:latin typeface="Consolas" panose="020B0609020204030204" pitchFamily="49" charset="0"/>
              </a:rPr>
              <a:t>new_folder</a:t>
            </a:r>
            <a:endParaRPr lang="en-GB" b="0" i="0" dirty="0">
              <a:solidFill>
                <a:srgbClr val="C19C00"/>
              </a:solidFill>
              <a:effectLst/>
              <a:latin typeface="Consolas" panose="020B0609020204030204" pitchFamily="49" charset="0"/>
            </a:endParaRPr>
          </a:p>
          <a:p>
            <a:r>
              <a:rPr lang="en-GB" dirty="0">
                <a:solidFill>
                  <a:srgbClr val="CCCCCC"/>
                </a:solidFill>
                <a:latin typeface="Consolas" panose="020B0609020204030204" pitchFamily="49" charset="0"/>
              </a:rPr>
              <a:t>$ touch new_file.txt</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r>
              <a:rPr lang="en-GB" b="0" i="0" dirty="0" err="1">
                <a:solidFill>
                  <a:srgbClr val="C19C00"/>
                </a:solidFill>
                <a:effectLst/>
                <a:latin typeface="Consolas" panose="020B0609020204030204" pitchFamily="49" charset="0"/>
              </a:rPr>
              <a:t>new_folder</a:t>
            </a:r>
            <a:endParaRPr lang="en-GB" b="0" i="0" dirty="0">
              <a:solidFill>
                <a:srgbClr val="C19C00"/>
              </a:solidFill>
              <a:effectLst/>
              <a:latin typeface="Consolas" panose="020B0609020204030204" pitchFamily="49" charset="0"/>
            </a:endParaRPr>
          </a:p>
          <a:p>
            <a:r>
              <a:rPr lang="en-GB" dirty="0">
                <a:solidFill>
                  <a:srgbClr val="CCCCCC"/>
                </a:solidFill>
                <a:latin typeface="Consolas" panose="020B0609020204030204" pitchFamily="49" charset="0"/>
              </a:rPr>
              <a:t>$ ls</a:t>
            </a:r>
          </a:p>
          <a:p>
            <a:r>
              <a:rPr lang="en-GB" dirty="0">
                <a:solidFill>
                  <a:srgbClr val="CCCCCC"/>
                </a:solidFill>
                <a:latin typeface="Consolas" panose="020B0609020204030204" pitchFamily="49" charset="0"/>
              </a:rPr>
              <a:t>new_file.txt</a:t>
            </a: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r>
              <a:rPr lang="en-GB" dirty="0"/>
              <a:t>Module 6</a:t>
            </a: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fld id="{61BF9F4B-7B7E-4673-BA0F-365E23C359A3}" type="slidenum">
              <a:rPr lang="en-GB" smtClean="0"/>
              <a:pPr/>
              <a:t>11</a:t>
            </a:fld>
            <a:endParaRPr lang="en-GB" dirty="0"/>
          </a:p>
        </p:txBody>
      </p:sp>
      <p:sp>
        <p:nvSpPr>
          <p:cNvPr id="11" name="Speech Bubble: Rectangle with Corners Rounded 10">
            <a:extLst>
              <a:ext uri="{FF2B5EF4-FFF2-40B4-BE49-F238E27FC236}">
                <a16:creationId xmlns:a16="http://schemas.microsoft.com/office/drawing/2014/main" id="{2D576B14-4F49-54C1-BF4D-ED90C8FD9887}"/>
              </a:ext>
            </a:extLst>
          </p:cNvPr>
          <p:cNvSpPr/>
          <p:nvPr/>
        </p:nvSpPr>
        <p:spPr>
          <a:xfrm>
            <a:off x="5674499" y="1879225"/>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Make Directory</a:t>
            </a:r>
            <a:endParaRPr lang="en-GB" sz="2400" dirty="0">
              <a:solidFill>
                <a:schemeClr val="tx1"/>
              </a:solidFill>
            </a:endParaRPr>
          </a:p>
        </p:txBody>
      </p:sp>
      <p:sp>
        <p:nvSpPr>
          <p:cNvPr id="12" name="Speech Bubble: Rectangle with Corners Rounded 11">
            <a:extLst>
              <a:ext uri="{FF2B5EF4-FFF2-40B4-BE49-F238E27FC236}">
                <a16:creationId xmlns:a16="http://schemas.microsoft.com/office/drawing/2014/main" id="{CB8AC165-879F-0A48-D1CF-BD2AA0D80306}"/>
              </a:ext>
            </a:extLst>
          </p:cNvPr>
          <p:cNvSpPr/>
          <p:nvPr/>
        </p:nvSpPr>
        <p:spPr>
          <a:xfrm>
            <a:off x="5993209" y="3986114"/>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Creates an empty file</a:t>
            </a:r>
            <a:endParaRPr lang="en-GB" sz="2400" dirty="0">
              <a:solidFill>
                <a:schemeClr val="tx1"/>
              </a:solidFill>
            </a:endParaRPr>
          </a:p>
        </p:txBody>
      </p:sp>
      <p:sp>
        <p:nvSpPr>
          <p:cNvPr id="8" name="Speech Bubble: Rectangle with Corners Rounded 7">
            <a:extLst>
              <a:ext uri="{FF2B5EF4-FFF2-40B4-BE49-F238E27FC236}">
                <a16:creationId xmlns:a16="http://schemas.microsoft.com/office/drawing/2014/main" id="{BB401D4E-426C-237A-9A56-7EC4BA04323F}"/>
              </a:ext>
            </a:extLst>
          </p:cNvPr>
          <p:cNvSpPr/>
          <p:nvPr/>
        </p:nvSpPr>
        <p:spPr>
          <a:xfrm>
            <a:off x="4928101" y="2976226"/>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Change Directory</a:t>
            </a:r>
            <a:endParaRPr lang="en-GB" sz="2400" dirty="0">
              <a:solidFill>
                <a:schemeClr val="tx1"/>
              </a:solidFill>
            </a:endParaRPr>
          </a:p>
        </p:txBody>
      </p:sp>
      <p:sp>
        <p:nvSpPr>
          <p:cNvPr id="13" name="Speech Bubble: Rectangle with Corners Rounded 12">
            <a:extLst>
              <a:ext uri="{FF2B5EF4-FFF2-40B4-BE49-F238E27FC236}">
                <a16:creationId xmlns:a16="http://schemas.microsoft.com/office/drawing/2014/main" id="{492DEDD1-1298-8DDD-F4AD-62CA45829054}"/>
              </a:ext>
            </a:extLst>
          </p:cNvPr>
          <p:cNvSpPr/>
          <p:nvPr/>
        </p:nvSpPr>
        <p:spPr>
          <a:xfrm>
            <a:off x="2461638" y="4987314"/>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List files or directories</a:t>
            </a:r>
            <a:endParaRPr lang="en-GB" sz="2400" dirty="0">
              <a:solidFill>
                <a:schemeClr val="tx1"/>
              </a:solidFill>
            </a:endParaRPr>
          </a:p>
        </p:txBody>
      </p:sp>
    </p:spTree>
    <p:extLst>
      <p:ext uri="{BB962C8B-B14F-4D97-AF65-F5344CB8AC3E}">
        <p14:creationId xmlns:p14="http://schemas.microsoft.com/office/powerpoint/2010/main" val="246124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Basic Command Line</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r>
              <a:rPr lang="en-GB" b="0" i="0" dirty="0" err="1">
                <a:solidFill>
                  <a:srgbClr val="C19C00"/>
                </a:solidFill>
                <a:effectLst/>
                <a:latin typeface="Consolas" panose="020B0609020204030204" pitchFamily="49" charset="0"/>
              </a:rPr>
              <a:t>new_folder</a:t>
            </a:r>
            <a:endParaRPr lang="en-GB" b="0" i="0" dirty="0">
              <a:solidFill>
                <a:srgbClr val="C19C00"/>
              </a:solidFill>
              <a:effectLst/>
              <a:latin typeface="Consolas" panose="020B0609020204030204" pitchFamily="49" charset="0"/>
            </a:endParaRPr>
          </a:p>
          <a:p>
            <a:r>
              <a:rPr lang="en-GB" dirty="0">
                <a:solidFill>
                  <a:srgbClr val="CCCCCC"/>
                </a:solidFill>
                <a:latin typeface="Consolas" panose="020B0609020204030204" pitchFamily="49" charset="0"/>
              </a:rPr>
              <a:t>$ rm new_file.txt</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r>
              <a:rPr lang="en-GB" b="0" i="0" dirty="0" err="1">
                <a:solidFill>
                  <a:srgbClr val="C19C00"/>
                </a:solidFill>
                <a:effectLst/>
                <a:latin typeface="Consolas" panose="020B0609020204030204" pitchFamily="49" charset="0"/>
              </a:rPr>
              <a:t>new_folder</a:t>
            </a:r>
            <a:endParaRPr lang="en-GB" b="0" i="0" dirty="0">
              <a:solidFill>
                <a:srgbClr val="C19C00"/>
              </a:solidFill>
              <a:effectLst/>
              <a:latin typeface="Consolas" panose="020B0609020204030204" pitchFamily="49" charset="0"/>
            </a:endParaRPr>
          </a:p>
          <a:p>
            <a:r>
              <a:rPr lang="en-GB" dirty="0">
                <a:solidFill>
                  <a:srgbClr val="CCCCCC"/>
                </a:solidFill>
                <a:latin typeface="Consolas" panose="020B0609020204030204" pitchFamily="49" charset="0"/>
              </a:rPr>
              <a:t>$ ls</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cd ..</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r>
              <a:rPr lang="en-GB" b="0" i="0" dirty="0" err="1">
                <a:solidFill>
                  <a:srgbClr val="C19C00"/>
                </a:solidFill>
                <a:effectLst/>
                <a:latin typeface="Consolas" panose="020B0609020204030204" pitchFamily="49" charset="0"/>
              </a:rPr>
              <a:t>new_folder</a:t>
            </a:r>
            <a:endParaRPr lang="en-GB" b="0" i="0" dirty="0">
              <a:solidFill>
                <a:srgbClr val="C19C00"/>
              </a:solidFill>
              <a:effectLst/>
              <a:latin typeface="Consolas" panose="020B0609020204030204" pitchFamily="49" charset="0"/>
            </a:endParaRPr>
          </a:p>
          <a:p>
            <a:r>
              <a:rPr lang="en-GB" dirty="0">
                <a:solidFill>
                  <a:srgbClr val="CCCCCC"/>
                </a:solidFill>
                <a:latin typeface="Consolas" panose="020B0609020204030204" pitchFamily="49" charset="0"/>
              </a:rPr>
              <a:t>$ rm </a:t>
            </a:r>
            <a:r>
              <a:rPr lang="en-GB" dirty="0" err="1">
                <a:solidFill>
                  <a:srgbClr val="CCCCCC"/>
                </a:solidFill>
                <a:latin typeface="Consolas" panose="020B0609020204030204" pitchFamily="49" charset="0"/>
              </a:rPr>
              <a:t>new_folder</a:t>
            </a:r>
            <a:endParaRPr lang="en-GB" dirty="0">
              <a:solidFill>
                <a:srgbClr val="CCCCCC"/>
              </a:solidFill>
              <a:latin typeface="Consolas" panose="020B0609020204030204" pitchFamily="49" charset="0"/>
            </a:endParaRP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fld id="{61BF9F4B-7B7E-4673-BA0F-365E23C359A3}" type="slidenum">
              <a:rPr lang="en-GB" smtClean="0"/>
              <a:pPr/>
              <a:t>12</a:t>
            </a:fld>
            <a:endParaRPr lang="en-GB" dirty="0"/>
          </a:p>
        </p:txBody>
      </p:sp>
      <p:sp>
        <p:nvSpPr>
          <p:cNvPr id="9" name="Speech Bubble: Rectangle with Corners Rounded 8">
            <a:extLst>
              <a:ext uri="{FF2B5EF4-FFF2-40B4-BE49-F238E27FC236}">
                <a16:creationId xmlns:a16="http://schemas.microsoft.com/office/drawing/2014/main" id="{088B19D8-FBC2-E694-05D8-DC4EF42FFC70}"/>
              </a:ext>
            </a:extLst>
          </p:cNvPr>
          <p:cNvSpPr/>
          <p:nvPr/>
        </p:nvSpPr>
        <p:spPr>
          <a:xfrm>
            <a:off x="5314180" y="1914444"/>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Remove file or folder</a:t>
            </a:r>
            <a:endParaRPr lang="en-GB" sz="2400" dirty="0">
              <a:solidFill>
                <a:schemeClr val="tx1"/>
              </a:solidFill>
            </a:endParaRPr>
          </a:p>
        </p:txBody>
      </p:sp>
      <p:sp>
        <p:nvSpPr>
          <p:cNvPr id="8" name="Speech Bubble: Rectangle with Corners Rounded 7">
            <a:extLst>
              <a:ext uri="{FF2B5EF4-FFF2-40B4-BE49-F238E27FC236}">
                <a16:creationId xmlns:a16="http://schemas.microsoft.com/office/drawing/2014/main" id="{91B828E4-D90B-A0A1-4AEB-519C407418EA}"/>
              </a:ext>
            </a:extLst>
          </p:cNvPr>
          <p:cNvSpPr/>
          <p:nvPr/>
        </p:nvSpPr>
        <p:spPr>
          <a:xfrm>
            <a:off x="2449914" y="2938515"/>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Nothing in the folder</a:t>
            </a:r>
            <a:endParaRPr lang="en-GB" sz="2400" dirty="0">
              <a:solidFill>
                <a:schemeClr val="tx1"/>
              </a:solidFill>
            </a:endParaRPr>
          </a:p>
        </p:txBody>
      </p:sp>
      <p:sp>
        <p:nvSpPr>
          <p:cNvPr id="13" name="Speech Bubble: Rectangle with Corners Rounded 12">
            <a:extLst>
              <a:ext uri="{FF2B5EF4-FFF2-40B4-BE49-F238E27FC236}">
                <a16:creationId xmlns:a16="http://schemas.microsoft.com/office/drawing/2014/main" id="{11D6E2AE-169D-EE3E-D022-5B8DC915B38D}"/>
              </a:ext>
            </a:extLst>
          </p:cNvPr>
          <p:cNvSpPr/>
          <p:nvPr/>
        </p:nvSpPr>
        <p:spPr>
          <a:xfrm>
            <a:off x="3039849" y="4003723"/>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dirty="0">
                <a:solidFill>
                  <a:schemeClr val="tx1"/>
                </a:solidFill>
                <a:latin typeface="Söhne"/>
              </a:rPr>
              <a:t>Change Directory One UP</a:t>
            </a:r>
            <a:endParaRPr lang="en-GB" sz="2400" dirty="0">
              <a:solidFill>
                <a:schemeClr val="tx1"/>
              </a:solidFill>
            </a:endParaRPr>
          </a:p>
        </p:txBody>
      </p:sp>
      <p:sp>
        <p:nvSpPr>
          <p:cNvPr id="14" name="Speech Bubble: Rectangle with Corners Rounded 13">
            <a:extLst>
              <a:ext uri="{FF2B5EF4-FFF2-40B4-BE49-F238E27FC236}">
                <a16:creationId xmlns:a16="http://schemas.microsoft.com/office/drawing/2014/main" id="{3285BF13-DEDC-98F3-DEBE-FE60C39365BF}"/>
              </a:ext>
            </a:extLst>
          </p:cNvPr>
          <p:cNvSpPr/>
          <p:nvPr/>
        </p:nvSpPr>
        <p:spPr>
          <a:xfrm>
            <a:off x="4876920" y="4967393"/>
            <a:ext cx="3449626" cy="410199"/>
          </a:xfrm>
          <a:prstGeom prst="wedgeRoundRectCallout">
            <a:avLst>
              <a:gd name="adj1" fmla="val -79970"/>
              <a:gd name="adj2" fmla="val 156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algn="ctr">
              <a:lnSpc>
                <a:spcPct val="90000"/>
              </a:lnSpc>
              <a:spcBef>
                <a:spcPts val="0"/>
              </a:spcBef>
              <a:spcAft>
                <a:spcPts val="600"/>
              </a:spcAft>
            </a:pPr>
            <a:r>
              <a:rPr lang="en-GB" sz="2400" b="0" i="0" dirty="0">
                <a:solidFill>
                  <a:schemeClr val="tx1"/>
                </a:solidFill>
                <a:effectLst/>
                <a:latin typeface="Söhne"/>
              </a:rPr>
              <a:t>Remove file or folder</a:t>
            </a:r>
            <a:endParaRPr lang="en-GB" sz="2400" dirty="0">
              <a:solidFill>
                <a:schemeClr val="tx1"/>
              </a:solidFill>
            </a:endParaRPr>
          </a:p>
        </p:txBody>
      </p:sp>
    </p:spTree>
    <p:extLst>
      <p:ext uri="{BB962C8B-B14F-4D97-AF65-F5344CB8AC3E}">
        <p14:creationId xmlns:p14="http://schemas.microsoft.com/office/powerpoint/2010/main" val="276193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D06C-6ECA-62D4-CD01-E1CF89EEBE58}"/>
              </a:ext>
            </a:extLst>
          </p:cNvPr>
          <p:cNvSpPr>
            <a:spLocks noGrp="1"/>
          </p:cNvSpPr>
          <p:nvPr>
            <p:ph type="title"/>
          </p:nvPr>
        </p:nvSpPr>
        <p:spPr/>
        <p:txBody>
          <a:bodyPr/>
          <a:lstStyle/>
          <a:p>
            <a:r>
              <a:rPr lang="en-GB" dirty="0"/>
              <a:t>Task</a:t>
            </a:r>
          </a:p>
        </p:txBody>
      </p:sp>
      <p:sp>
        <p:nvSpPr>
          <p:cNvPr id="3" name="Text Placeholder 2">
            <a:extLst>
              <a:ext uri="{FF2B5EF4-FFF2-40B4-BE49-F238E27FC236}">
                <a16:creationId xmlns:a16="http://schemas.microsoft.com/office/drawing/2014/main" id="{93F8A90B-ECFF-0C55-1052-9D16FDAEEB3D}"/>
              </a:ext>
            </a:extLst>
          </p:cNvPr>
          <p:cNvSpPr>
            <a:spLocks noGrp="1"/>
          </p:cNvSpPr>
          <p:nvPr>
            <p:ph type="body" sz="quarter" idx="16"/>
          </p:nvPr>
        </p:nvSpPr>
        <p:spPr>
          <a:xfrm>
            <a:off x="200024" y="1375336"/>
            <a:ext cx="11586372" cy="4717666"/>
          </a:xfrm>
        </p:spPr>
        <p:txBody>
          <a:bodyPr/>
          <a:lstStyle/>
          <a:p>
            <a:pPr lvl="2">
              <a:lnSpc>
                <a:spcPct val="150000"/>
              </a:lnSpc>
            </a:pPr>
            <a:r>
              <a:rPr lang="en-GB" dirty="0"/>
              <a:t>Open a brand new </a:t>
            </a:r>
            <a:r>
              <a:rPr lang="en-GB" dirty="0" err="1"/>
              <a:t>gitbash</a:t>
            </a:r>
            <a:r>
              <a:rPr lang="en-GB" dirty="0"/>
              <a:t> terminal from the highest level of your PC</a:t>
            </a:r>
          </a:p>
          <a:p>
            <a:pPr lvl="2">
              <a:lnSpc>
                <a:spcPct val="150000"/>
              </a:lnSpc>
            </a:pPr>
            <a:r>
              <a:rPr lang="en-GB" dirty="0"/>
              <a:t>Navigate to your documents (inside </a:t>
            </a:r>
            <a:r>
              <a:rPr lang="en-GB" dirty="0" err="1"/>
              <a:t>Onedrive</a:t>
            </a:r>
            <a:r>
              <a:rPr lang="en-GB" dirty="0"/>
              <a:t>)</a:t>
            </a:r>
          </a:p>
          <a:p>
            <a:pPr lvl="2">
              <a:lnSpc>
                <a:spcPct val="150000"/>
              </a:lnSpc>
            </a:pPr>
            <a:r>
              <a:rPr lang="en-GB" dirty="0"/>
              <a:t>Create a new folder called </a:t>
            </a:r>
            <a:r>
              <a:rPr lang="en-GB" dirty="0" err="1"/>
              <a:t>my_folder</a:t>
            </a:r>
            <a:endParaRPr lang="en-GB" dirty="0"/>
          </a:p>
          <a:p>
            <a:pPr lvl="2">
              <a:lnSpc>
                <a:spcPct val="150000"/>
              </a:lnSpc>
            </a:pPr>
            <a:r>
              <a:rPr lang="en-GB" dirty="0"/>
              <a:t>Create a txt file called my_txt.txt</a:t>
            </a:r>
          </a:p>
          <a:p>
            <a:pPr lvl="2">
              <a:lnSpc>
                <a:spcPct val="150000"/>
              </a:lnSpc>
            </a:pPr>
            <a:r>
              <a:rPr lang="en-GB" dirty="0"/>
              <a:t>Inside </a:t>
            </a:r>
            <a:r>
              <a:rPr lang="en-GB" dirty="0" err="1"/>
              <a:t>my_folder</a:t>
            </a:r>
            <a:r>
              <a:rPr lang="en-GB" dirty="0"/>
              <a:t>, create another new folder called </a:t>
            </a:r>
            <a:r>
              <a:rPr lang="en-GB" dirty="0" err="1"/>
              <a:t>another_folder</a:t>
            </a:r>
            <a:endParaRPr lang="en-GB" dirty="0"/>
          </a:p>
          <a:p>
            <a:pPr lvl="2">
              <a:lnSpc>
                <a:spcPct val="150000"/>
              </a:lnSpc>
            </a:pPr>
            <a:r>
              <a:rPr lang="en-GB" dirty="0"/>
              <a:t>Inside of </a:t>
            </a:r>
            <a:r>
              <a:rPr lang="en-GB" dirty="0" err="1"/>
              <a:t>another_folder</a:t>
            </a:r>
            <a:r>
              <a:rPr lang="en-GB" dirty="0"/>
              <a:t> create a python file called main</a:t>
            </a:r>
          </a:p>
          <a:p>
            <a:pPr lvl="2">
              <a:lnSpc>
                <a:spcPct val="150000"/>
              </a:lnSpc>
            </a:pPr>
            <a:r>
              <a:rPr lang="en-GB" dirty="0"/>
              <a:t>Open it in visual studio code (code .)</a:t>
            </a:r>
          </a:p>
          <a:p>
            <a:pPr lvl="2">
              <a:lnSpc>
                <a:spcPct val="150000"/>
              </a:lnSpc>
            </a:pPr>
            <a:r>
              <a:rPr lang="en-GB" dirty="0"/>
              <a:t>Remove all folders (the ones we just made)</a:t>
            </a:r>
          </a:p>
          <a:p>
            <a:pPr lvl="1"/>
            <a:endParaRPr lang="en-GB" dirty="0"/>
          </a:p>
        </p:txBody>
      </p:sp>
      <p:sp>
        <p:nvSpPr>
          <p:cNvPr id="4" name="Date Placeholder 3">
            <a:extLst>
              <a:ext uri="{FF2B5EF4-FFF2-40B4-BE49-F238E27FC236}">
                <a16:creationId xmlns:a16="http://schemas.microsoft.com/office/drawing/2014/main" id="{03FB12DC-E16A-6705-F184-187C965134BD}"/>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97DA8B31-CB47-99DB-DC3C-5E725CDD3B7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8DEA9758-3524-E20C-C41C-759920D3C382}"/>
              </a:ext>
            </a:extLst>
          </p:cNvPr>
          <p:cNvSpPr>
            <a:spLocks noGrp="1"/>
          </p:cNvSpPr>
          <p:nvPr>
            <p:ph type="sldNum" sz="quarter" idx="19"/>
          </p:nvPr>
        </p:nvSpPr>
        <p:spPr/>
        <p:txBody>
          <a:bodyPr/>
          <a:lstStyle/>
          <a:p>
            <a:fld id="{61BF9F4B-7B7E-4673-BA0F-365E23C359A3}" type="slidenum">
              <a:rPr lang="en-GB" smtClean="0"/>
              <a:pPr/>
              <a:t>13</a:t>
            </a:fld>
            <a:endParaRPr lang="en-GB" dirty="0"/>
          </a:p>
        </p:txBody>
      </p:sp>
    </p:spTree>
    <p:extLst>
      <p:ext uri="{BB962C8B-B14F-4D97-AF65-F5344CB8AC3E}">
        <p14:creationId xmlns:p14="http://schemas.microsoft.com/office/powerpoint/2010/main" val="25805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B113EF-4E71-168D-1B37-76CB9EB12E28}"/>
              </a:ext>
            </a:extLst>
          </p:cNvPr>
          <p:cNvSpPr>
            <a:spLocks noGrp="1"/>
          </p:cNvSpPr>
          <p:nvPr>
            <p:ph type="dt" sz="half" idx="10"/>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38B23132-28D6-15D7-37AE-12D076544947}"/>
              </a:ext>
            </a:extLst>
          </p:cNvPr>
          <p:cNvSpPr>
            <a:spLocks noGrp="1"/>
          </p:cNvSpPr>
          <p:nvPr>
            <p:ph type="ftr" sz="quarter" idx="11"/>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4B7485E7-C23E-36E3-9851-B6AC3E9E6471}"/>
              </a:ext>
            </a:extLst>
          </p:cNvPr>
          <p:cNvSpPr>
            <a:spLocks noGrp="1"/>
          </p:cNvSpPr>
          <p:nvPr>
            <p:ph type="sldNum" sz="quarter" idx="12"/>
          </p:nvPr>
        </p:nvSpPr>
        <p:spPr/>
        <p:txBody>
          <a:bodyPr/>
          <a:lstStyle/>
          <a:p>
            <a:fld id="{61BF9F4B-7B7E-4673-BA0F-365E23C359A3}" type="slidenum">
              <a:rPr lang="en-GB" smtClean="0"/>
              <a:pPr/>
              <a:t>14</a:t>
            </a:fld>
            <a:endParaRPr lang="en-GB" dirty="0"/>
          </a:p>
        </p:txBody>
      </p:sp>
      <p:sp>
        <p:nvSpPr>
          <p:cNvPr id="8" name="Text Placeholder 7">
            <a:extLst>
              <a:ext uri="{FF2B5EF4-FFF2-40B4-BE49-F238E27FC236}">
                <a16:creationId xmlns:a16="http://schemas.microsoft.com/office/drawing/2014/main" id="{347DAF49-F6DE-C9D4-C4CB-800DB8AED2A4}"/>
              </a:ext>
            </a:extLst>
          </p:cNvPr>
          <p:cNvSpPr>
            <a:spLocks noGrp="1"/>
          </p:cNvSpPr>
          <p:nvPr>
            <p:ph type="body" sz="quarter" idx="17"/>
          </p:nvPr>
        </p:nvSpPr>
        <p:spPr/>
        <p:txBody>
          <a:bodyPr/>
          <a:lstStyle/>
          <a:p>
            <a:r>
              <a:rPr lang="en-GB" dirty="0"/>
              <a:t>Introduction to </a:t>
            </a:r>
            <a:r>
              <a:rPr lang="en-GB" dirty="0" err="1"/>
              <a:t>gitbash</a:t>
            </a:r>
            <a:endParaRPr lang="en-GB" dirty="0"/>
          </a:p>
        </p:txBody>
      </p:sp>
    </p:spTree>
    <p:extLst>
      <p:ext uri="{BB962C8B-B14F-4D97-AF65-F5344CB8AC3E}">
        <p14:creationId xmlns:p14="http://schemas.microsoft.com/office/powerpoint/2010/main" val="309210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77A-F6C9-F990-3F38-5FF96AB81767}"/>
              </a:ext>
            </a:extLst>
          </p:cNvPr>
          <p:cNvSpPr>
            <a:spLocks noGrp="1"/>
          </p:cNvSpPr>
          <p:nvPr>
            <p:ph type="title"/>
          </p:nvPr>
        </p:nvSpPr>
        <p:spPr/>
        <p:txBody>
          <a:bodyPr/>
          <a:lstStyle/>
          <a:p>
            <a:r>
              <a:rPr lang="en-GB" b="0" i="0" dirty="0">
                <a:effectLst/>
              </a:rPr>
              <a:t>Repositories (Repos)</a:t>
            </a:r>
            <a:endParaRPr lang="en-GB" dirty="0"/>
          </a:p>
        </p:txBody>
      </p:sp>
      <p:sp>
        <p:nvSpPr>
          <p:cNvPr id="3" name="Text Placeholder 2">
            <a:extLst>
              <a:ext uri="{FF2B5EF4-FFF2-40B4-BE49-F238E27FC236}">
                <a16:creationId xmlns:a16="http://schemas.microsoft.com/office/drawing/2014/main" id="{FCBB1FA5-D219-3575-2A57-E23A9D0BDA22}"/>
              </a:ext>
            </a:extLst>
          </p:cNvPr>
          <p:cNvSpPr>
            <a:spLocks noGrp="1"/>
          </p:cNvSpPr>
          <p:nvPr>
            <p:ph type="body" sz="quarter" idx="16"/>
          </p:nvPr>
        </p:nvSpPr>
        <p:spPr/>
        <p:txBody>
          <a:bodyPr/>
          <a:lstStyle/>
          <a:p>
            <a:pPr lvl="1"/>
            <a:r>
              <a:rPr lang="en-GB" dirty="0">
                <a:latin typeface="+mj-lt"/>
              </a:rPr>
              <a:t>A repository is a central location where you store and manage your project's source code, files, and history. </a:t>
            </a:r>
          </a:p>
          <a:p>
            <a:pPr lvl="1"/>
            <a:r>
              <a:rPr lang="en-GB" dirty="0">
                <a:latin typeface="+mj-lt"/>
              </a:rPr>
              <a:t>It acts as a container for all the files and assets related to your project.</a:t>
            </a:r>
          </a:p>
          <a:p>
            <a:pPr lvl="1"/>
            <a:r>
              <a:rPr lang="en-GB" dirty="0">
                <a:latin typeface="+mj-lt"/>
              </a:rPr>
              <a:t>Repositories provide a way to organise, and version control your project. </a:t>
            </a:r>
          </a:p>
          <a:p>
            <a:pPr lvl="1"/>
            <a:r>
              <a:rPr lang="en-GB" dirty="0">
                <a:latin typeface="+mj-lt"/>
              </a:rPr>
              <a:t>They keep track of changes over time, enable collaboration among developers, and serve as a backup for your project.</a:t>
            </a:r>
          </a:p>
        </p:txBody>
      </p:sp>
      <p:sp>
        <p:nvSpPr>
          <p:cNvPr id="4" name="Date Placeholder 3">
            <a:extLst>
              <a:ext uri="{FF2B5EF4-FFF2-40B4-BE49-F238E27FC236}">
                <a16:creationId xmlns:a16="http://schemas.microsoft.com/office/drawing/2014/main" id="{DF1E5F03-C443-44B9-33E8-9B2210E1B4A3}"/>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80072DA-B624-9D50-0394-8ABB0C82A87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C4BC6B7-0196-8BDD-177A-FBC564D5B8BD}"/>
              </a:ext>
            </a:extLst>
          </p:cNvPr>
          <p:cNvSpPr>
            <a:spLocks noGrp="1"/>
          </p:cNvSpPr>
          <p:nvPr>
            <p:ph type="sldNum" sz="quarter" idx="19"/>
          </p:nvPr>
        </p:nvSpPr>
        <p:spPr/>
        <p:txBody>
          <a:bodyPr/>
          <a:lstStyle/>
          <a:p>
            <a:fld id="{61BF9F4B-7B7E-4673-BA0F-365E23C359A3}" type="slidenum">
              <a:rPr lang="en-GB" smtClean="0"/>
              <a:pPr/>
              <a:t>15</a:t>
            </a:fld>
            <a:endParaRPr lang="en-GB" dirty="0"/>
          </a:p>
        </p:txBody>
      </p:sp>
    </p:spTree>
    <p:extLst>
      <p:ext uri="{BB962C8B-B14F-4D97-AF65-F5344CB8AC3E}">
        <p14:creationId xmlns:p14="http://schemas.microsoft.com/office/powerpoint/2010/main" val="98472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AF47-523B-9F70-9896-1787623819BC}"/>
              </a:ext>
            </a:extLst>
          </p:cNvPr>
          <p:cNvSpPr>
            <a:spLocks noGrp="1"/>
          </p:cNvSpPr>
          <p:nvPr>
            <p:ph type="title"/>
          </p:nvPr>
        </p:nvSpPr>
        <p:spPr/>
        <p:txBody>
          <a:bodyPr/>
          <a:lstStyle/>
          <a:p>
            <a:r>
              <a:rPr lang="en-GB" b="0" i="0" dirty="0">
                <a:effectLst/>
              </a:rPr>
              <a:t>Basic Git Commands</a:t>
            </a:r>
            <a:endParaRPr lang="en-GB" dirty="0"/>
          </a:p>
        </p:txBody>
      </p:sp>
      <p:sp>
        <p:nvSpPr>
          <p:cNvPr id="3" name="Text Placeholder 2">
            <a:extLst>
              <a:ext uri="{FF2B5EF4-FFF2-40B4-BE49-F238E27FC236}">
                <a16:creationId xmlns:a16="http://schemas.microsoft.com/office/drawing/2014/main" id="{EC3FEEBB-435A-C78A-B78C-44465ECC0885}"/>
              </a:ext>
            </a:extLst>
          </p:cNvPr>
          <p:cNvSpPr>
            <a:spLocks noGrp="1"/>
          </p:cNvSpPr>
          <p:nvPr>
            <p:ph type="body" sz="quarter" idx="16"/>
          </p:nvPr>
        </p:nvSpPr>
        <p:spPr>
          <a:xfrm>
            <a:off x="200023" y="1375336"/>
            <a:ext cx="11586372" cy="4922913"/>
          </a:xfrm>
        </p:spPr>
        <p:txBody>
          <a:bodyPr/>
          <a:lstStyle/>
          <a:p>
            <a:pPr lvl="1">
              <a:lnSpc>
                <a:spcPct val="100000"/>
              </a:lnSpc>
              <a:spcAft>
                <a:spcPts val="1200"/>
              </a:spcAft>
            </a:pPr>
            <a:r>
              <a:rPr lang="en-GB" sz="2700" i="1" dirty="0">
                <a:latin typeface="+mj-lt"/>
              </a:rPr>
              <a:t>git </a:t>
            </a:r>
            <a:r>
              <a:rPr lang="en-GB" sz="2700" i="1" dirty="0" err="1">
                <a:latin typeface="+mj-lt"/>
              </a:rPr>
              <a:t>init</a:t>
            </a:r>
            <a:r>
              <a:rPr lang="en-GB" sz="2700" i="1" dirty="0">
                <a:latin typeface="+mj-lt"/>
              </a:rPr>
              <a:t> </a:t>
            </a:r>
            <a:r>
              <a:rPr lang="en-GB" sz="2700" dirty="0">
                <a:latin typeface="+mj-lt"/>
              </a:rPr>
              <a:t>: Initializes a new Git repository.</a:t>
            </a:r>
          </a:p>
          <a:p>
            <a:pPr lvl="1">
              <a:lnSpc>
                <a:spcPct val="100000"/>
              </a:lnSpc>
              <a:spcAft>
                <a:spcPts val="1200"/>
              </a:spcAft>
            </a:pPr>
            <a:r>
              <a:rPr lang="en-GB" sz="2700" i="1" dirty="0">
                <a:latin typeface="+mj-lt"/>
              </a:rPr>
              <a:t>git clone &lt;repository URL&gt; </a:t>
            </a:r>
            <a:r>
              <a:rPr lang="en-GB" sz="2700" dirty="0">
                <a:latin typeface="+mj-lt"/>
              </a:rPr>
              <a:t>: Copies a repository from a remote server to your local machine.</a:t>
            </a:r>
          </a:p>
          <a:p>
            <a:pPr lvl="1">
              <a:lnSpc>
                <a:spcPct val="100000"/>
              </a:lnSpc>
              <a:spcAft>
                <a:spcPts val="1200"/>
              </a:spcAft>
            </a:pPr>
            <a:r>
              <a:rPr lang="en-GB" sz="2700" i="1" dirty="0">
                <a:latin typeface="+mj-lt"/>
              </a:rPr>
              <a:t>git add &lt;file&gt; </a:t>
            </a:r>
            <a:r>
              <a:rPr lang="en-GB" sz="2700" dirty="0">
                <a:latin typeface="+mj-lt"/>
              </a:rPr>
              <a:t>: Stages changes for commit.</a:t>
            </a:r>
          </a:p>
          <a:p>
            <a:pPr lvl="1">
              <a:lnSpc>
                <a:spcPct val="100000"/>
              </a:lnSpc>
              <a:spcAft>
                <a:spcPts val="1200"/>
              </a:spcAft>
            </a:pPr>
            <a:r>
              <a:rPr lang="en-GB" sz="2700" i="1" dirty="0">
                <a:latin typeface="+mj-lt"/>
              </a:rPr>
              <a:t>git commit -m "message“ </a:t>
            </a:r>
            <a:r>
              <a:rPr lang="en-GB" sz="2700" dirty="0">
                <a:latin typeface="+mj-lt"/>
              </a:rPr>
              <a:t>: Commits staged changes with a message.</a:t>
            </a:r>
          </a:p>
          <a:p>
            <a:pPr lvl="1">
              <a:lnSpc>
                <a:spcPct val="100000"/>
              </a:lnSpc>
              <a:spcAft>
                <a:spcPts val="1200"/>
              </a:spcAft>
            </a:pPr>
            <a:r>
              <a:rPr lang="en-GB" sz="2700" i="1" dirty="0">
                <a:latin typeface="+mj-lt"/>
              </a:rPr>
              <a:t>git status </a:t>
            </a:r>
            <a:r>
              <a:rPr lang="en-GB" sz="2700" dirty="0">
                <a:latin typeface="+mj-lt"/>
              </a:rPr>
              <a:t>: Shows the status of your working directory.</a:t>
            </a:r>
          </a:p>
          <a:p>
            <a:pPr lvl="1">
              <a:lnSpc>
                <a:spcPct val="100000"/>
              </a:lnSpc>
              <a:spcAft>
                <a:spcPts val="1200"/>
              </a:spcAft>
            </a:pPr>
            <a:r>
              <a:rPr lang="en-GB" sz="2700" i="1" dirty="0">
                <a:latin typeface="+mj-lt"/>
              </a:rPr>
              <a:t>git log </a:t>
            </a:r>
            <a:r>
              <a:rPr lang="en-GB" sz="2700" dirty="0">
                <a:latin typeface="+mj-lt"/>
              </a:rPr>
              <a:t>: Displays a history of commits.</a:t>
            </a:r>
          </a:p>
          <a:p>
            <a:pPr lvl="1">
              <a:lnSpc>
                <a:spcPct val="100000"/>
              </a:lnSpc>
              <a:spcAft>
                <a:spcPts val="1200"/>
              </a:spcAft>
            </a:pPr>
            <a:r>
              <a:rPr lang="en-GB" sz="2700" i="1" dirty="0">
                <a:latin typeface="+mj-lt"/>
              </a:rPr>
              <a:t>git pull </a:t>
            </a:r>
            <a:r>
              <a:rPr lang="en-GB" sz="2700" dirty="0">
                <a:latin typeface="+mj-lt"/>
              </a:rPr>
              <a:t>: Fetches changes from a remote repository.</a:t>
            </a:r>
          </a:p>
          <a:p>
            <a:pPr lvl="1">
              <a:lnSpc>
                <a:spcPct val="100000"/>
              </a:lnSpc>
              <a:spcAft>
                <a:spcPts val="1200"/>
              </a:spcAft>
            </a:pPr>
            <a:r>
              <a:rPr lang="en-GB" sz="2700" i="1" dirty="0">
                <a:latin typeface="+mj-lt"/>
              </a:rPr>
              <a:t>git push </a:t>
            </a:r>
            <a:r>
              <a:rPr lang="en-GB" sz="2700" dirty="0">
                <a:latin typeface="+mj-lt"/>
              </a:rPr>
              <a:t>: Pushes local changes to a remote repository.</a:t>
            </a:r>
          </a:p>
        </p:txBody>
      </p:sp>
      <p:sp>
        <p:nvSpPr>
          <p:cNvPr id="4" name="Date Placeholder 3">
            <a:extLst>
              <a:ext uri="{FF2B5EF4-FFF2-40B4-BE49-F238E27FC236}">
                <a16:creationId xmlns:a16="http://schemas.microsoft.com/office/drawing/2014/main" id="{A97B7F2E-6A99-3366-E809-1ACC78C33FB9}"/>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5AE8A81C-A48F-C169-AECB-F507312DFB59}"/>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8F2A3159-EB96-D29A-AD9E-99BEC02722DE}"/>
              </a:ext>
            </a:extLst>
          </p:cNvPr>
          <p:cNvSpPr>
            <a:spLocks noGrp="1"/>
          </p:cNvSpPr>
          <p:nvPr>
            <p:ph type="sldNum" sz="quarter" idx="19"/>
          </p:nvPr>
        </p:nvSpPr>
        <p:spPr/>
        <p:txBody>
          <a:bodyPr/>
          <a:lstStyle/>
          <a:p>
            <a:fld id="{61BF9F4B-7B7E-4673-BA0F-365E23C359A3}" type="slidenum">
              <a:rPr lang="en-GB" smtClean="0"/>
              <a:pPr/>
              <a:t>16</a:t>
            </a:fld>
            <a:endParaRPr lang="en-GB" dirty="0"/>
          </a:p>
        </p:txBody>
      </p:sp>
    </p:spTree>
    <p:extLst>
      <p:ext uri="{BB962C8B-B14F-4D97-AF65-F5344CB8AC3E}">
        <p14:creationId xmlns:p14="http://schemas.microsoft.com/office/powerpoint/2010/main" val="112003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Getting started with Git</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a:t>
            </a:r>
            <a:r>
              <a:rPr lang="en-GB" dirty="0" err="1">
                <a:solidFill>
                  <a:srgbClr val="CCCCCC"/>
                </a:solidFill>
                <a:latin typeface="Consolas" panose="020B0609020204030204" pitchFamily="49" charset="0"/>
              </a:rPr>
              <a:t>init</a:t>
            </a:r>
            <a:endParaRPr lang="en-GB" dirty="0">
              <a:solidFill>
                <a:srgbClr val="CCCCCC"/>
              </a:solidFill>
              <a:latin typeface="Consolas" panose="020B0609020204030204" pitchFamily="49" charset="0"/>
            </a:endParaRPr>
          </a:p>
          <a:p>
            <a:r>
              <a:rPr lang="en-GB" dirty="0">
                <a:solidFill>
                  <a:srgbClr val="CCCCCC"/>
                </a:solidFill>
                <a:latin typeface="Consolas" panose="020B0609020204030204" pitchFamily="49" charset="0"/>
              </a:rPr>
              <a:t>Initialized empty Git repository in C:/Users/../..</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touch example.txt</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status</a:t>
            </a:r>
          </a:p>
          <a:p>
            <a:endParaRPr lang="en-GB" dirty="0">
              <a:solidFill>
                <a:srgbClr val="CCCCCC"/>
              </a:solidFill>
              <a:latin typeface="Consolas" panose="020B0609020204030204" pitchFamily="49" charset="0"/>
            </a:endParaRPr>
          </a:p>
          <a:p>
            <a:endParaRPr lang="en-GB" dirty="0">
              <a:solidFill>
                <a:srgbClr val="CCCCCC"/>
              </a:solidFill>
              <a:latin typeface="Consolas" panose="020B0609020204030204" pitchFamily="49" charset="0"/>
            </a:endParaRP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Trebuchet MS"/>
                <a:ea typeface="+mn-ea"/>
                <a:cs typeface="+mn-cs"/>
              </a:rPr>
              <a:t>Module 6</a:t>
            </a: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17</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F181BA83-69C9-8A7D-5AB7-81383C5B04C0}"/>
              </a:ext>
            </a:extLst>
          </p:cNvPr>
          <p:cNvSpPr/>
          <p:nvPr/>
        </p:nvSpPr>
        <p:spPr>
          <a:xfrm>
            <a:off x="5140960" y="1897999"/>
            <a:ext cx="6495417" cy="428641"/>
          </a:xfrm>
          <a:prstGeom prst="wedgeRoundRectCallout">
            <a:avLst>
              <a:gd name="adj1" fmla="val -86613"/>
              <a:gd name="adj2" fmla="val 26579"/>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rebuchet MS"/>
                <a:ea typeface="+mn-ea"/>
                <a:cs typeface="+mn-cs"/>
              </a:rPr>
              <a:t>Initialize a new git repository</a:t>
            </a:r>
          </a:p>
        </p:txBody>
      </p:sp>
      <p:sp>
        <p:nvSpPr>
          <p:cNvPr id="8" name="Speech Bubble: Rectangle with Corners Rounded 7">
            <a:extLst>
              <a:ext uri="{FF2B5EF4-FFF2-40B4-BE49-F238E27FC236}">
                <a16:creationId xmlns:a16="http://schemas.microsoft.com/office/drawing/2014/main" id="{6312760F-B8AF-9830-59EB-879D8A7F9727}"/>
              </a:ext>
            </a:extLst>
          </p:cNvPr>
          <p:cNvSpPr/>
          <p:nvPr/>
        </p:nvSpPr>
        <p:spPr>
          <a:xfrm>
            <a:off x="6388258" y="3519849"/>
            <a:ext cx="5248119" cy="428641"/>
          </a:xfrm>
          <a:prstGeom prst="wedgeRoundRectCallout">
            <a:avLst>
              <a:gd name="adj1" fmla="val -77750"/>
              <a:gd name="adj2" fmla="val -4235"/>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rebuchet MS"/>
                <a:ea typeface="+mn-ea"/>
                <a:cs typeface="+mn-cs"/>
              </a:rPr>
              <a:t>Create a txt file</a:t>
            </a:r>
          </a:p>
        </p:txBody>
      </p:sp>
      <p:sp>
        <p:nvSpPr>
          <p:cNvPr id="10" name="Speech Bubble: Rectangle with Corners Rounded 9">
            <a:extLst>
              <a:ext uri="{FF2B5EF4-FFF2-40B4-BE49-F238E27FC236}">
                <a16:creationId xmlns:a16="http://schemas.microsoft.com/office/drawing/2014/main" id="{86A89D6E-A005-9586-06D2-3F1603E040E7}"/>
              </a:ext>
            </a:extLst>
          </p:cNvPr>
          <p:cNvSpPr/>
          <p:nvPr/>
        </p:nvSpPr>
        <p:spPr>
          <a:xfrm>
            <a:off x="6388257" y="4531361"/>
            <a:ext cx="5248119" cy="1561642"/>
          </a:xfrm>
          <a:prstGeom prst="wedgeRoundRectCallout">
            <a:avLst>
              <a:gd name="adj1" fmla="val -103498"/>
              <a:gd name="adj2" fmla="val -3737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latin typeface="Söhne"/>
              </a:rPr>
              <a:t>Show the status of changes as untracked, modified, or staged in your directory and staging area. To know current state of your Git repository.</a:t>
            </a:r>
            <a:endParaRPr kumimoji="0" lang="en-GB" sz="2400" b="0" i="0" u="none" strike="noStrike" kern="1200" cap="none" spc="0" normalizeH="0" baseline="0" noProof="0" dirty="0">
              <a:ln>
                <a:noFill/>
              </a:ln>
              <a:solidFill>
                <a:schemeClr val="tx1"/>
              </a:solidFill>
              <a:effectLst/>
              <a:uLnTx/>
              <a:uFillTx/>
              <a:latin typeface="Trebuchet MS"/>
              <a:ea typeface="+mn-ea"/>
              <a:cs typeface="+mn-cs"/>
            </a:endParaRPr>
          </a:p>
        </p:txBody>
      </p:sp>
    </p:spTree>
    <p:extLst>
      <p:ext uri="{BB962C8B-B14F-4D97-AF65-F5344CB8AC3E}">
        <p14:creationId xmlns:p14="http://schemas.microsoft.com/office/powerpoint/2010/main" val="19413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Getting started with Git</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add .</a:t>
            </a: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commit -m "Initial commit"</a:t>
            </a: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18</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0CF280AB-1052-42C2-DF84-2E52EB860CB1}"/>
              </a:ext>
            </a:extLst>
          </p:cNvPr>
          <p:cNvSpPr/>
          <p:nvPr/>
        </p:nvSpPr>
        <p:spPr>
          <a:xfrm>
            <a:off x="4551680" y="1911423"/>
            <a:ext cx="7234715" cy="496497"/>
          </a:xfrm>
          <a:prstGeom prst="wedgeRoundRectCallout">
            <a:avLst>
              <a:gd name="adj1" fmla="val -72575"/>
              <a:gd name="adj2" fmla="val 9766"/>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rebuchet MS"/>
                <a:ea typeface="+mn-ea"/>
                <a:cs typeface="+mn-cs"/>
              </a:rPr>
              <a:t>Stage your files(changes are preparing to commit</a:t>
            </a:r>
          </a:p>
        </p:txBody>
      </p:sp>
      <p:sp>
        <p:nvSpPr>
          <p:cNvPr id="8" name="Speech Bubble: Rectangle with Corners Rounded 7">
            <a:extLst>
              <a:ext uri="{FF2B5EF4-FFF2-40B4-BE49-F238E27FC236}">
                <a16:creationId xmlns:a16="http://schemas.microsoft.com/office/drawing/2014/main" id="{55FC07BB-80A3-F057-3396-289F9F9C41D9}"/>
              </a:ext>
            </a:extLst>
          </p:cNvPr>
          <p:cNvSpPr/>
          <p:nvPr/>
        </p:nvSpPr>
        <p:spPr>
          <a:xfrm>
            <a:off x="7853680" y="3485921"/>
            <a:ext cx="3973354" cy="2112239"/>
          </a:xfrm>
          <a:prstGeom prst="wedgeRoundRectCallout">
            <a:avLst>
              <a:gd name="adj1" fmla="val -76922"/>
              <a:gd name="adj2" fmla="val -54253"/>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rebuchet MS"/>
                <a:ea typeface="+mn-ea"/>
                <a:cs typeface="+mn-cs"/>
              </a:rPr>
              <a:t>Commit the changes you've staged. </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rebuchet MS"/>
                <a:ea typeface="+mn-ea"/>
                <a:cs typeface="+mn-cs"/>
              </a:rPr>
              <a:t>Creates a snapshot of the changes along with a commit message</a:t>
            </a:r>
          </a:p>
        </p:txBody>
      </p:sp>
    </p:spTree>
    <p:extLst>
      <p:ext uri="{BB962C8B-B14F-4D97-AF65-F5344CB8AC3E}">
        <p14:creationId xmlns:p14="http://schemas.microsoft.com/office/powerpoint/2010/main" val="284545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Branching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checkout -b test</a:t>
            </a:r>
          </a:p>
          <a:p>
            <a:endParaRPr lang="en-GB" dirty="0">
              <a:solidFill>
                <a:srgbClr val="FFFFFF"/>
              </a:solidFill>
              <a:latin typeface="Söhne Mono"/>
            </a:endParaRP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add .</a:t>
            </a: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commit -m "Add new content to example.txt“</a:t>
            </a: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19</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0CF280AB-1052-42C2-DF84-2E52EB860CB1}"/>
              </a:ext>
            </a:extLst>
          </p:cNvPr>
          <p:cNvSpPr/>
          <p:nvPr/>
        </p:nvSpPr>
        <p:spPr>
          <a:xfrm>
            <a:off x="7282337" y="2003229"/>
            <a:ext cx="4544697" cy="618051"/>
          </a:xfrm>
          <a:prstGeom prst="wedgeRoundRectCallout">
            <a:avLst>
              <a:gd name="adj1" fmla="val -79952"/>
              <a:gd name="adj2" fmla="val -335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latin typeface="Söhne"/>
              </a:rPr>
              <a:t>Create and switch to a new branch</a:t>
            </a:r>
            <a:endParaRPr kumimoji="0" lang="en-GB" sz="2400" b="0" i="0" u="none" strike="noStrike" kern="1200" cap="none" spc="0" normalizeH="0" baseline="0" noProof="0" dirty="0">
              <a:ln>
                <a:noFill/>
              </a:ln>
              <a:solidFill>
                <a:schemeClr val="tx1"/>
              </a:solidFill>
              <a:effectLst/>
              <a:uLnTx/>
              <a:uFillTx/>
              <a:latin typeface="Trebuchet MS"/>
              <a:ea typeface="+mn-ea"/>
              <a:cs typeface="+mn-cs"/>
            </a:endParaRPr>
          </a:p>
        </p:txBody>
      </p:sp>
      <p:sp>
        <p:nvSpPr>
          <p:cNvPr id="10" name="TextBox 9">
            <a:extLst>
              <a:ext uri="{FF2B5EF4-FFF2-40B4-BE49-F238E27FC236}">
                <a16:creationId xmlns:a16="http://schemas.microsoft.com/office/drawing/2014/main" id="{96A04B3C-E1D6-BF9F-58F0-9590AF087D2B}"/>
              </a:ext>
            </a:extLst>
          </p:cNvPr>
          <p:cNvSpPr txBox="1"/>
          <p:nvPr/>
        </p:nvSpPr>
        <p:spPr>
          <a:xfrm>
            <a:off x="291462" y="2890520"/>
            <a:ext cx="4243756" cy="396240"/>
          </a:xfrm>
          <a:prstGeom prst="roundRect">
            <a:avLst/>
          </a:prstGeom>
        </p:spPr>
        <p:style>
          <a:lnRef idx="2">
            <a:schemeClr val="accent3"/>
          </a:lnRef>
          <a:fillRef idx="1">
            <a:schemeClr val="lt1"/>
          </a:fillRef>
          <a:effectRef idx="0">
            <a:schemeClr val="accent3"/>
          </a:effectRef>
          <a:fontRef idx="minor">
            <a:schemeClr val="dk1"/>
          </a:fontRef>
        </p:style>
        <p:txBody>
          <a:bodyPr wrap="square" rtlCol="0">
            <a:noAutofit/>
          </a:bodyPr>
          <a:lstStyle/>
          <a:p>
            <a:pPr algn="l">
              <a:lnSpc>
                <a:spcPct val="90000"/>
              </a:lnSpc>
              <a:spcBef>
                <a:spcPts val="0"/>
              </a:spcBef>
              <a:spcAft>
                <a:spcPts val="600"/>
              </a:spcAft>
            </a:pPr>
            <a:r>
              <a:rPr lang="en-GB" sz="2000" dirty="0"/>
              <a:t>Make some changes to example.txt</a:t>
            </a:r>
          </a:p>
        </p:txBody>
      </p:sp>
    </p:spTree>
    <p:extLst>
      <p:ext uri="{BB962C8B-B14F-4D97-AF65-F5344CB8AC3E}">
        <p14:creationId xmlns:p14="http://schemas.microsoft.com/office/powerpoint/2010/main" val="29954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8C912D-47DB-5770-91A0-CDEB63FC07E3}"/>
              </a:ext>
            </a:extLst>
          </p:cNvPr>
          <p:cNvSpPr>
            <a:spLocks noGrp="1"/>
          </p:cNvSpPr>
          <p:nvPr>
            <p:ph type="title"/>
          </p:nvPr>
        </p:nvSpPr>
        <p:spPr/>
        <p:txBody>
          <a:bodyPr/>
          <a:lstStyle/>
          <a:p>
            <a:r>
              <a:rPr lang="en-GB" b="0" i="0" dirty="0">
                <a:effectLst/>
              </a:rPr>
              <a:t>What is Version Control?</a:t>
            </a:r>
            <a:endParaRPr lang="en-GB" dirty="0"/>
          </a:p>
        </p:txBody>
      </p:sp>
      <p:sp>
        <p:nvSpPr>
          <p:cNvPr id="7" name="Text Placeholder 6">
            <a:extLst>
              <a:ext uri="{FF2B5EF4-FFF2-40B4-BE49-F238E27FC236}">
                <a16:creationId xmlns:a16="http://schemas.microsoft.com/office/drawing/2014/main" id="{46F8DC0F-34F0-6AA7-259F-0065E6823CC9}"/>
              </a:ext>
            </a:extLst>
          </p:cNvPr>
          <p:cNvSpPr>
            <a:spLocks noGrp="1"/>
          </p:cNvSpPr>
          <p:nvPr>
            <p:ph type="body" sz="quarter" idx="16"/>
          </p:nvPr>
        </p:nvSpPr>
        <p:spPr/>
        <p:txBody>
          <a:bodyPr/>
          <a:lstStyle/>
          <a:p>
            <a:pPr lvl="1"/>
            <a:r>
              <a:rPr lang="en-GB" b="0" i="0" dirty="0">
                <a:effectLst/>
                <a:latin typeface="+mj-lt"/>
              </a:rPr>
              <a:t>Version control is a system that tracks changes to files over time. </a:t>
            </a:r>
          </a:p>
          <a:p>
            <a:pPr lvl="1"/>
            <a:r>
              <a:rPr lang="en-GB" b="0" i="0" dirty="0">
                <a:effectLst/>
                <a:latin typeface="+mj-lt"/>
              </a:rPr>
              <a:t>It allows multiple people to collaborate on projects, keeps a history of changes, and makes it easy to manage and revert to previous versions.</a:t>
            </a:r>
            <a:endParaRPr lang="en-GB" dirty="0">
              <a:latin typeface="+mj-lt"/>
            </a:endParaRPr>
          </a:p>
        </p:txBody>
      </p:sp>
      <p:sp>
        <p:nvSpPr>
          <p:cNvPr id="3" name="Date Placeholder 2">
            <a:extLst>
              <a:ext uri="{FF2B5EF4-FFF2-40B4-BE49-F238E27FC236}">
                <a16:creationId xmlns:a16="http://schemas.microsoft.com/office/drawing/2014/main" id="{67A0C095-9E8F-1647-C09A-121FE879D987}"/>
              </a:ext>
            </a:extLst>
          </p:cNvPr>
          <p:cNvSpPr>
            <a:spLocks noGrp="1"/>
          </p:cNvSpPr>
          <p:nvPr>
            <p:ph type="dt" sz="half" idx="17"/>
          </p:nvPr>
        </p:nvSpPr>
        <p:spPr/>
        <p:txBody>
          <a:bodyPr/>
          <a:lstStyle/>
          <a:p>
            <a:fld id="{A9251AF3-DB39-4353-8D3F-E4DF6D0AABED}" type="datetime1">
              <a:rPr lang="en-GB" smtClean="0"/>
              <a:t>30/10/2023</a:t>
            </a:fld>
            <a:endParaRPr lang="en-GB" dirty="0"/>
          </a:p>
        </p:txBody>
      </p:sp>
      <p:sp>
        <p:nvSpPr>
          <p:cNvPr id="4" name="Footer Placeholder 3">
            <a:extLst>
              <a:ext uri="{FF2B5EF4-FFF2-40B4-BE49-F238E27FC236}">
                <a16:creationId xmlns:a16="http://schemas.microsoft.com/office/drawing/2014/main" id="{D24EEEA3-E7CD-4EB0-D97C-3361680A18ED}"/>
              </a:ext>
            </a:extLst>
          </p:cNvPr>
          <p:cNvSpPr>
            <a:spLocks noGrp="1"/>
          </p:cNvSpPr>
          <p:nvPr>
            <p:ph type="ftr" sz="quarter" idx="18"/>
          </p:nvPr>
        </p:nvSpPr>
        <p:spPr/>
        <p:txBody>
          <a:bodyPr/>
          <a:lstStyle/>
          <a:p>
            <a:r>
              <a:rPr lang="en-GB"/>
              <a:t>Module 6</a:t>
            </a:r>
            <a:endParaRPr lang="en-GB" dirty="0"/>
          </a:p>
        </p:txBody>
      </p:sp>
      <p:sp>
        <p:nvSpPr>
          <p:cNvPr id="5" name="Slide Number Placeholder 4">
            <a:extLst>
              <a:ext uri="{FF2B5EF4-FFF2-40B4-BE49-F238E27FC236}">
                <a16:creationId xmlns:a16="http://schemas.microsoft.com/office/drawing/2014/main" id="{EFCCABBC-3D05-48D1-8F21-B3E4531E9101}"/>
              </a:ext>
            </a:extLst>
          </p:cNvPr>
          <p:cNvSpPr>
            <a:spLocks noGrp="1"/>
          </p:cNvSpPr>
          <p:nvPr>
            <p:ph type="sldNum" sz="quarter" idx="19"/>
          </p:nvPr>
        </p:nvSpPr>
        <p:spPr/>
        <p:txBody>
          <a:bodyPr/>
          <a:lstStyle/>
          <a:p>
            <a:fld id="{61BF9F4B-7B7E-4673-BA0F-365E23C359A3}" type="slidenum">
              <a:rPr lang="en-GB" smtClean="0"/>
              <a:pPr/>
              <a:t>2</a:t>
            </a:fld>
            <a:endParaRPr lang="en-GB" dirty="0"/>
          </a:p>
        </p:txBody>
      </p:sp>
    </p:spTree>
    <p:extLst>
      <p:ext uri="{BB962C8B-B14F-4D97-AF65-F5344CB8AC3E}">
        <p14:creationId xmlns:p14="http://schemas.microsoft.com/office/powerpoint/2010/main" val="23725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branching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checkout main</a:t>
            </a: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merge test</a:t>
            </a:r>
          </a:p>
          <a:p>
            <a:r>
              <a:rPr lang="en-GB" dirty="0">
                <a:solidFill>
                  <a:srgbClr val="CCCCCC"/>
                </a:solidFill>
                <a:latin typeface="Consolas" panose="020B0609020204030204" pitchFamily="49" charset="0"/>
              </a:rPr>
              <a:t>  </a:t>
            </a:r>
            <a:r>
              <a:rPr lang="en-GB" sz="2800" dirty="0">
                <a:solidFill>
                  <a:srgbClr val="CCCCCC"/>
                </a:solidFill>
                <a:latin typeface="Consolas" panose="020B0609020204030204" pitchFamily="49" charset="0"/>
              </a:rPr>
              <a:t>Auto-merging example.txt</a:t>
            </a:r>
          </a:p>
          <a:p>
            <a:r>
              <a:rPr lang="en-GB" sz="2800" dirty="0">
                <a:solidFill>
                  <a:srgbClr val="CCCCCC"/>
                </a:solidFill>
                <a:latin typeface="Consolas" panose="020B0609020204030204" pitchFamily="49" charset="0"/>
              </a:rPr>
              <a:t>  CONFLICT (content): Merge conflict in    example.txt</a:t>
            </a:r>
          </a:p>
          <a:p>
            <a:r>
              <a:rPr lang="en-GB" sz="2800" dirty="0">
                <a:solidFill>
                  <a:srgbClr val="CCCCCC"/>
                </a:solidFill>
                <a:latin typeface="Consolas" panose="020B0609020204030204" pitchFamily="49" charset="0"/>
              </a:rPr>
              <a:t>  Automatic merge failed; fix conflicts and then commit </a:t>
            </a:r>
          </a:p>
          <a:p>
            <a:r>
              <a:rPr lang="en-GB" sz="2800" dirty="0">
                <a:solidFill>
                  <a:srgbClr val="CCCCCC"/>
                </a:solidFill>
                <a:latin typeface="Consolas" panose="020B0609020204030204" pitchFamily="49" charset="0"/>
              </a:rPr>
              <a:t>  the result.</a:t>
            </a: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20</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65AAE8FD-A52E-1651-D72B-7F911A33B68F}"/>
              </a:ext>
            </a:extLst>
          </p:cNvPr>
          <p:cNvSpPr/>
          <p:nvPr/>
        </p:nvSpPr>
        <p:spPr>
          <a:xfrm>
            <a:off x="6957218" y="1911789"/>
            <a:ext cx="4544697" cy="394531"/>
          </a:xfrm>
          <a:prstGeom prst="wedgeRoundRectCallout">
            <a:avLst>
              <a:gd name="adj1" fmla="val -79952"/>
              <a:gd name="adj2" fmla="val -335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latin typeface="Söhne"/>
              </a:rPr>
              <a:t>Look at example.txt now</a:t>
            </a:r>
            <a:endParaRPr kumimoji="0" lang="en-GB" sz="2400" b="0" i="0" u="none" strike="noStrike" kern="1200" cap="none" spc="0" normalizeH="0" baseline="0" noProof="0" dirty="0">
              <a:ln>
                <a:noFill/>
              </a:ln>
              <a:solidFill>
                <a:schemeClr val="tx1"/>
              </a:solidFill>
              <a:effectLst/>
              <a:uLnTx/>
              <a:uFillTx/>
              <a:latin typeface="Trebuchet MS"/>
              <a:ea typeface="+mn-ea"/>
              <a:cs typeface="+mn-cs"/>
            </a:endParaRPr>
          </a:p>
        </p:txBody>
      </p:sp>
      <p:sp>
        <p:nvSpPr>
          <p:cNvPr id="8" name="Speech Bubble: Rectangle with Corners Rounded 7">
            <a:extLst>
              <a:ext uri="{FF2B5EF4-FFF2-40B4-BE49-F238E27FC236}">
                <a16:creationId xmlns:a16="http://schemas.microsoft.com/office/drawing/2014/main" id="{04539AF0-4258-0F00-C162-E5BCFE9B9DEF}"/>
              </a:ext>
            </a:extLst>
          </p:cNvPr>
          <p:cNvSpPr/>
          <p:nvPr/>
        </p:nvSpPr>
        <p:spPr>
          <a:xfrm>
            <a:off x="7058818" y="3607865"/>
            <a:ext cx="4544697" cy="394531"/>
          </a:xfrm>
          <a:prstGeom prst="wedgeRoundRectCallout">
            <a:avLst>
              <a:gd name="adj1" fmla="val -79952"/>
              <a:gd name="adj2" fmla="val -335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latin typeface="Söhne"/>
              </a:rPr>
              <a:t>Time to fix the conflicts</a:t>
            </a:r>
            <a:endParaRPr kumimoji="0" lang="en-GB" sz="2400" b="0" i="0" u="none" strike="noStrike" kern="1200" cap="none" spc="0" normalizeH="0" baseline="0" noProof="0" dirty="0">
              <a:ln>
                <a:noFill/>
              </a:ln>
              <a:solidFill>
                <a:schemeClr val="tx1"/>
              </a:solidFill>
              <a:effectLst/>
              <a:uLnTx/>
              <a:uFillTx/>
              <a:latin typeface="Trebuchet MS"/>
              <a:ea typeface="+mn-ea"/>
              <a:cs typeface="+mn-cs"/>
            </a:endParaRPr>
          </a:p>
        </p:txBody>
      </p:sp>
    </p:spTree>
    <p:extLst>
      <p:ext uri="{BB962C8B-B14F-4D97-AF65-F5344CB8AC3E}">
        <p14:creationId xmlns:p14="http://schemas.microsoft.com/office/powerpoint/2010/main" val="392401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204C-C47D-2C37-F5BC-BEAD0030831B}"/>
              </a:ext>
            </a:extLst>
          </p:cNvPr>
          <p:cNvSpPr>
            <a:spLocks noGrp="1"/>
          </p:cNvSpPr>
          <p:nvPr>
            <p:ph type="title"/>
          </p:nvPr>
        </p:nvSpPr>
        <p:spPr/>
        <p:txBody>
          <a:bodyPr/>
          <a:lstStyle/>
          <a:p>
            <a:r>
              <a:rPr lang="en-GB" dirty="0"/>
              <a:t>Example.txt</a:t>
            </a:r>
          </a:p>
        </p:txBody>
      </p:sp>
      <p:sp>
        <p:nvSpPr>
          <p:cNvPr id="3" name="Text Placeholder 2">
            <a:extLst>
              <a:ext uri="{FF2B5EF4-FFF2-40B4-BE49-F238E27FC236}">
                <a16:creationId xmlns:a16="http://schemas.microsoft.com/office/drawing/2014/main" id="{3A4B4133-EFF7-2983-3F01-5FC8CAEBB48C}"/>
              </a:ext>
            </a:extLst>
          </p:cNvPr>
          <p:cNvSpPr>
            <a:spLocks noGrp="1"/>
          </p:cNvSpPr>
          <p:nvPr>
            <p:ph type="body" sz="quarter" idx="16"/>
          </p:nvPr>
        </p:nvSpPr>
        <p:spPr>
          <a:xfrm>
            <a:off x="200023" y="1385497"/>
            <a:ext cx="4057017" cy="4717666"/>
          </a:xfrm>
        </p:spPr>
        <p:txBody>
          <a:bodyPr/>
          <a:lstStyle/>
          <a:p>
            <a:r>
              <a:rPr lang="en-GB" dirty="0"/>
              <a:t>&lt;&lt;&lt;&lt;&lt;&lt;&lt; HEAD</a:t>
            </a:r>
          </a:p>
          <a:p>
            <a:r>
              <a:rPr lang="en-GB" dirty="0"/>
              <a:t>Main text</a:t>
            </a:r>
          </a:p>
          <a:p>
            <a:r>
              <a:rPr lang="en-GB" dirty="0"/>
              <a:t>=======</a:t>
            </a:r>
          </a:p>
          <a:p>
            <a:r>
              <a:rPr lang="en-GB" dirty="0"/>
              <a:t>Testing branch text</a:t>
            </a:r>
          </a:p>
          <a:p>
            <a:r>
              <a:rPr lang="en-GB" dirty="0"/>
              <a:t>&gt;&gt;&gt;&gt;&gt;&gt;&gt; test</a:t>
            </a:r>
          </a:p>
          <a:p>
            <a:endParaRPr lang="en-GB" dirty="0"/>
          </a:p>
        </p:txBody>
      </p:sp>
      <p:sp>
        <p:nvSpPr>
          <p:cNvPr id="4" name="Date Placeholder 3">
            <a:extLst>
              <a:ext uri="{FF2B5EF4-FFF2-40B4-BE49-F238E27FC236}">
                <a16:creationId xmlns:a16="http://schemas.microsoft.com/office/drawing/2014/main" id="{72696CDB-1D3A-BCCA-1F20-C813BF0D72FD}"/>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C6A5F401-E99D-86F4-2312-9F58AB6B0BD1}"/>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4A509917-B2F0-9B73-C9D5-506822F3EA29}"/>
              </a:ext>
            </a:extLst>
          </p:cNvPr>
          <p:cNvSpPr>
            <a:spLocks noGrp="1"/>
          </p:cNvSpPr>
          <p:nvPr>
            <p:ph type="sldNum" sz="quarter" idx="19"/>
          </p:nvPr>
        </p:nvSpPr>
        <p:spPr/>
        <p:txBody>
          <a:bodyPr/>
          <a:lstStyle/>
          <a:p>
            <a:fld id="{61BF9F4B-7B7E-4673-BA0F-365E23C359A3}" type="slidenum">
              <a:rPr lang="en-GB" smtClean="0"/>
              <a:pPr/>
              <a:t>21</a:t>
            </a:fld>
            <a:endParaRPr lang="en-GB" dirty="0"/>
          </a:p>
        </p:txBody>
      </p:sp>
      <p:sp>
        <p:nvSpPr>
          <p:cNvPr id="7" name="Text Placeholder 2">
            <a:extLst>
              <a:ext uri="{FF2B5EF4-FFF2-40B4-BE49-F238E27FC236}">
                <a16:creationId xmlns:a16="http://schemas.microsoft.com/office/drawing/2014/main" id="{B0D61205-9EE5-4D03-D434-B0E90F9E76F8}"/>
              </a:ext>
            </a:extLst>
          </p:cNvPr>
          <p:cNvSpPr txBox="1">
            <a:spLocks/>
          </p:cNvSpPr>
          <p:nvPr/>
        </p:nvSpPr>
        <p:spPr>
          <a:xfrm>
            <a:off x="4450080" y="1385496"/>
            <a:ext cx="7541893" cy="4717666"/>
          </a:xfrm>
          <a:prstGeom prst="rect">
            <a:avLst/>
          </a:prstGeom>
        </p:spPr>
        <p:txBody>
          <a:bodyPr vert="horz" wrap="square" lIns="86400" tIns="45720" rIns="91440" bIns="45720" rtlCol="0">
            <a:noAutofit/>
          </a:bodyPr>
          <a:lstStyle>
            <a:lvl1pPr marL="0" indent="0" algn="l" defTabSz="914400" rtl="0" eaLnBrk="1" latinLnBrk="0" hangingPunct="1">
              <a:lnSpc>
                <a:spcPct val="90000"/>
              </a:lnSpc>
              <a:spcBef>
                <a:spcPts val="0"/>
              </a:spcBef>
              <a:spcAft>
                <a:spcPts val="600"/>
              </a:spcAft>
              <a:buFontTx/>
              <a:buNone/>
              <a:defRPr sz="3200" kern="1200">
                <a:solidFill>
                  <a:schemeClr val="tx1"/>
                </a:solidFill>
                <a:latin typeface="+mn-lt"/>
                <a:ea typeface="+mn-ea"/>
                <a:cs typeface="+mn-cs"/>
              </a:defRPr>
            </a:lvl1pPr>
            <a:lvl2pPr marL="269875" indent="-269875" algn="l" defTabSz="914400" rtl="0" eaLnBrk="1" latinLnBrk="0" hangingPunct="1">
              <a:lnSpc>
                <a:spcPct val="90000"/>
              </a:lnSpc>
              <a:spcBef>
                <a:spcPts val="0"/>
              </a:spcBef>
              <a:spcAft>
                <a:spcPts val="600"/>
              </a:spcAft>
              <a:buFontTx/>
              <a:buBlip>
                <a:blip r:embed="rId2">
                  <a:extLst>
                    <a:ext uri="{96DAC541-7B7A-43D3-8B79-37D633B846F1}">
                      <asvg:svgBlip xmlns:asvg="http://schemas.microsoft.com/office/drawing/2016/SVG/main" r:embed="rId3"/>
                    </a:ext>
                  </a:extLst>
                </a:blip>
              </a:buBlip>
              <a:defRPr sz="2800" kern="1200">
                <a:solidFill>
                  <a:schemeClr val="tx1"/>
                </a:solidFill>
                <a:latin typeface="+mn-lt"/>
                <a:ea typeface="+mn-ea"/>
                <a:cs typeface="+mn-cs"/>
              </a:defRPr>
            </a:lvl2pPr>
            <a:lvl3pPr marL="360363" indent="-274638" algn="l" defTabSz="914400" rtl="0" eaLnBrk="1" latinLnBrk="0" hangingPunct="1">
              <a:lnSpc>
                <a:spcPct val="90000"/>
              </a:lnSpc>
              <a:spcBef>
                <a:spcPts val="0"/>
              </a:spcBef>
              <a:spcAft>
                <a:spcPts val="600"/>
              </a:spcAft>
              <a:buFontTx/>
              <a:buBlip>
                <a:blip r:embed="rId2">
                  <a:extLst>
                    <a:ext uri="{96DAC541-7B7A-43D3-8B79-37D633B846F1}">
                      <asvg:svgBlip xmlns:asvg="http://schemas.microsoft.com/office/drawing/2016/SVG/main" r:embed="rId3"/>
                    </a:ext>
                  </a:extLst>
                </a:blip>
              </a:buBlip>
              <a:defRPr sz="2400" kern="1200">
                <a:solidFill>
                  <a:schemeClr val="tx1"/>
                </a:solidFill>
                <a:latin typeface="+mn-lt"/>
                <a:ea typeface="+mn-ea"/>
                <a:cs typeface="+mn-cs"/>
              </a:defRPr>
            </a:lvl3pPr>
            <a:lvl4pPr marL="447675" indent="-266700" algn="l" defTabSz="914400" rtl="0" eaLnBrk="1" latinLnBrk="0" hangingPunct="1">
              <a:lnSpc>
                <a:spcPct val="90000"/>
              </a:lnSpc>
              <a:spcBef>
                <a:spcPts val="0"/>
              </a:spcBef>
              <a:spcAft>
                <a:spcPts val="600"/>
              </a:spcAft>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4pPr>
            <a:lvl5pPr marL="538163" indent="-271463" algn="l" defTabSz="914400" rtl="0" eaLnBrk="1" latinLnBrk="0" hangingPunct="1">
              <a:lnSpc>
                <a:spcPct val="90000"/>
              </a:lnSpc>
              <a:spcBef>
                <a:spcPts val="0"/>
              </a:spcBef>
              <a:spcAft>
                <a:spcPts val="600"/>
              </a:spcAft>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800" dirty="0"/>
              <a:t>&lt;&lt;&lt;&lt;&lt;&lt;&lt; HEAD: This marker indicates the beginning of the conflicting changes from the current branch (main in this case). Everything between this marker and the next marker (=======) represents the changes made in the current branch.</a:t>
            </a:r>
          </a:p>
          <a:p>
            <a:pPr>
              <a:lnSpc>
                <a:spcPct val="100000"/>
              </a:lnSpc>
            </a:pPr>
            <a:endParaRPr lang="en-GB" sz="1800" dirty="0"/>
          </a:p>
          <a:p>
            <a:pPr>
              <a:lnSpc>
                <a:spcPct val="100000"/>
              </a:lnSpc>
            </a:pPr>
            <a:r>
              <a:rPr lang="en-GB" sz="1800" dirty="0"/>
              <a:t>Main text: The content between &lt;&lt;&lt;&lt;&lt;&lt;&lt; HEAD and ======= is the content that exists in the main branch.</a:t>
            </a:r>
          </a:p>
          <a:p>
            <a:pPr>
              <a:lnSpc>
                <a:spcPct val="100000"/>
              </a:lnSpc>
            </a:pPr>
            <a:r>
              <a:rPr lang="en-GB" sz="1800" dirty="0"/>
              <a:t>=======: This marker indicates the end of the changes from the current branch and the beginning of the changes from the branch you are merging (test in this case).</a:t>
            </a:r>
          </a:p>
          <a:p>
            <a:pPr>
              <a:lnSpc>
                <a:spcPct val="100000"/>
              </a:lnSpc>
            </a:pPr>
            <a:endParaRPr lang="en-GB" sz="1800" dirty="0"/>
          </a:p>
          <a:p>
            <a:pPr>
              <a:lnSpc>
                <a:spcPct val="100000"/>
              </a:lnSpc>
            </a:pPr>
            <a:r>
              <a:rPr lang="en-GB" sz="1800" dirty="0"/>
              <a:t>Testing branch text: The content between ======= and &gt;&gt;&gt;&gt;&gt;&gt;&gt; test is the content that exists in the test branch.</a:t>
            </a:r>
          </a:p>
          <a:p>
            <a:pPr>
              <a:lnSpc>
                <a:spcPct val="100000"/>
              </a:lnSpc>
            </a:pPr>
            <a:r>
              <a:rPr lang="en-GB" sz="1800" dirty="0"/>
              <a:t>&gt;&gt;&gt;&gt;&gt;&gt;&gt; test: This marker indicates the end of the conflicting changes from the branch you are merging.</a:t>
            </a:r>
          </a:p>
          <a:p>
            <a:pPr>
              <a:lnSpc>
                <a:spcPct val="100000"/>
              </a:lnSpc>
            </a:pPr>
            <a:endParaRPr lang="en-GB" sz="1800" dirty="0"/>
          </a:p>
        </p:txBody>
      </p:sp>
    </p:spTree>
    <p:extLst>
      <p:ext uri="{BB962C8B-B14F-4D97-AF65-F5344CB8AC3E}">
        <p14:creationId xmlns:p14="http://schemas.microsoft.com/office/powerpoint/2010/main" val="148499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branching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add .</a:t>
            </a: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~c/user/me/documents</a:t>
            </a:r>
          </a:p>
          <a:p>
            <a:r>
              <a:rPr lang="en-GB" dirty="0">
                <a:solidFill>
                  <a:srgbClr val="CCCCCC"/>
                </a:solidFill>
                <a:latin typeface="Consolas" panose="020B0609020204030204" pitchFamily="49" charset="0"/>
              </a:rPr>
              <a:t>$ git merge --continue</a:t>
            </a:r>
          </a:p>
          <a:p>
            <a:endParaRPr lang="en-GB" dirty="0">
              <a:solidFill>
                <a:srgbClr val="CCCCCC"/>
              </a:solidFill>
              <a:latin typeface="Consolas" panose="020B0609020204030204" pitchFamily="49" charset="0"/>
            </a:endParaRPr>
          </a:p>
          <a:p>
            <a:endParaRPr lang="en-GB" dirty="0">
              <a:solidFill>
                <a:srgbClr val="CCCCCC"/>
              </a:solidFill>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22</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65AAE8FD-A52E-1651-D72B-7F911A33B68F}"/>
              </a:ext>
            </a:extLst>
          </p:cNvPr>
          <p:cNvSpPr/>
          <p:nvPr/>
        </p:nvSpPr>
        <p:spPr>
          <a:xfrm>
            <a:off x="6957218" y="1911789"/>
            <a:ext cx="4544697" cy="394531"/>
          </a:xfrm>
          <a:prstGeom prst="wedgeRoundRectCallout">
            <a:avLst>
              <a:gd name="adj1" fmla="val -79952"/>
              <a:gd name="adj2" fmla="val -335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u="none" strike="noStrike" kern="1200" cap="none" spc="0" normalizeH="0" baseline="0" noProof="0" dirty="0">
                <a:ln>
                  <a:noFill/>
                </a:ln>
                <a:solidFill>
                  <a:schemeClr val="tx1"/>
                </a:solidFill>
                <a:uLnTx/>
                <a:uFillTx/>
                <a:latin typeface="Söhne"/>
                <a:ea typeface="+mn-ea"/>
                <a:cs typeface="+mn-cs"/>
              </a:rPr>
              <a:t>Add the </a:t>
            </a:r>
            <a:r>
              <a:rPr lang="en-GB" sz="2400" dirty="0">
                <a:solidFill>
                  <a:schemeClr val="tx1"/>
                </a:solidFill>
                <a:latin typeface="Söhne"/>
              </a:rPr>
              <a:t>updated file</a:t>
            </a:r>
            <a:endParaRPr kumimoji="0" lang="en-GB" sz="2400" b="0" i="0" u="none" strike="noStrike" kern="1200" cap="none" spc="0" normalizeH="0" baseline="0" noProof="0" dirty="0">
              <a:ln>
                <a:noFill/>
              </a:ln>
              <a:solidFill>
                <a:schemeClr val="tx1"/>
              </a:solidFill>
              <a:effectLst/>
              <a:uLnTx/>
              <a:uFillTx/>
              <a:latin typeface="Trebuchet MS"/>
              <a:ea typeface="+mn-ea"/>
              <a:cs typeface="+mn-cs"/>
            </a:endParaRPr>
          </a:p>
        </p:txBody>
      </p:sp>
      <p:sp>
        <p:nvSpPr>
          <p:cNvPr id="8" name="Speech Bubble: Rectangle with Corners Rounded 7">
            <a:extLst>
              <a:ext uri="{FF2B5EF4-FFF2-40B4-BE49-F238E27FC236}">
                <a16:creationId xmlns:a16="http://schemas.microsoft.com/office/drawing/2014/main" id="{04539AF0-4258-0F00-C162-E5BCFE9B9DEF}"/>
              </a:ext>
            </a:extLst>
          </p:cNvPr>
          <p:cNvSpPr/>
          <p:nvPr/>
        </p:nvSpPr>
        <p:spPr>
          <a:xfrm>
            <a:off x="7058818" y="3607865"/>
            <a:ext cx="4544697" cy="943816"/>
          </a:xfrm>
          <a:prstGeom prst="wedgeRoundRectCallout">
            <a:avLst>
              <a:gd name="adj1" fmla="val -79952"/>
              <a:gd name="adj2" fmla="val -33560"/>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Trebuchet MS"/>
                <a:ea typeface="+mn-ea"/>
                <a:cs typeface="+mn-cs"/>
              </a:rPr>
              <a:t>Will open a commit message for you, read it then close it.</a:t>
            </a:r>
          </a:p>
        </p:txBody>
      </p:sp>
    </p:spTree>
    <p:extLst>
      <p:ext uri="{BB962C8B-B14F-4D97-AF65-F5344CB8AC3E}">
        <p14:creationId xmlns:p14="http://schemas.microsoft.com/office/powerpoint/2010/main" val="253301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B113EF-4E71-168D-1B37-76CB9EB12E28}"/>
              </a:ext>
            </a:extLst>
          </p:cNvPr>
          <p:cNvSpPr>
            <a:spLocks noGrp="1"/>
          </p:cNvSpPr>
          <p:nvPr>
            <p:ph type="dt" sz="half" idx="10"/>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38B23132-28D6-15D7-37AE-12D076544947}"/>
              </a:ext>
            </a:extLst>
          </p:cNvPr>
          <p:cNvSpPr>
            <a:spLocks noGrp="1"/>
          </p:cNvSpPr>
          <p:nvPr>
            <p:ph type="ftr" sz="quarter" idx="1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4B7485E7-C23E-36E3-9851-B6AC3E9E6471}"/>
              </a:ext>
            </a:extLst>
          </p:cNvPr>
          <p:cNvSpPr>
            <a:spLocks noGrp="1"/>
          </p:cNvSpPr>
          <p:nvPr>
            <p:ph type="sldNum" sz="quarter" idx="12"/>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8" name="Text Placeholder 7">
            <a:extLst>
              <a:ext uri="{FF2B5EF4-FFF2-40B4-BE49-F238E27FC236}">
                <a16:creationId xmlns:a16="http://schemas.microsoft.com/office/drawing/2014/main" id="{347DAF49-F6DE-C9D4-C4CB-800DB8AED2A4}"/>
              </a:ext>
            </a:extLst>
          </p:cNvPr>
          <p:cNvSpPr>
            <a:spLocks noGrp="1"/>
          </p:cNvSpPr>
          <p:nvPr>
            <p:ph type="body" sz="quarter" idx="17"/>
          </p:nvPr>
        </p:nvSpPr>
        <p:spPr/>
        <p:txBody>
          <a:bodyPr/>
          <a:lstStyle/>
          <a:p>
            <a:r>
              <a:rPr lang="en-GB" dirty="0"/>
              <a:t>Introduction to GitHub</a:t>
            </a:r>
          </a:p>
        </p:txBody>
      </p:sp>
    </p:spTree>
    <p:extLst>
      <p:ext uri="{BB962C8B-B14F-4D97-AF65-F5344CB8AC3E}">
        <p14:creationId xmlns:p14="http://schemas.microsoft.com/office/powerpoint/2010/main" val="332026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77A-F6C9-F990-3F38-5FF96AB81767}"/>
              </a:ext>
            </a:extLst>
          </p:cNvPr>
          <p:cNvSpPr>
            <a:spLocks noGrp="1"/>
          </p:cNvSpPr>
          <p:nvPr>
            <p:ph type="title"/>
          </p:nvPr>
        </p:nvSpPr>
        <p:spPr/>
        <p:txBody>
          <a:bodyPr/>
          <a:lstStyle/>
          <a:p>
            <a:r>
              <a:rPr lang="en-GB" b="0" i="0" dirty="0">
                <a:effectLst/>
              </a:rPr>
              <a:t>Remote Repos</a:t>
            </a:r>
            <a:endParaRPr lang="en-GB" dirty="0"/>
          </a:p>
        </p:txBody>
      </p:sp>
      <p:sp>
        <p:nvSpPr>
          <p:cNvPr id="3" name="Text Placeholder 2">
            <a:extLst>
              <a:ext uri="{FF2B5EF4-FFF2-40B4-BE49-F238E27FC236}">
                <a16:creationId xmlns:a16="http://schemas.microsoft.com/office/drawing/2014/main" id="{FCBB1FA5-D219-3575-2A57-E23A9D0BDA22}"/>
              </a:ext>
            </a:extLst>
          </p:cNvPr>
          <p:cNvSpPr>
            <a:spLocks noGrp="1"/>
          </p:cNvSpPr>
          <p:nvPr>
            <p:ph type="body" sz="quarter" idx="16"/>
          </p:nvPr>
        </p:nvSpPr>
        <p:spPr/>
        <p:txBody>
          <a:bodyPr/>
          <a:lstStyle/>
          <a:p>
            <a:pPr lvl="1"/>
            <a:r>
              <a:rPr lang="en-GB" dirty="0">
                <a:latin typeface="+mj-lt"/>
              </a:rPr>
              <a:t>A remote is a link from your local Git repository to another repository. </a:t>
            </a:r>
          </a:p>
          <a:p>
            <a:pPr lvl="1"/>
            <a:r>
              <a:rPr lang="en-GB" dirty="0">
                <a:latin typeface="+mj-lt"/>
              </a:rPr>
              <a:t>It's often a repository hosted on a server, such as GitHub, GitLab, or Bitbucket. </a:t>
            </a:r>
          </a:p>
          <a:p>
            <a:pPr lvl="1"/>
            <a:r>
              <a:rPr lang="en-GB" dirty="0">
                <a:latin typeface="+mj-lt"/>
              </a:rPr>
              <a:t>Remotes allow you to interact with and exchange changes with a central repository.</a:t>
            </a:r>
          </a:p>
          <a:p>
            <a:pPr lvl="1"/>
            <a:r>
              <a:rPr lang="en-GB" dirty="0">
                <a:latin typeface="+mj-lt"/>
              </a:rPr>
              <a:t>Remotes facilitate collaboration. </a:t>
            </a:r>
          </a:p>
          <a:p>
            <a:pPr lvl="1"/>
            <a:r>
              <a:rPr lang="en-GB" dirty="0">
                <a:latin typeface="+mj-lt"/>
              </a:rPr>
              <a:t>By connecting your local repository to a remote repository, you can share your work with others, fetch changes made by collaborators, and contribute to shared projects.</a:t>
            </a:r>
          </a:p>
        </p:txBody>
      </p:sp>
      <p:sp>
        <p:nvSpPr>
          <p:cNvPr id="4" name="Date Placeholder 3">
            <a:extLst>
              <a:ext uri="{FF2B5EF4-FFF2-40B4-BE49-F238E27FC236}">
                <a16:creationId xmlns:a16="http://schemas.microsoft.com/office/drawing/2014/main" id="{DF1E5F03-C443-44B9-33E8-9B2210E1B4A3}"/>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80072DA-B624-9D50-0394-8ABB0C82A87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C4BC6B7-0196-8BDD-177A-FBC564D5B8BD}"/>
              </a:ext>
            </a:extLst>
          </p:cNvPr>
          <p:cNvSpPr>
            <a:spLocks noGrp="1"/>
          </p:cNvSpPr>
          <p:nvPr>
            <p:ph type="sldNum" sz="quarter" idx="19"/>
          </p:nvPr>
        </p:nvSpPr>
        <p:spPr/>
        <p:txBody>
          <a:bodyPr/>
          <a:lstStyle/>
          <a:p>
            <a:fld id="{61BF9F4B-7B7E-4673-BA0F-365E23C359A3}" type="slidenum">
              <a:rPr lang="en-GB" smtClean="0"/>
              <a:pPr/>
              <a:t>24</a:t>
            </a:fld>
            <a:endParaRPr lang="en-GB" dirty="0"/>
          </a:p>
        </p:txBody>
      </p:sp>
    </p:spTree>
    <p:extLst>
      <p:ext uri="{BB962C8B-B14F-4D97-AF65-F5344CB8AC3E}">
        <p14:creationId xmlns:p14="http://schemas.microsoft.com/office/powerpoint/2010/main" val="111087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974-9ECD-58A3-D7F6-C2610FC829F7}"/>
              </a:ext>
            </a:extLst>
          </p:cNvPr>
          <p:cNvSpPr>
            <a:spLocks noGrp="1"/>
          </p:cNvSpPr>
          <p:nvPr>
            <p:ph type="title"/>
          </p:nvPr>
        </p:nvSpPr>
        <p:spPr/>
        <p:txBody>
          <a:bodyPr/>
          <a:lstStyle/>
          <a:p>
            <a:r>
              <a:rPr lang="en-GB" b="0" i="0" dirty="0">
                <a:effectLst/>
              </a:rPr>
              <a:t>What is GitHub?</a:t>
            </a:r>
            <a:endParaRPr lang="en-GB" dirty="0"/>
          </a:p>
        </p:txBody>
      </p:sp>
      <p:sp>
        <p:nvSpPr>
          <p:cNvPr id="3" name="Text Placeholder 2">
            <a:extLst>
              <a:ext uri="{FF2B5EF4-FFF2-40B4-BE49-F238E27FC236}">
                <a16:creationId xmlns:a16="http://schemas.microsoft.com/office/drawing/2014/main" id="{5D2C0157-C13F-238A-0A8A-B0E9EC18A20C}"/>
              </a:ext>
            </a:extLst>
          </p:cNvPr>
          <p:cNvSpPr>
            <a:spLocks noGrp="1"/>
          </p:cNvSpPr>
          <p:nvPr>
            <p:ph type="body" sz="quarter" idx="16"/>
          </p:nvPr>
        </p:nvSpPr>
        <p:spPr/>
        <p:txBody>
          <a:bodyPr/>
          <a:lstStyle/>
          <a:p>
            <a:r>
              <a:rPr lang="en-GB" b="0" i="0" dirty="0">
                <a:effectLst/>
                <a:latin typeface="+mj-lt"/>
              </a:rPr>
              <a:t>GitHub is a web-based platform that provides hosting for Git repositories. It facilitates collaboration, code review, and project management.</a:t>
            </a:r>
            <a:endParaRPr lang="en-GB" dirty="0">
              <a:latin typeface="+mj-lt"/>
            </a:endParaRPr>
          </a:p>
        </p:txBody>
      </p:sp>
      <p:sp>
        <p:nvSpPr>
          <p:cNvPr id="4" name="Date Placeholder 3">
            <a:extLst>
              <a:ext uri="{FF2B5EF4-FFF2-40B4-BE49-F238E27FC236}">
                <a16:creationId xmlns:a16="http://schemas.microsoft.com/office/drawing/2014/main" id="{61FF134D-91C6-5C00-6019-C45139924B05}"/>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EE9185F7-DBB0-6D0D-6285-A08B290E3B57}"/>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3C47882F-AF00-3D60-4BC4-F7291C9A95A7}"/>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25</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Tree>
    <p:extLst>
      <p:ext uri="{BB962C8B-B14F-4D97-AF65-F5344CB8AC3E}">
        <p14:creationId xmlns:p14="http://schemas.microsoft.com/office/powerpoint/2010/main" val="20870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668F-69B9-322D-1EAD-A4424754309A}"/>
              </a:ext>
            </a:extLst>
          </p:cNvPr>
          <p:cNvSpPr>
            <a:spLocks noGrp="1"/>
          </p:cNvSpPr>
          <p:nvPr>
            <p:ph type="title"/>
          </p:nvPr>
        </p:nvSpPr>
        <p:spPr/>
        <p:txBody>
          <a:bodyPr/>
          <a:lstStyle/>
          <a:p>
            <a:r>
              <a:rPr lang="en-GB" dirty="0"/>
              <a:t>Create an account</a:t>
            </a:r>
          </a:p>
        </p:txBody>
      </p:sp>
      <p:sp>
        <p:nvSpPr>
          <p:cNvPr id="3" name="Text Placeholder 2">
            <a:extLst>
              <a:ext uri="{FF2B5EF4-FFF2-40B4-BE49-F238E27FC236}">
                <a16:creationId xmlns:a16="http://schemas.microsoft.com/office/drawing/2014/main" id="{CE228D1D-FA97-D2B0-80CD-2F7605693539}"/>
              </a:ext>
            </a:extLst>
          </p:cNvPr>
          <p:cNvSpPr>
            <a:spLocks noGrp="1"/>
          </p:cNvSpPr>
          <p:nvPr>
            <p:ph type="body" sz="quarter" idx="16"/>
          </p:nvPr>
        </p:nvSpPr>
        <p:spPr/>
        <p:txBody>
          <a:bodyPr/>
          <a:lstStyle/>
          <a:p>
            <a:pPr lvl="1"/>
            <a:r>
              <a:rPr lang="en-GB" sz="3600" b="0" i="0" dirty="0">
                <a:effectLst/>
                <a:latin typeface="Söhne"/>
              </a:rPr>
              <a:t>Create a GitHub account: </a:t>
            </a:r>
            <a:r>
              <a:rPr lang="en-GB" sz="3600" b="0" i="0" u="sng" dirty="0">
                <a:solidFill>
                  <a:srgbClr val="0070C0"/>
                </a:solidFill>
                <a:effectLst/>
                <a:latin typeface="Söhne"/>
                <a:hlinkClick r:id="rId2">
                  <a:extLst>
                    <a:ext uri="{A12FA001-AC4F-418D-AE19-62706E023703}">
                      <ahyp:hlinkClr xmlns:ahyp="http://schemas.microsoft.com/office/drawing/2018/hyperlinkcolor" val="tx"/>
                    </a:ext>
                  </a:extLst>
                </a:hlinkClick>
              </a:rPr>
              <a:t>GitHub Signup</a:t>
            </a:r>
            <a:endParaRPr lang="en-GB" sz="3600" b="0" i="0" u="sng" dirty="0">
              <a:solidFill>
                <a:srgbClr val="0070C0"/>
              </a:solidFill>
              <a:effectLst/>
              <a:latin typeface="Söhne"/>
            </a:endParaRPr>
          </a:p>
          <a:p>
            <a:pPr lvl="1"/>
            <a:endParaRPr lang="en-GB" sz="3600" b="0" i="0" dirty="0">
              <a:effectLst/>
              <a:latin typeface="Söhne"/>
            </a:endParaRPr>
          </a:p>
        </p:txBody>
      </p:sp>
      <p:sp>
        <p:nvSpPr>
          <p:cNvPr id="4" name="Date Placeholder 3">
            <a:extLst>
              <a:ext uri="{FF2B5EF4-FFF2-40B4-BE49-F238E27FC236}">
                <a16:creationId xmlns:a16="http://schemas.microsoft.com/office/drawing/2014/main" id="{86E8051A-BC2F-9DAC-D93F-9DA787B58E3B}"/>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9EF1D344-00AC-0BE5-5F3B-3E5B725A1935}"/>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9CABE485-CD3A-50C7-30E8-9822BF0E7888}"/>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26</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Tree>
    <p:extLst>
      <p:ext uri="{BB962C8B-B14F-4D97-AF65-F5344CB8AC3E}">
        <p14:creationId xmlns:p14="http://schemas.microsoft.com/office/powerpoint/2010/main" val="7873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5730-781D-3732-4FBF-CC356237B630}"/>
              </a:ext>
            </a:extLst>
          </p:cNvPr>
          <p:cNvSpPr>
            <a:spLocks noGrp="1"/>
          </p:cNvSpPr>
          <p:nvPr>
            <p:ph type="title"/>
          </p:nvPr>
        </p:nvSpPr>
        <p:spPr>
          <a:xfrm>
            <a:off x="200024" y="377826"/>
            <a:ext cx="6051860" cy="997510"/>
          </a:xfrm>
        </p:spPr>
        <p:txBody>
          <a:bodyPr/>
          <a:lstStyle/>
          <a:p>
            <a:r>
              <a:rPr lang="en-GB" dirty="0"/>
              <a:t>Getting started with GitHub</a:t>
            </a:r>
          </a:p>
        </p:txBody>
      </p:sp>
      <p:sp>
        <p:nvSpPr>
          <p:cNvPr id="3" name="Text Placeholder 2">
            <a:extLst>
              <a:ext uri="{FF2B5EF4-FFF2-40B4-BE49-F238E27FC236}">
                <a16:creationId xmlns:a16="http://schemas.microsoft.com/office/drawing/2014/main" id="{CA394C73-4B9B-E5AC-B9ED-473F471769B6}"/>
              </a:ext>
            </a:extLst>
          </p:cNvPr>
          <p:cNvSpPr>
            <a:spLocks noGrp="1"/>
          </p:cNvSpPr>
          <p:nvPr>
            <p:ph type="body" sz="quarter" idx="16"/>
          </p:nvPr>
        </p:nvSpPr>
        <p:spPr>
          <a:xfrm>
            <a:off x="200023" y="1375337"/>
            <a:ext cx="6051860" cy="4717666"/>
          </a:xfrm>
        </p:spPr>
        <p:txBody>
          <a:bodyPr/>
          <a:lstStyle/>
          <a:p>
            <a:pPr lvl="1"/>
            <a:r>
              <a:rPr lang="en-GB" dirty="0"/>
              <a:t>Create a name for the repo</a:t>
            </a:r>
          </a:p>
          <a:p>
            <a:pPr lvl="1"/>
            <a:r>
              <a:rPr lang="en-GB" dirty="0"/>
              <a:t>If you want add a description</a:t>
            </a:r>
          </a:p>
          <a:p>
            <a:pPr lvl="1"/>
            <a:r>
              <a:rPr lang="en-GB" dirty="0"/>
              <a:t>Keep it public for now</a:t>
            </a:r>
          </a:p>
          <a:p>
            <a:pPr lvl="1"/>
            <a:r>
              <a:rPr lang="en-GB" dirty="0"/>
              <a:t>The readme is a description for you or others looking at your project</a:t>
            </a:r>
          </a:p>
          <a:p>
            <a:pPr lvl="1"/>
            <a:r>
              <a:rPr lang="en-GB" dirty="0"/>
              <a:t>.</a:t>
            </a:r>
            <a:r>
              <a:rPr lang="en-GB" dirty="0" err="1"/>
              <a:t>gitignore</a:t>
            </a:r>
            <a:r>
              <a:rPr lang="en-GB" dirty="0"/>
              <a:t> is a file where you store file type to ignore when pushing to </a:t>
            </a:r>
            <a:r>
              <a:rPr lang="en-GB" dirty="0" err="1"/>
              <a:t>github</a:t>
            </a:r>
            <a:endParaRPr lang="en-GB" dirty="0"/>
          </a:p>
          <a:p>
            <a:pPr lvl="1"/>
            <a:r>
              <a:rPr lang="en-GB" dirty="0"/>
              <a:t>Licence you can ignore.</a:t>
            </a:r>
          </a:p>
        </p:txBody>
      </p:sp>
      <p:sp>
        <p:nvSpPr>
          <p:cNvPr id="4" name="Date Placeholder 3">
            <a:extLst>
              <a:ext uri="{FF2B5EF4-FFF2-40B4-BE49-F238E27FC236}">
                <a16:creationId xmlns:a16="http://schemas.microsoft.com/office/drawing/2014/main" id="{6F6C8E42-A2AE-BABC-B73B-E1EB586AC217}"/>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7CC8A60-C925-D75F-6BD3-7C54EFCA4C1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ACF4E023-AC27-A2AD-EB04-605E1B192460}"/>
              </a:ext>
            </a:extLst>
          </p:cNvPr>
          <p:cNvSpPr>
            <a:spLocks noGrp="1"/>
          </p:cNvSpPr>
          <p:nvPr>
            <p:ph type="sldNum" sz="quarter" idx="19"/>
          </p:nvPr>
        </p:nvSpPr>
        <p:spPr/>
        <p:txBody>
          <a:bodyPr/>
          <a:lstStyle/>
          <a:p>
            <a:fld id="{61BF9F4B-7B7E-4673-BA0F-365E23C359A3}" type="slidenum">
              <a:rPr lang="en-GB" smtClean="0"/>
              <a:pPr/>
              <a:t>27</a:t>
            </a:fld>
            <a:endParaRPr lang="en-GB" dirty="0"/>
          </a:p>
        </p:txBody>
      </p:sp>
      <p:pic>
        <p:nvPicPr>
          <p:cNvPr id="8" name="Picture 7">
            <a:extLst>
              <a:ext uri="{FF2B5EF4-FFF2-40B4-BE49-F238E27FC236}">
                <a16:creationId xmlns:a16="http://schemas.microsoft.com/office/drawing/2014/main" id="{6295A48D-F367-3ABF-BBDD-43EB7807BA8F}"/>
              </a:ext>
            </a:extLst>
          </p:cNvPr>
          <p:cNvPicPr>
            <a:picLocks noChangeAspect="1"/>
          </p:cNvPicPr>
          <p:nvPr/>
        </p:nvPicPr>
        <p:blipFill rotWithShape="1">
          <a:blip r:embed="rId2"/>
          <a:srcRect t="4445"/>
          <a:stretch/>
        </p:blipFill>
        <p:spPr>
          <a:xfrm>
            <a:off x="6251884" y="-12700"/>
            <a:ext cx="6093815" cy="6870700"/>
          </a:xfrm>
          <a:prstGeom prst="rect">
            <a:avLst/>
          </a:prstGeom>
        </p:spPr>
      </p:pic>
    </p:spTree>
    <p:extLst>
      <p:ext uri="{BB962C8B-B14F-4D97-AF65-F5344CB8AC3E}">
        <p14:creationId xmlns:p14="http://schemas.microsoft.com/office/powerpoint/2010/main" val="172737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D42D-E051-1BD7-9610-1E4D06B0EEA7}"/>
              </a:ext>
            </a:extLst>
          </p:cNvPr>
          <p:cNvSpPr>
            <a:spLocks noGrp="1"/>
          </p:cNvSpPr>
          <p:nvPr>
            <p:ph type="title"/>
          </p:nvPr>
        </p:nvSpPr>
        <p:spPr/>
        <p:txBody>
          <a:bodyPr/>
          <a:lstStyle/>
          <a:p>
            <a:r>
              <a:rPr lang="en-GB" b="0" i="0" dirty="0">
                <a:effectLst/>
              </a:rPr>
              <a:t>Collaborating with Others</a:t>
            </a:r>
            <a:endParaRPr lang="en-GB" dirty="0"/>
          </a:p>
        </p:txBody>
      </p:sp>
      <p:sp>
        <p:nvSpPr>
          <p:cNvPr id="3" name="Text Placeholder 2">
            <a:extLst>
              <a:ext uri="{FF2B5EF4-FFF2-40B4-BE49-F238E27FC236}">
                <a16:creationId xmlns:a16="http://schemas.microsoft.com/office/drawing/2014/main" id="{D983C5C7-5160-E6DA-E4EB-5595B70170C4}"/>
              </a:ext>
            </a:extLst>
          </p:cNvPr>
          <p:cNvSpPr>
            <a:spLocks noGrp="1"/>
          </p:cNvSpPr>
          <p:nvPr>
            <p:ph type="body" sz="quarter" idx="16"/>
          </p:nvPr>
        </p:nvSpPr>
        <p:spPr/>
        <p:txBody>
          <a:bodyPr/>
          <a:lstStyle/>
          <a:p>
            <a:pPr lvl="1"/>
            <a:r>
              <a:rPr lang="en-GB" dirty="0"/>
              <a:t>Fork a repository: Create your copy of someone else's repository.</a:t>
            </a:r>
          </a:p>
          <a:p>
            <a:pPr lvl="1"/>
            <a:r>
              <a:rPr lang="en-GB" dirty="0"/>
              <a:t>Clone a repository: Get a local copy of a repository from GitHub.</a:t>
            </a:r>
          </a:p>
          <a:p>
            <a:pPr lvl="1"/>
            <a:r>
              <a:rPr lang="en-GB" dirty="0"/>
              <a:t>Create branches: Isolate your work from the main codebase.</a:t>
            </a:r>
          </a:p>
          <a:p>
            <a:pPr lvl="1"/>
            <a:r>
              <a:rPr lang="en-GB" dirty="0"/>
              <a:t>Pull requests: Propose changes and merge them into the main codebase.</a:t>
            </a:r>
          </a:p>
        </p:txBody>
      </p:sp>
      <p:sp>
        <p:nvSpPr>
          <p:cNvPr id="4" name="Date Placeholder 3">
            <a:extLst>
              <a:ext uri="{FF2B5EF4-FFF2-40B4-BE49-F238E27FC236}">
                <a16:creationId xmlns:a16="http://schemas.microsoft.com/office/drawing/2014/main" id="{7C55EB63-4098-9FC5-02AD-F0D7FA60B924}"/>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A4200921-4CFD-3493-7CE0-1E861F866075}"/>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2CD36F6D-ACA5-6515-5BA6-5B3BF209CFE7}"/>
              </a:ext>
            </a:extLst>
          </p:cNvPr>
          <p:cNvSpPr>
            <a:spLocks noGrp="1"/>
          </p:cNvSpPr>
          <p:nvPr>
            <p:ph type="sldNum" sz="quarter" idx="19"/>
          </p:nvPr>
        </p:nvSpPr>
        <p:spPr/>
        <p:txBody>
          <a:bodyPr/>
          <a:lstStyle/>
          <a:p>
            <a:fld id="{61BF9F4B-7B7E-4673-BA0F-365E23C359A3}" type="slidenum">
              <a:rPr lang="en-GB" smtClean="0"/>
              <a:pPr/>
              <a:t>28</a:t>
            </a:fld>
            <a:endParaRPr lang="en-GB" dirty="0"/>
          </a:p>
        </p:txBody>
      </p:sp>
    </p:spTree>
    <p:extLst>
      <p:ext uri="{BB962C8B-B14F-4D97-AF65-F5344CB8AC3E}">
        <p14:creationId xmlns:p14="http://schemas.microsoft.com/office/powerpoint/2010/main" val="413198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6C8E42-A2AE-BABC-B73B-E1EB586AC217}"/>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7CC8A60-C925-D75F-6BD3-7C54EFCA4C1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ACF4E023-AC27-A2AD-EB04-605E1B192460}"/>
              </a:ext>
            </a:extLst>
          </p:cNvPr>
          <p:cNvSpPr>
            <a:spLocks noGrp="1"/>
          </p:cNvSpPr>
          <p:nvPr>
            <p:ph type="sldNum" sz="quarter" idx="19"/>
          </p:nvPr>
        </p:nvSpPr>
        <p:spPr/>
        <p:txBody>
          <a:bodyPr/>
          <a:lstStyle/>
          <a:p>
            <a:fld id="{61BF9F4B-7B7E-4673-BA0F-365E23C359A3}" type="slidenum">
              <a:rPr lang="en-GB" smtClean="0"/>
              <a:pPr/>
              <a:t>29</a:t>
            </a:fld>
            <a:endParaRPr lang="en-GB" dirty="0"/>
          </a:p>
        </p:txBody>
      </p:sp>
      <p:pic>
        <p:nvPicPr>
          <p:cNvPr id="14" name="Picture 13">
            <a:extLst>
              <a:ext uri="{FF2B5EF4-FFF2-40B4-BE49-F238E27FC236}">
                <a16:creationId xmlns:a16="http://schemas.microsoft.com/office/drawing/2014/main" id="{7634BABC-55F2-2381-A79D-AC94E11C4316}"/>
              </a:ext>
            </a:extLst>
          </p:cNvPr>
          <p:cNvPicPr>
            <a:picLocks noChangeAspect="1"/>
          </p:cNvPicPr>
          <p:nvPr/>
        </p:nvPicPr>
        <p:blipFill rotWithShape="1">
          <a:blip r:embed="rId2"/>
          <a:srcRect r="46404" b="85256"/>
          <a:stretch/>
        </p:blipFill>
        <p:spPr>
          <a:xfrm>
            <a:off x="0" y="2407920"/>
            <a:ext cx="12192001" cy="2090210"/>
          </a:xfrm>
          <a:prstGeom prst="rect">
            <a:avLst/>
          </a:prstGeom>
        </p:spPr>
      </p:pic>
      <p:sp>
        <p:nvSpPr>
          <p:cNvPr id="2" name="Callout: Line 1">
            <a:extLst>
              <a:ext uri="{FF2B5EF4-FFF2-40B4-BE49-F238E27FC236}">
                <a16:creationId xmlns:a16="http://schemas.microsoft.com/office/drawing/2014/main" id="{7E7BC70C-B990-701E-B928-F6151B0A556E}"/>
              </a:ext>
            </a:extLst>
          </p:cNvPr>
          <p:cNvSpPr/>
          <p:nvPr/>
        </p:nvSpPr>
        <p:spPr>
          <a:xfrm>
            <a:off x="283527" y="1009769"/>
            <a:ext cx="1514794" cy="1295228"/>
          </a:xfrm>
          <a:prstGeom prst="borderCallout1">
            <a:avLst>
              <a:gd name="adj1" fmla="val 100801"/>
              <a:gd name="adj2" fmla="val 13415"/>
              <a:gd name="adj3" fmla="val 171711"/>
              <a:gd name="adj4" fmla="val 26095"/>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R</a:t>
            </a:r>
            <a:r>
              <a:rPr lang="en-GB" b="0" i="0" dirty="0">
                <a:solidFill>
                  <a:schemeClr val="tx1"/>
                </a:solidFill>
                <a:effectLst/>
                <a:latin typeface="Söhne"/>
              </a:rPr>
              <a:t>epository's files and folder structure</a:t>
            </a:r>
            <a:endParaRPr lang="en-GB" dirty="0">
              <a:solidFill>
                <a:schemeClr val="tx1"/>
              </a:solidFill>
            </a:endParaRPr>
          </a:p>
        </p:txBody>
      </p:sp>
      <p:sp>
        <p:nvSpPr>
          <p:cNvPr id="3" name="Callout: Line 2">
            <a:extLst>
              <a:ext uri="{FF2B5EF4-FFF2-40B4-BE49-F238E27FC236}">
                <a16:creationId xmlns:a16="http://schemas.microsoft.com/office/drawing/2014/main" id="{CDD65BFC-A193-FA5B-9FF9-92C47DD7630F}"/>
              </a:ext>
            </a:extLst>
          </p:cNvPr>
          <p:cNvSpPr/>
          <p:nvPr/>
        </p:nvSpPr>
        <p:spPr>
          <a:xfrm>
            <a:off x="410369" y="3957144"/>
            <a:ext cx="2629480" cy="1041574"/>
          </a:xfrm>
          <a:prstGeom prst="borderCallout1">
            <a:avLst>
              <a:gd name="adj1" fmla="val -659"/>
              <a:gd name="adj2" fmla="val 45630"/>
              <a:gd name="adj3" fmla="val -37037"/>
              <a:gd name="adj4" fmla="val 44220"/>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For tracking tasks, bugs, enhancements, and other discussions</a:t>
            </a:r>
          </a:p>
        </p:txBody>
      </p:sp>
      <p:sp>
        <p:nvSpPr>
          <p:cNvPr id="7" name="Callout: Line 6">
            <a:extLst>
              <a:ext uri="{FF2B5EF4-FFF2-40B4-BE49-F238E27FC236}">
                <a16:creationId xmlns:a16="http://schemas.microsoft.com/office/drawing/2014/main" id="{EE5E3FC1-25B6-906E-AA1B-062667AB3BC2}"/>
              </a:ext>
            </a:extLst>
          </p:cNvPr>
          <p:cNvSpPr/>
          <p:nvPr/>
        </p:nvSpPr>
        <p:spPr>
          <a:xfrm>
            <a:off x="1924709" y="1009769"/>
            <a:ext cx="2286953" cy="1295228"/>
          </a:xfrm>
          <a:prstGeom prst="borderCallout1">
            <a:avLst>
              <a:gd name="adj1" fmla="val 98085"/>
              <a:gd name="adj2" fmla="val 57713"/>
              <a:gd name="adj3" fmla="val 163083"/>
              <a:gd name="adj4" fmla="val 54493"/>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Review, discuss, and merge changes proposed by contributors.</a:t>
            </a:r>
          </a:p>
        </p:txBody>
      </p:sp>
      <p:sp>
        <p:nvSpPr>
          <p:cNvPr id="8" name="Callout: Line 7">
            <a:extLst>
              <a:ext uri="{FF2B5EF4-FFF2-40B4-BE49-F238E27FC236}">
                <a16:creationId xmlns:a16="http://schemas.microsoft.com/office/drawing/2014/main" id="{35B23BE1-292D-426A-E5F3-3443110A61AC}"/>
              </a:ext>
            </a:extLst>
          </p:cNvPr>
          <p:cNvSpPr/>
          <p:nvPr/>
        </p:nvSpPr>
        <p:spPr>
          <a:xfrm>
            <a:off x="3226039" y="3957144"/>
            <a:ext cx="2629480" cy="1041575"/>
          </a:xfrm>
          <a:prstGeom prst="borderCallout1">
            <a:avLst>
              <a:gd name="adj1" fmla="val -659"/>
              <a:gd name="adj2" fmla="val 45630"/>
              <a:gd name="adj3" fmla="val -38988"/>
              <a:gd name="adj4" fmla="val 59675"/>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GitHub Actions automate workflows, such as building, testing, and deploying your code</a:t>
            </a:r>
          </a:p>
        </p:txBody>
      </p:sp>
      <p:sp>
        <p:nvSpPr>
          <p:cNvPr id="9" name="Callout: Line 8">
            <a:extLst>
              <a:ext uri="{FF2B5EF4-FFF2-40B4-BE49-F238E27FC236}">
                <a16:creationId xmlns:a16="http://schemas.microsoft.com/office/drawing/2014/main" id="{C810A087-CEE9-55A8-AA64-91B0ECA3BC35}"/>
              </a:ext>
            </a:extLst>
          </p:cNvPr>
          <p:cNvSpPr/>
          <p:nvPr/>
        </p:nvSpPr>
        <p:spPr>
          <a:xfrm>
            <a:off x="4338050" y="1009770"/>
            <a:ext cx="2717592" cy="1295227"/>
          </a:xfrm>
          <a:prstGeom prst="borderCallout1">
            <a:avLst>
              <a:gd name="adj1" fmla="val 98869"/>
              <a:gd name="adj2" fmla="val 66504"/>
              <a:gd name="adj3" fmla="val 169206"/>
              <a:gd name="adj4" fmla="val 64096"/>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A project management board for organizing and prioritizing work</a:t>
            </a:r>
          </a:p>
        </p:txBody>
      </p:sp>
      <p:sp>
        <p:nvSpPr>
          <p:cNvPr id="10" name="Callout: Line 9">
            <a:extLst>
              <a:ext uri="{FF2B5EF4-FFF2-40B4-BE49-F238E27FC236}">
                <a16:creationId xmlns:a16="http://schemas.microsoft.com/office/drawing/2014/main" id="{F44644EE-F611-5763-796D-EB9393327E1C}"/>
              </a:ext>
            </a:extLst>
          </p:cNvPr>
          <p:cNvSpPr/>
          <p:nvPr/>
        </p:nvSpPr>
        <p:spPr>
          <a:xfrm>
            <a:off x="6041709" y="3957144"/>
            <a:ext cx="2629480" cy="1041575"/>
          </a:xfrm>
          <a:prstGeom prst="borderCallout1">
            <a:avLst>
              <a:gd name="adj1" fmla="val -659"/>
              <a:gd name="adj2" fmla="val 45630"/>
              <a:gd name="adj3" fmla="val -38988"/>
              <a:gd name="adj4" fmla="val 47697"/>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A place for collaborative documentation</a:t>
            </a:r>
          </a:p>
        </p:txBody>
      </p:sp>
      <p:sp>
        <p:nvSpPr>
          <p:cNvPr id="11" name="Callout: Line 10">
            <a:extLst>
              <a:ext uri="{FF2B5EF4-FFF2-40B4-BE49-F238E27FC236}">
                <a16:creationId xmlns:a16="http://schemas.microsoft.com/office/drawing/2014/main" id="{8B0F58CE-26FE-D553-9CF8-DF6BAEE21239}"/>
              </a:ext>
            </a:extLst>
          </p:cNvPr>
          <p:cNvSpPr/>
          <p:nvPr/>
        </p:nvSpPr>
        <p:spPr>
          <a:xfrm>
            <a:off x="7182030" y="1010971"/>
            <a:ext cx="2367688" cy="1292825"/>
          </a:xfrm>
          <a:prstGeom prst="borderCallout1">
            <a:avLst>
              <a:gd name="adj1" fmla="val 102000"/>
              <a:gd name="adj2" fmla="val 35762"/>
              <a:gd name="adj3" fmla="val 173826"/>
              <a:gd name="adj4" fmla="val 53706"/>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Include information on identified vulnerabilities, suggested fixes, and security policies</a:t>
            </a:r>
          </a:p>
        </p:txBody>
      </p:sp>
      <p:sp>
        <p:nvSpPr>
          <p:cNvPr id="12" name="Callout: Line 11">
            <a:extLst>
              <a:ext uri="{FF2B5EF4-FFF2-40B4-BE49-F238E27FC236}">
                <a16:creationId xmlns:a16="http://schemas.microsoft.com/office/drawing/2014/main" id="{42DC9FD3-4803-97AF-C289-096214305503}"/>
              </a:ext>
            </a:extLst>
          </p:cNvPr>
          <p:cNvSpPr/>
          <p:nvPr/>
        </p:nvSpPr>
        <p:spPr>
          <a:xfrm>
            <a:off x="8857379" y="3957144"/>
            <a:ext cx="2629480" cy="1041575"/>
          </a:xfrm>
          <a:prstGeom prst="borderCallout1">
            <a:avLst>
              <a:gd name="adj1" fmla="val -659"/>
              <a:gd name="adj2" fmla="val 45630"/>
              <a:gd name="adj3" fmla="val -38988"/>
              <a:gd name="adj4" fmla="val 47697"/>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Analytics and visualisations related to the repository</a:t>
            </a:r>
          </a:p>
        </p:txBody>
      </p:sp>
      <p:sp>
        <p:nvSpPr>
          <p:cNvPr id="13" name="Callout: Line 12">
            <a:extLst>
              <a:ext uri="{FF2B5EF4-FFF2-40B4-BE49-F238E27FC236}">
                <a16:creationId xmlns:a16="http://schemas.microsoft.com/office/drawing/2014/main" id="{9E00D0E5-4728-FA37-893E-EDD1A60A4430}"/>
              </a:ext>
            </a:extLst>
          </p:cNvPr>
          <p:cNvSpPr/>
          <p:nvPr/>
        </p:nvSpPr>
        <p:spPr>
          <a:xfrm>
            <a:off x="9676104" y="1010971"/>
            <a:ext cx="2367688" cy="1292825"/>
          </a:xfrm>
          <a:prstGeom prst="borderCallout1">
            <a:avLst>
              <a:gd name="adj1" fmla="val 101214"/>
              <a:gd name="adj2" fmla="val 71378"/>
              <a:gd name="adj3" fmla="val 173826"/>
              <a:gd name="adj4" fmla="val 53706"/>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GB" dirty="0">
                <a:solidFill>
                  <a:schemeClr val="tx1"/>
                </a:solidFill>
                <a:latin typeface="Söhne"/>
              </a:rPr>
              <a:t>Options for general settings, collaborators, branches, webhooks, and more</a:t>
            </a:r>
          </a:p>
        </p:txBody>
      </p:sp>
    </p:spTree>
    <p:extLst>
      <p:ext uri="{BB962C8B-B14F-4D97-AF65-F5344CB8AC3E}">
        <p14:creationId xmlns:p14="http://schemas.microsoft.com/office/powerpoint/2010/main" val="38582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E071-5AB0-E556-6842-9724002D8BFA}"/>
              </a:ext>
            </a:extLst>
          </p:cNvPr>
          <p:cNvSpPr>
            <a:spLocks noGrp="1"/>
          </p:cNvSpPr>
          <p:nvPr>
            <p:ph type="title"/>
          </p:nvPr>
        </p:nvSpPr>
        <p:spPr/>
        <p:txBody>
          <a:bodyPr/>
          <a:lstStyle/>
          <a:p>
            <a:r>
              <a:rPr lang="en-GB" b="0" i="0" dirty="0">
                <a:effectLst/>
              </a:rPr>
              <a:t>Why use Version Control?</a:t>
            </a:r>
            <a:endParaRPr lang="en-GB" dirty="0"/>
          </a:p>
        </p:txBody>
      </p:sp>
      <p:sp>
        <p:nvSpPr>
          <p:cNvPr id="3" name="Text Placeholder 2">
            <a:extLst>
              <a:ext uri="{FF2B5EF4-FFF2-40B4-BE49-F238E27FC236}">
                <a16:creationId xmlns:a16="http://schemas.microsoft.com/office/drawing/2014/main" id="{D940769A-12DB-7D4A-D857-F80D59FC40F1}"/>
              </a:ext>
            </a:extLst>
          </p:cNvPr>
          <p:cNvSpPr>
            <a:spLocks noGrp="1"/>
          </p:cNvSpPr>
          <p:nvPr>
            <p:ph type="body" sz="quarter" idx="16"/>
          </p:nvPr>
        </p:nvSpPr>
        <p:spPr/>
        <p:txBody>
          <a:bodyPr/>
          <a:lstStyle/>
          <a:p>
            <a:pPr lvl="1"/>
            <a:r>
              <a:rPr lang="en-GB" b="0" i="0" dirty="0">
                <a:effectLst/>
              </a:rPr>
              <a:t>Collaboration: Multiple people can work on the same project simultaneously.</a:t>
            </a:r>
          </a:p>
          <a:p>
            <a:pPr lvl="1"/>
            <a:r>
              <a:rPr lang="en-GB" b="0" i="0" dirty="0">
                <a:effectLst/>
              </a:rPr>
              <a:t>History Tracking: You can track changes and understand who made them.</a:t>
            </a:r>
          </a:p>
          <a:p>
            <a:pPr lvl="1"/>
            <a:r>
              <a:rPr lang="en-GB" b="0" i="0" dirty="0">
                <a:effectLst/>
              </a:rPr>
              <a:t>Rollback: You can revert to a previous state of your project if something goes wrong.</a:t>
            </a:r>
          </a:p>
          <a:p>
            <a:endParaRPr lang="en-GB" sz="2800" dirty="0"/>
          </a:p>
        </p:txBody>
      </p:sp>
      <p:sp>
        <p:nvSpPr>
          <p:cNvPr id="4" name="Date Placeholder 3">
            <a:extLst>
              <a:ext uri="{FF2B5EF4-FFF2-40B4-BE49-F238E27FC236}">
                <a16:creationId xmlns:a16="http://schemas.microsoft.com/office/drawing/2014/main" id="{B3F4EE05-EF64-5C17-D543-C76348E979AE}"/>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EF67FAE8-76F6-55B4-4197-C2CA1CA4445B}"/>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D91E3177-1221-0D05-CB0A-1302769402BA}"/>
              </a:ext>
            </a:extLst>
          </p:cNvPr>
          <p:cNvSpPr>
            <a:spLocks noGrp="1"/>
          </p:cNvSpPr>
          <p:nvPr>
            <p:ph type="sldNum" sz="quarter" idx="19"/>
          </p:nvPr>
        </p:nvSpPr>
        <p:spPr/>
        <p:txBody>
          <a:bodyPr/>
          <a:lstStyle/>
          <a:p>
            <a:fld id="{61BF9F4B-7B7E-4673-BA0F-365E23C359A3}" type="slidenum">
              <a:rPr lang="en-GB" smtClean="0"/>
              <a:pPr/>
              <a:t>3</a:t>
            </a:fld>
            <a:endParaRPr lang="en-GB" dirty="0"/>
          </a:p>
        </p:txBody>
      </p:sp>
    </p:spTree>
    <p:extLst>
      <p:ext uri="{BB962C8B-B14F-4D97-AF65-F5344CB8AC3E}">
        <p14:creationId xmlns:p14="http://schemas.microsoft.com/office/powerpoint/2010/main" val="160730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6C8E42-A2AE-BABC-B73B-E1EB586AC217}"/>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7CC8A60-C925-D75F-6BD3-7C54EFCA4C1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ACF4E023-AC27-A2AD-EB04-605E1B192460}"/>
              </a:ext>
            </a:extLst>
          </p:cNvPr>
          <p:cNvSpPr>
            <a:spLocks noGrp="1"/>
          </p:cNvSpPr>
          <p:nvPr>
            <p:ph type="sldNum" sz="quarter" idx="19"/>
          </p:nvPr>
        </p:nvSpPr>
        <p:spPr/>
        <p:txBody>
          <a:bodyPr/>
          <a:lstStyle/>
          <a:p>
            <a:fld id="{61BF9F4B-7B7E-4673-BA0F-365E23C359A3}" type="slidenum">
              <a:rPr lang="en-GB" smtClean="0"/>
              <a:pPr/>
              <a:t>30</a:t>
            </a:fld>
            <a:endParaRPr lang="en-GB" dirty="0"/>
          </a:p>
        </p:txBody>
      </p:sp>
      <p:pic>
        <p:nvPicPr>
          <p:cNvPr id="14" name="Picture 13">
            <a:extLst>
              <a:ext uri="{FF2B5EF4-FFF2-40B4-BE49-F238E27FC236}">
                <a16:creationId xmlns:a16="http://schemas.microsoft.com/office/drawing/2014/main" id="{7634BABC-55F2-2381-A79D-AC94E11C4316}"/>
              </a:ext>
            </a:extLst>
          </p:cNvPr>
          <p:cNvPicPr>
            <a:picLocks noChangeAspect="1"/>
          </p:cNvPicPr>
          <p:nvPr/>
        </p:nvPicPr>
        <p:blipFill rotWithShape="1">
          <a:blip r:embed="rId2"/>
          <a:srcRect l="25032" t="35897"/>
          <a:stretch/>
        </p:blipFill>
        <p:spPr>
          <a:xfrm>
            <a:off x="203200" y="-64417"/>
            <a:ext cx="11998960" cy="6394097"/>
          </a:xfrm>
          <a:prstGeom prst="rect">
            <a:avLst/>
          </a:prstGeom>
        </p:spPr>
      </p:pic>
    </p:spTree>
    <p:extLst>
      <p:ext uri="{BB962C8B-B14F-4D97-AF65-F5344CB8AC3E}">
        <p14:creationId xmlns:p14="http://schemas.microsoft.com/office/powerpoint/2010/main" val="142838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46AA-AC65-709F-AF4B-1EB0AE564E71}"/>
              </a:ext>
            </a:extLst>
          </p:cNvPr>
          <p:cNvSpPr>
            <a:spLocks noGrp="1"/>
          </p:cNvSpPr>
          <p:nvPr>
            <p:ph type="title"/>
          </p:nvPr>
        </p:nvSpPr>
        <p:spPr/>
        <p:txBody>
          <a:bodyPr/>
          <a:lstStyle/>
          <a:p>
            <a:r>
              <a:rPr lang="en-GB" b="0" i="0" dirty="0">
                <a:effectLst/>
              </a:rPr>
              <a:t>Using GitHub</a:t>
            </a:r>
            <a:endParaRPr lang="en-GB" dirty="0"/>
          </a:p>
        </p:txBody>
      </p:sp>
      <p:sp>
        <p:nvSpPr>
          <p:cNvPr id="3" name="Text Placeholder 2">
            <a:extLst>
              <a:ext uri="{FF2B5EF4-FFF2-40B4-BE49-F238E27FC236}">
                <a16:creationId xmlns:a16="http://schemas.microsoft.com/office/drawing/2014/main" id="{EEF0258C-603E-B842-0BA7-0CD570837AB3}"/>
              </a:ext>
            </a:extLst>
          </p:cNvPr>
          <p:cNvSpPr>
            <a:spLocks noGrp="1"/>
          </p:cNvSpPr>
          <p:nvPr>
            <p:ph type="body" sz="quarter" idx="16"/>
          </p:nvPr>
        </p:nvSpPr>
        <p:spPr/>
        <p:txBody>
          <a:bodyPr/>
          <a:lstStyle/>
          <a:p>
            <a:pPr lvl="1"/>
            <a:r>
              <a:rPr lang="en-GB" b="0" i="0" dirty="0">
                <a:effectLst/>
                <a:latin typeface="Söhne"/>
              </a:rPr>
              <a:t>Clone the repository </a:t>
            </a:r>
          </a:p>
          <a:p>
            <a:pPr lvl="1"/>
            <a:r>
              <a:rPr lang="en-GB" b="0" i="0" dirty="0">
                <a:effectLst/>
                <a:latin typeface="Söhne"/>
              </a:rPr>
              <a:t>Link your local Git repository to the remote GitHub repository</a:t>
            </a:r>
          </a:p>
          <a:p>
            <a:pPr lvl="1"/>
            <a:r>
              <a:rPr lang="en-GB" b="0" i="0" dirty="0">
                <a:effectLst/>
                <a:latin typeface="Söhne"/>
              </a:rPr>
              <a:t>Push your local code to GitHub</a:t>
            </a:r>
            <a:endParaRPr lang="en-GB" dirty="0"/>
          </a:p>
        </p:txBody>
      </p:sp>
      <p:sp>
        <p:nvSpPr>
          <p:cNvPr id="4" name="Date Placeholder 3">
            <a:extLst>
              <a:ext uri="{FF2B5EF4-FFF2-40B4-BE49-F238E27FC236}">
                <a16:creationId xmlns:a16="http://schemas.microsoft.com/office/drawing/2014/main" id="{E9164FC0-0A9F-9F89-AD0F-91C38C81CCD4}"/>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86FE5FEA-26B5-88DE-20C4-EEB5E45C1890}"/>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8BE6ED48-52EB-CFFC-CD84-156D939D29F1}"/>
              </a:ext>
            </a:extLst>
          </p:cNvPr>
          <p:cNvSpPr>
            <a:spLocks noGrp="1"/>
          </p:cNvSpPr>
          <p:nvPr>
            <p:ph type="sldNum" sz="quarter" idx="19"/>
          </p:nvPr>
        </p:nvSpPr>
        <p:spPr/>
        <p:txBody>
          <a:bodyPr/>
          <a:lstStyle/>
          <a:p>
            <a:fld id="{61BF9F4B-7B7E-4673-BA0F-365E23C359A3}" type="slidenum">
              <a:rPr lang="en-GB" smtClean="0"/>
              <a:pPr/>
              <a:t>31</a:t>
            </a:fld>
            <a:endParaRPr lang="en-GB" dirty="0"/>
          </a:p>
        </p:txBody>
      </p:sp>
    </p:spTree>
    <p:extLst>
      <p:ext uri="{BB962C8B-B14F-4D97-AF65-F5344CB8AC3E}">
        <p14:creationId xmlns:p14="http://schemas.microsoft.com/office/powerpoint/2010/main" val="303416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5DDC-241F-02C5-8FAB-0BD9B62E61F2}"/>
              </a:ext>
            </a:extLst>
          </p:cNvPr>
          <p:cNvSpPr>
            <a:spLocks noGrp="1"/>
          </p:cNvSpPr>
          <p:nvPr>
            <p:ph type="title"/>
          </p:nvPr>
        </p:nvSpPr>
        <p:spPr/>
        <p:txBody>
          <a:bodyPr/>
          <a:lstStyle/>
          <a:p>
            <a:r>
              <a:rPr lang="en-GB" dirty="0"/>
              <a:t>Find a location</a:t>
            </a:r>
          </a:p>
        </p:txBody>
      </p:sp>
      <p:sp>
        <p:nvSpPr>
          <p:cNvPr id="3" name="Text Placeholder 2">
            <a:extLst>
              <a:ext uri="{FF2B5EF4-FFF2-40B4-BE49-F238E27FC236}">
                <a16:creationId xmlns:a16="http://schemas.microsoft.com/office/drawing/2014/main" id="{EA647B71-A48E-6ADD-35AA-B45548FE454C}"/>
              </a:ext>
            </a:extLst>
          </p:cNvPr>
          <p:cNvSpPr>
            <a:spLocks noGrp="1"/>
          </p:cNvSpPr>
          <p:nvPr>
            <p:ph type="body" sz="quarter" idx="16"/>
          </p:nvPr>
        </p:nvSpPr>
        <p:spPr/>
        <p:txBody>
          <a:bodyPr/>
          <a:lstStyle/>
          <a:p>
            <a:r>
              <a:rPr lang="en-GB" dirty="0"/>
              <a:t>Find a location to place the repo</a:t>
            </a:r>
          </a:p>
        </p:txBody>
      </p:sp>
      <p:sp>
        <p:nvSpPr>
          <p:cNvPr id="4" name="Date Placeholder 3">
            <a:extLst>
              <a:ext uri="{FF2B5EF4-FFF2-40B4-BE49-F238E27FC236}">
                <a16:creationId xmlns:a16="http://schemas.microsoft.com/office/drawing/2014/main" id="{70A91767-D1AB-A4C1-1A11-A84547D33CF0}"/>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BC621749-E09C-B46C-FFD5-C3F570BE4FC0}"/>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60B2C157-640C-A21A-E160-B11989D9F797}"/>
              </a:ext>
            </a:extLst>
          </p:cNvPr>
          <p:cNvSpPr>
            <a:spLocks noGrp="1"/>
          </p:cNvSpPr>
          <p:nvPr>
            <p:ph type="sldNum" sz="quarter" idx="19"/>
          </p:nvPr>
        </p:nvSpPr>
        <p:spPr/>
        <p:txBody>
          <a:bodyPr/>
          <a:lstStyle/>
          <a:p>
            <a:fld id="{61BF9F4B-7B7E-4673-BA0F-365E23C359A3}" type="slidenum">
              <a:rPr lang="en-GB" smtClean="0"/>
              <a:pPr/>
              <a:t>32</a:t>
            </a:fld>
            <a:endParaRPr lang="en-GB" dirty="0"/>
          </a:p>
        </p:txBody>
      </p:sp>
    </p:spTree>
    <p:extLst>
      <p:ext uri="{BB962C8B-B14F-4D97-AF65-F5344CB8AC3E}">
        <p14:creationId xmlns:p14="http://schemas.microsoft.com/office/powerpoint/2010/main" val="102664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might not work</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config --global user.name "Your Name"</a:t>
            </a:r>
          </a:p>
          <a:p>
            <a:endParaRPr lang="en-GB" b="0" i="0" dirty="0">
              <a:solidFill>
                <a:srgbClr val="CCCCCC"/>
              </a:solidFill>
              <a:effectLst/>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config --global </a:t>
            </a:r>
            <a:r>
              <a:rPr lang="en-GB" dirty="0" err="1">
                <a:solidFill>
                  <a:srgbClr val="CCCCCC"/>
                </a:solidFill>
                <a:latin typeface="Consolas" panose="020B0609020204030204" pitchFamily="49" charset="0"/>
              </a:rPr>
              <a:t>user.email</a:t>
            </a:r>
            <a:r>
              <a:rPr lang="en-GB" dirty="0">
                <a:solidFill>
                  <a:srgbClr val="CCCCCC"/>
                </a:solidFill>
                <a:latin typeface="Consolas" panose="020B0609020204030204" pitchFamily="49" charset="0"/>
              </a:rPr>
              <a:t> "youremail@example.com"</a:t>
            </a: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33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00359" y="3961343"/>
            <a:ext cx="4191618" cy="2131659"/>
          </a:xfrm>
          <a:prstGeom prst="wedgeRoundRectCallout">
            <a:avLst>
              <a:gd name="adj1" fmla="val -105567"/>
              <a:gd name="adj2" fmla="val -51355"/>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Söhne"/>
                <a:ea typeface="+mn-ea"/>
                <a:cs typeface="+mn-cs"/>
              </a:rPr>
              <a:t>The --global flag indicates that you want to set these configurations globally for your user account, which means they will apply to all Git repositories on your system.</a:t>
            </a:r>
            <a:endParaRPr kumimoji="0" lang="en-GB" sz="2400" b="0" i="0" u="none" strike="noStrike" kern="1200" cap="none" spc="0" normalizeH="0" baseline="0" noProof="0" dirty="0">
              <a:ln>
                <a:noFill/>
              </a:ln>
              <a:solidFill>
                <a:srgbClr val="000000"/>
              </a:solidFill>
              <a:effectLst/>
              <a:uLnTx/>
              <a:uFillTx/>
              <a:latin typeface="Trebuchet MS"/>
              <a:ea typeface="+mn-ea"/>
              <a:cs typeface="+mn-cs"/>
            </a:endParaRPr>
          </a:p>
        </p:txBody>
      </p:sp>
      <p:sp>
        <p:nvSpPr>
          <p:cNvPr id="11" name="Speech Bubble: Rectangle with Corners Rounded 10">
            <a:extLst>
              <a:ext uri="{FF2B5EF4-FFF2-40B4-BE49-F238E27FC236}">
                <a16:creationId xmlns:a16="http://schemas.microsoft.com/office/drawing/2014/main" id="{BE77FDA1-E172-E282-4A5F-BFA81F2751E5}"/>
              </a:ext>
            </a:extLst>
          </p:cNvPr>
          <p:cNvSpPr/>
          <p:nvPr/>
        </p:nvSpPr>
        <p:spPr>
          <a:xfrm>
            <a:off x="8749250" y="2487278"/>
            <a:ext cx="3242727" cy="1030311"/>
          </a:xfrm>
          <a:prstGeom prst="wedgeRoundRectCallout">
            <a:avLst>
              <a:gd name="adj1" fmla="val -81101"/>
              <a:gd name="adj2" fmla="val 46531"/>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Söhne"/>
                <a:ea typeface="+mn-ea"/>
                <a:cs typeface="+mn-cs"/>
              </a:rPr>
              <a:t>Same as your G</a:t>
            </a:r>
            <a:r>
              <a:rPr kumimoji="0" lang="en-GB" sz="2400" b="0" i="0" u="none" strike="noStrike" kern="1200" cap="none" spc="0" normalizeH="0" baseline="0" noProof="0" dirty="0" err="1">
                <a:ln>
                  <a:noFill/>
                </a:ln>
                <a:solidFill>
                  <a:srgbClr val="000000"/>
                </a:solidFill>
                <a:effectLst/>
                <a:uLnTx/>
                <a:uFillTx/>
                <a:latin typeface="Söhne"/>
                <a:ea typeface="+mn-ea"/>
                <a:cs typeface="+mn-cs"/>
              </a:rPr>
              <a:t>ithub</a:t>
            </a:r>
            <a:r>
              <a:rPr kumimoji="0" lang="en-GB" sz="2400" b="0" i="0" u="none" strike="noStrike" kern="1200" cap="none" spc="0" normalizeH="0" baseline="0" noProof="0" dirty="0">
                <a:ln>
                  <a:noFill/>
                </a:ln>
                <a:solidFill>
                  <a:srgbClr val="000000"/>
                </a:solidFill>
                <a:effectLst/>
                <a:uLnTx/>
                <a:uFillTx/>
                <a:latin typeface="Söhne"/>
                <a:ea typeface="+mn-ea"/>
                <a:cs typeface="+mn-cs"/>
              </a:rPr>
              <a:t> account</a:t>
            </a:r>
            <a:endParaRPr kumimoji="0" lang="en-GB" sz="2400" b="0" i="0" u="none" strike="noStrike" kern="1200" cap="none" spc="0" normalizeH="0" baseline="0" noProof="0" dirty="0">
              <a:ln>
                <a:noFill/>
              </a:ln>
              <a:solidFill>
                <a:srgbClr val="000000"/>
              </a:solidFill>
              <a:effectLst/>
              <a:uLnTx/>
              <a:uFillTx/>
              <a:latin typeface="Trebuchet MS"/>
              <a:ea typeface="+mn-ea"/>
              <a:cs typeface="+mn-cs"/>
            </a:endParaRPr>
          </a:p>
        </p:txBody>
      </p:sp>
    </p:spTree>
    <p:extLst>
      <p:ext uri="{BB962C8B-B14F-4D97-AF65-F5344CB8AC3E}">
        <p14:creationId xmlns:p14="http://schemas.microsoft.com/office/powerpoint/2010/main" val="108310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Cloning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clone https://github.com/username/repository.git</a:t>
            </a:r>
          </a:p>
          <a:p>
            <a:endParaRPr lang="en-GB" b="0" i="0" dirty="0">
              <a:solidFill>
                <a:srgbClr val="CCCCCC"/>
              </a:solidFill>
              <a:effectLst/>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cd </a:t>
            </a:r>
            <a:r>
              <a:rPr lang="en-GB" dirty="0" err="1">
                <a:solidFill>
                  <a:srgbClr val="CCCCCC"/>
                </a:solidFill>
                <a:latin typeface="Consolas" panose="020B0609020204030204" pitchFamily="49" charset="0"/>
              </a:rPr>
              <a:t>repofilename</a:t>
            </a:r>
            <a:endParaRPr lang="en-GB" dirty="0">
              <a:solidFill>
                <a:srgbClr val="CCCCCC"/>
              </a:solidFill>
              <a:latin typeface="Consolas" panose="020B0609020204030204" pitchFamily="49" charset="0"/>
            </a:endParaRP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a:t>
            </a:r>
            <a:r>
              <a:rPr lang="en-GB" dirty="0" err="1">
                <a:solidFill>
                  <a:srgbClr val="CCCCCC"/>
                </a:solidFill>
                <a:latin typeface="Consolas" panose="020B0609020204030204" pitchFamily="49" charset="0"/>
              </a:rPr>
              <a:t>init</a:t>
            </a:r>
            <a:endParaRPr lang="en-GB" dirty="0">
              <a:solidFill>
                <a:srgbClr val="CCCCCC"/>
              </a:solidFill>
              <a:latin typeface="Consolas" panose="020B0609020204030204" pitchFamily="49" charset="0"/>
            </a:endParaRPr>
          </a:p>
          <a:p>
            <a:endParaRPr lang="en-GB" b="0" i="0" dirty="0">
              <a:solidFill>
                <a:srgbClr val="CCCCCC"/>
              </a:solidFill>
              <a:effectLst/>
              <a:latin typeface="Consolas" panose="020B0609020204030204" pitchFamily="49" charset="0"/>
            </a:endParaRP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34</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00358" y="1065139"/>
            <a:ext cx="4191618" cy="1033322"/>
          </a:xfrm>
          <a:prstGeom prst="wedgeRoundRectCallout">
            <a:avLst>
              <a:gd name="adj1" fmla="val -82782"/>
              <a:gd name="adj2" fmla="val 60101"/>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This creates a local copy of the repository on your computer</a:t>
            </a:r>
            <a:endParaRPr kumimoji="0" lang="en-GB" sz="2400" b="0" i="0" u="none" strike="noStrike" kern="1200" cap="none" spc="0" normalizeH="0" baseline="0" noProof="0" dirty="0">
              <a:ln>
                <a:noFill/>
              </a:ln>
              <a:solidFill>
                <a:schemeClr val="tx1"/>
              </a:solidFill>
              <a:effectLst/>
              <a:uLnTx/>
              <a:uFillTx/>
              <a:ea typeface="+mn-ea"/>
              <a:cs typeface="+mn-cs"/>
            </a:endParaRPr>
          </a:p>
        </p:txBody>
      </p:sp>
      <p:sp>
        <p:nvSpPr>
          <p:cNvPr id="8" name="Speech Bubble: Rectangle with Corners Rounded 7">
            <a:extLst>
              <a:ext uri="{FF2B5EF4-FFF2-40B4-BE49-F238E27FC236}">
                <a16:creationId xmlns:a16="http://schemas.microsoft.com/office/drawing/2014/main" id="{A9482924-643B-A702-D82F-33E775FE4CC9}"/>
              </a:ext>
            </a:extLst>
          </p:cNvPr>
          <p:cNvSpPr/>
          <p:nvPr/>
        </p:nvSpPr>
        <p:spPr>
          <a:xfrm>
            <a:off x="8135143" y="5390852"/>
            <a:ext cx="3584576" cy="571500"/>
          </a:xfrm>
          <a:prstGeom prst="wedgeRoundRectCallout">
            <a:avLst>
              <a:gd name="adj1" fmla="val -82164"/>
              <a:gd name="adj2" fmla="val 25576"/>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dirty="0">
                <a:solidFill>
                  <a:srgbClr val="000000"/>
                </a:solidFill>
                <a:latin typeface="Söhne"/>
              </a:rPr>
              <a:t>Initialise git</a:t>
            </a:r>
            <a:endParaRPr kumimoji="0" lang="en-GB" sz="2400" b="0" i="0" u="none" strike="noStrike" kern="1200" cap="none" spc="0" normalizeH="0" baseline="0" noProof="0" dirty="0">
              <a:ln>
                <a:noFill/>
              </a:ln>
              <a:solidFill>
                <a:srgbClr val="000000"/>
              </a:solidFill>
              <a:effectLst/>
              <a:uLnTx/>
              <a:uFillTx/>
              <a:latin typeface="Trebuchet MS"/>
              <a:ea typeface="+mn-ea"/>
              <a:cs typeface="+mn-cs"/>
            </a:endParaRPr>
          </a:p>
        </p:txBody>
      </p:sp>
      <p:sp>
        <p:nvSpPr>
          <p:cNvPr id="9" name="Speech Bubble: Rectangle with Corners Rounded 8">
            <a:extLst>
              <a:ext uri="{FF2B5EF4-FFF2-40B4-BE49-F238E27FC236}">
                <a16:creationId xmlns:a16="http://schemas.microsoft.com/office/drawing/2014/main" id="{55EB07FC-9B10-1F41-0378-3F7CB04F2DD0}"/>
              </a:ext>
            </a:extLst>
          </p:cNvPr>
          <p:cNvSpPr/>
          <p:nvPr/>
        </p:nvSpPr>
        <p:spPr>
          <a:xfrm>
            <a:off x="8103879" y="3734170"/>
            <a:ext cx="3584576" cy="571500"/>
          </a:xfrm>
          <a:prstGeom prst="wedgeRoundRectCallout">
            <a:avLst>
              <a:gd name="adj1" fmla="val -82164"/>
              <a:gd name="adj2" fmla="val 25576"/>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dirty="0">
                <a:solidFill>
                  <a:srgbClr val="000000"/>
                </a:solidFill>
                <a:latin typeface="Söhne"/>
              </a:rPr>
              <a:t>Make the </a:t>
            </a:r>
            <a:r>
              <a:rPr lang="en-GB" sz="2400" dirty="0" err="1">
                <a:solidFill>
                  <a:srgbClr val="000000"/>
                </a:solidFill>
                <a:latin typeface="Söhne"/>
              </a:rPr>
              <a:t>gitbash</a:t>
            </a:r>
            <a:r>
              <a:rPr lang="en-GB" sz="2400" dirty="0">
                <a:solidFill>
                  <a:srgbClr val="000000"/>
                </a:solidFill>
                <a:latin typeface="Söhne"/>
              </a:rPr>
              <a:t> in the right location</a:t>
            </a:r>
            <a:endParaRPr kumimoji="0" lang="en-GB" sz="2400" b="0" i="0" u="none" strike="noStrike" kern="1200" cap="none" spc="0" normalizeH="0" baseline="0" noProof="0" dirty="0">
              <a:ln>
                <a:noFill/>
              </a:ln>
              <a:solidFill>
                <a:srgbClr val="000000"/>
              </a:solidFill>
              <a:effectLst/>
              <a:uLnTx/>
              <a:uFillTx/>
              <a:latin typeface="Trebuchet MS"/>
              <a:ea typeface="+mn-ea"/>
              <a:cs typeface="+mn-cs"/>
            </a:endParaRPr>
          </a:p>
        </p:txBody>
      </p:sp>
    </p:spTree>
    <p:extLst>
      <p:ext uri="{BB962C8B-B14F-4D97-AF65-F5344CB8AC3E}">
        <p14:creationId xmlns:p14="http://schemas.microsoft.com/office/powerpoint/2010/main" val="22526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Cloning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touch README.md</a:t>
            </a:r>
          </a:p>
          <a:p>
            <a:endParaRPr lang="en-GB" b="0" i="0" dirty="0">
              <a:solidFill>
                <a:srgbClr val="CCCCCC"/>
              </a:solidFill>
              <a:effectLst/>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add .</a:t>
            </a:r>
          </a:p>
          <a:p>
            <a:endParaRPr lang="en-GB" dirty="0">
              <a:solidFill>
                <a:srgbClr val="CCCCCC"/>
              </a:solidFill>
              <a:latin typeface="Consolas" panose="020B0609020204030204" pitchFamily="49" charset="0"/>
            </a:endParaRPr>
          </a:p>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commit –m “added files”</a:t>
            </a:r>
          </a:p>
          <a:p>
            <a:endParaRPr lang="en-GB" b="0" i="0" dirty="0">
              <a:solidFill>
                <a:srgbClr val="CCCCCC"/>
              </a:solidFill>
              <a:effectLst/>
              <a:latin typeface="Consolas" panose="020B0609020204030204" pitchFamily="49" charset="0"/>
            </a:endParaRP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35</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00358" y="1065139"/>
            <a:ext cx="4191618" cy="1033322"/>
          </a:xfrm>
          <a:prstGeom prst="wedgeRoundRectCallout">
            <a:avLst>
              <a:gd name="adj1" fmla="val -82782"/>
              <a:gd name="adj2" fmla="val 60101"/>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Create a README.md</a:t>
            </a:r>
          </a:p>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Edit in </a:t>
            </a:r>
            <a:r>
              <a:rPr lang="en-GB" sz="2400" b="0" i="0" dirty="0" err="1">
                <a:solidFill>
                  <a:schemeClr val="tx1"/>
                </a:solidFill>
                <a:effectLst/>
              </a:rPr>
              <a:t>VSc</a:t>
            </a:r>
            <a:endParaRPr kumimoji="0" lang="en-GB" sz="2400" b="0" i="0" u="none" strike="noStrike" kern="1200" cap="none" spc="0" normalizeH="0" baseline="0" noProof="0" dirty="0">
              <a:ln>
                <a:noFill/>
              </a:ln>
              <a:solidFill>
                <a:schemeClr val="tx1"/>
              </a:solidFill>
              <a:effectLst/>
              <a:uLnTx/>
              <a:uFillTx/>
              <a:ea typeface="+mn-ea"/>
              <a:cs typeface="+mn-cs"/>
            </a:endParaRPr>
          </a:p>
        </p:txBody>
      </p:sp>
      <p:sp>
        <p:nvSpPr>
          <p:cNvPr id="8" name="Speech Bubble: Rectangle with Corners Rounded 7">
            <a:extLst>
              <a:ext uri="{FF2B5EF4-FFF2-40B4-BE49-F238E27FC236}">
                <a16:creationId xmlns:a16="http://schemas.microsoft.com/office/drawing/2014/main" id="{A9482924-643B-A702-D82F-33E775FE4CC9}"/>
              </a:ext>
            </a:extLst>
          </p:cNvPr>
          <p:cNvSpPr/>
          <p:nvPr/>
        </p:nvSpPr>
        <p:spPr>
          <a:xfrm>
            <a:off x="8407401" y="3429000"/>
            <a:ext cx="3584576" cy="1030311"/>
          </a:xfrm>
          <a:prstGeom prst="wedgeRoundRectCallout">
            <a:avLst>
              <a:gd name="adj1" fmla="val -82164"/>
              <a:gd name="adj2" fmla="val 25576"/>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dirty="0">
                <a:solidFill>
                  <a:srgbClr val="000000"/>
                </a:solidFill>
                <a:latin typeface="Söhne"/>
              </a:rPr>
              <a:t>Make some changes and additions to the project</a:t>
            </a:r>
            <a:endParaRPr kumimoji="0" lang="en-GB" sz="2400" b="0" i="0" u="none" strike="noStrike" kern="1200" cap="none" spc="0" normalizeH="0" baseline="0" noProof="0" dirty="0">
              <a:ln>
                <a:noFill/>
              </a:ln>
              <a:solidFill>
                <a:srgbClr val="000000"/>
              </a:solidFill>
              <a:effectLst/>
              <a:uLnTx/>
              <a:uFillTx/>
              <a:latin typeface="Trebuchet MS"/>
              <a:ea typeface="+mn-ea"/>
              <a:cs typeface="+mn-cs"/>
            </a:endParaRPr>
          </a:p>
        </p:txBody>
      </p:sp>
    </p:spTree>
    <p:extLst>
      <p:ext uri="{BB962C8B-B14F-4D97-AF65-F5344CB8AC3E}">
        <p14:creationId xmlns:p14="http://schemas.microsoft.com/office/powerpoint/2010/main" val="99706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Cloning</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push -u origin main</a:t>
            </a:r>
          </a:p>
          <a:p>
            <a:r>
              <a:rPr lang="en-GB" sz="2400" b="0" i="0" dirty="0">
                <a:solidFill>
                  <a:srgbClr val="CCCCCC"/>
                </a:solidFill>
                <a:effectLst/>
                <a:latin typeface="Consolas" panose="020B0609020204030204" pitchFamily="49" charset="0"/>
              </a:rPr>
              <a:t>Enumerating objects: 3, done.</a:t>
            </a:r>
          </a:p>
          <a:p>
            <a:r>
              <a:rPr lang="en-GB" sz="2400" b="0" i="0" dirty="0">
                <a:solidFill>
                  <a:srgbClr val="CCCCCC"/>
                </a:solidFill>
                <a:effectLst/>
                <a:latin typeface="Consolas" panose="020B0609020204030204" pitchFamily="49" charset="0"/>
              </a:rPr>
              <a:t>Counting objects: 100% (3/3), done.</a:t>
            </a:r>
          </a:p>
          <a:p>
            <a:r>
              <a:rPr lang="en-GB" sz="2400" b="0" i="0" dirty="0">
                <a:solidFill>
                  <a:srgbClr val="CCCCCC"/>
                </a:solidFill>
                <a:effectLst/>
                <a:latin typeface="Consolas" panose="020B0609020204030204" pitchFamily="49" charset="0"/>
              </a:rPr>
              <a:t>Writing objects: 100% (3/3), 237 bytes | 237.00 KiB/s, done.</a:t>
            </a:r>
          </a:p>
          <a:p>
            <a:r>
              <a:rPr lang="en-GB" sz="2400" b="0" i="0" dirty="0">
                <a:solidFill>
                  <a:srgbClr val="CCCCCC"/>
                </a:solidFill>
                <a:effectLst/>
                <a:latin typeface="Consolas" panose="020B0609020204030204" pitchFamily="49" charset="0"/>
              </a:rPr>
              <a:t>Total 3 (delta 0), reused 0 (delta 0), pack-reused 0</a:t>
            </a:r>
          </a:p>
          <a:p>
            <a:r>
              <a:rPr lang="en-GB" sz="2400" b="0" i="0" dirty="0">
                <a:solidFill>
                  <a:srgbClr val="CCCCCC"/>
                </a:solidFill>
                <a:effectLst/>
                <a:latin typeface="Consolas" panose="020B0609020204030204" pitchFamily="49" charset="0"/>
              </a:rPr>
              <a:t>To </a:t>
            </a:r>
            <a:r>
              <a:rPr lang="en-GB" sz="2400" dirty="0">
                <a:solidFill>
                  <a:srgbClr val="CCCCCC"/>
                </a:solidFill>
                <a:latin typeface="Consolas" panose="020B0609020204030204" pitchFamily="49" charset="0"/>
              </a:rPr>
              <a:t>https://github.com/username/repository.git</a:t>
            </a:r>
          </a:p>
          <a:p>
            <a:r>
              <a:rPr lang="en-GB" sz="2400" b="0" i="0" dirty="0">
                <a:solidFill>
                  <a:srgbClr val="CCCCCC"/>
                </a:solidFill>
                <a:effectLst/>
                <a:latin typeface="Consolas" panose="020B0609020204030204" pitchFamily="49" charset="0"/>
              </a:rPr>
              <a:t> * [new branch]      main -&gt; main</a:t>
            </a:r>
          </a:p>
          <a:p>
            <a:r>
              <a:rPr lang="en-GB" sz="2400" b="0" i="0" dirty="0">
                <a:solidFill>
                  <a:srgbClr val="CCCCCC"/>
                </a:solidFill>
                <a:effectLst/>
                <a:latin typeface="Consolas" panose="020B0609020204030204" pitchFamily="49" charset="0"/>
              </a:rPr>
              <a:t>branch 'main' set up to track 'origin/main'.</a:t>
            </a:r>
          </a:p>
          <a:p>
            <a:endParaRPr lang="en-GB" b="0" i="0" dirty="0">
              <a:solidFill>
                <a:srgbClr val="CCCCCC"/>
              </a:solidFill>
              <a:effectLst/>
              <a:latin typeface="Consolas" panose="020B0609020204030204" pitchFamily="49" charset="0"/>
            </a:endParaRP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36</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00358" y="1065139"/>
            <a:ext cx="4191618" cy="1033322"/>
          </a:xfrm>
          <a:prstGeom prst="wedgeRoundRectCallout">
            <a:avLst>
              <a:gd name="adj1" fmla="val -82782"/>
              <a:gd name="adj2" fmla="val 60101"/>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This updates the code on GitHub with the latest changes</a:t>
            </a:r>
            <a:endParaRPr kumimoji="0" lang="en-GB" sz="2400" b="0" i="0" u="none" strike="noStrike" kern="1200" cap="none" spc="0" normalizeH="0" baseline="0" noProof="0" dirty="0">
              <a:ln>
                <a:noFill/>
              </a:ln>
              <a:solidFill>
                <a:schemeClr val="tx1"/>
              </a:solidFill>
              <a:effectLst/>
              <a:uLnTx/>
              <a:uFillTx/>
              <a:ea typeface="+mn-ea"/>
              <a:cs typeface="+mn-cs"/>
            </a:endParaRPr>
          </a:p>
        </p:txBody>
      </p:sp>
    </p:spTree>
    <p:extLst>
      <p:ext uri="{BB962C8B-B14F-4D97-AF65-F5344CB8AC3E}">
        <p14:creationId xmlns:p14="http://schemas.microsoft.com/office/powerpoint/2010/main" val="126477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3478-39E7-699E-8021-E747B7CF32FE}"/>
              </a:ext>
            </a:extLst>
          </p:cNvPr>
          <p:cNvSpPr>
            <a:spLocks noGrp="1"/>
          </p:cNvSpPr>
          <p:nvPr>
            <p:ph type="title"/>
          </p:nvPr>
        </p:nvSpPr>
        <p:spPr/>
        <p:txBody>
          <a:bodyPr/>
          <a:lstStyle/>
          <a:p>
            <a:r>
              <a:rPr lang="en-GB" dirty="0"/>
              <a:t>See your changes</a:t>
            </a:r>
          </a:p>
        </p:txBody>
      </p:sp>
      <p:sp>
        <p:nvSpPr>
          <p:cNvPr id="3" name="Text Placeholder 2">
            <a:extLst>
              <a:ext uri="{FF2B5EF4-FFF2-40B4-BE49-F238E27FC236}">
                <a16:creationId xmlns:a16="http://schemas.microsoft.com/office/drawing/2014/main" id="{E7053A3B-8226-EACE-6CB1-1F559928C7CB}"/>
              </a:ext>
            </a:extLst>
          </p:cNvPr>
          <p:cNvSpPr>
            <a:spLocks noGrp="1"/>
          </p:cNvSpPr>
          <p:nvPr>
            <p:ph type="body" sz="quarter" idx="16"/>
          </p:nvPr>
        </p:nvSpPr>
        <p:spPr/>
        <p:txBody>
          <a:bodyPr/>
          <a:lstStyle/>
          <a:p>
            <a:endParaRPr lang="en-GB" dirty="0"/>
          </a:p>
        </p:txBody>
      </p:sp>
      <p:sp>
        <p:nvSpPr>
          <p:cNvPr id="4" name="Date Placeholder 3">
            <a:extLst>
              <a:ext uri="{FF2B5EF4-FFF2-40B4-BE49-F238E27FC236}">
                <a16:creationId xmlns:a16="http://schemas.microsoft.com/office/drawing/2014/main" id="{1ADD44B5-5D80-5C16-A253-D6A18028717F}"/>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28C10E81-5149-1ECA-2DF0-EE1101B45EB0}"/>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46F3E5B3-E5E0-B5F6-FDC5-2AC2B9EFFDAC}"/>
              </a:ext>
            </a:extLst>
          </p:cNvPr>
          <p:cNvSpPr>
            <a:spLocks noGrp="1"/>
          </p:cNvSpPr>
          <p:nvPr>
            <p:ph type="sldNum" sz="quarter" idx="19"/>
          </p:nvPr>
        </p:nvSpPr>
        <p:spPr/>
        <p:txBody>
          <a:bodyPr/>
          <a:lstStyle/>
          <a:p>
            <a:fld id="{61BF9F4B-7B7E-4673-BA0F-365E23C359A3}" type="slidenum">
              <a:rPr lang="en-GB" smtClean="0"/>
              <a:pPr/>
              <a:t>37</a:t>
            </a:fld>
            <a:endParaRPr lang="en-GB" dirty="0"/>
          </a:p>
        </p:txBody>
      </p:sp>
      <p:pic>
        <p:nvPicPr>
          <p:cNvPr id="8" name="Picture 7">
            <a:extLst>
              <a:ext uri="{FF2B5EF4-FFF2-40B4-BE49-F238E27FC236}">
                <a16:creationId xmlns:a16="http://schemas.microsoft.com/office/drawing/2014/main" id="{25E64EFC-CB97-C2C0-78DE-4344CB4A9633}"/>
              </a:ext>
            </a:extLst>
          </p:cNvPr>
          <p:cNvPicPr>
            <a:picLocks noChangeAspect="1"/>
          </p:cNvPicPr>
          <p:nvPr/>
        </p:nvPicPr>
        <p:blipFill>
          <a:blip r:embed="rId2"/>
          <a:stretch>
            <a:fillRect/>
          </a:stretch>
        </p:blipFill>
        <p:spPr>
          <a:xfrm>
            <a:off x="200021" y="1375336"/>
            <a:ext cx="10286037" cy="4936564"/>
          </a:xfrm>
          <a:prstGeom prst="rect">
            <a:avLst/>
          </a:prstGeom>
        </p:spPr>
      </p:pic>
    </p:spTree>
    <p:extLst>
      <p:ext uri="{BB962C8B-B14F-4D97-AF65-F5344CB8AC3E}">
        <p14:creationId xmlns:p14="http://schemas.microsoft.com/office/powerpoint/2010/main" val="136413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C4B4-8F4B-C53B-BB35-34DBD80E86E0}"/>
              </a:ext>
            </a:extLst>
          </p:cNvPr>
          <p:cNvSpPr>
            <a:spLocks noGrp="1"/>
          </p:cNvSpPr>
          <p:nvPr>
            <p:ph type="title"/>
          </p:nvPr>
        </p:nvSpPr>
        <p:spPr/>
        <p:txBody>
          <a:bodyPr/>
          <a:lstStyle/>
          <a:p>
            <a:r>
              <a:rPr lang="en-GB" dirty="0"/>
              <a:t>Collaboration</a:t>
            </a:r>
          </a:p>
        </p:txBody>
      </p:sp>
      <p:sp>
        <p:nvSpPr>
          <p:cNvPr id="3" name="Text Placeholder 2">
            <a:extLst>
              <a:ext uri="{FF2B5EF4-FFF2-40B4-BE49-F238E27FC236}">
                <a16:creationId xmlns:a16="http://schemas.microsoft.com/office/drawing/2014/main" id="{A9E7DD06-9D0D-8036-D4AD-58094FFE52E2}"/>
              </a:ext>
            </a:extLst>
          </p:cNvPr>
          <p:cNvSpPr>
            <a:spLocks noGrp="1"/>
          </p:cNvSpPr>
          <p:nvPr>
            <p:ph type="body" sz="quarter" idx="16"/>
          </p:nvPr>
        </p:nvSpPr>
        <p:spPr/>
        <p:txBody>
          <a:bodyPr/>
          <a:lstStyle/>
          <a:p>
            <a:r>
              <a:rPr lang="en-GB" b="0" i="0" dirty="0" err="1">
                <a:solidFill>
                  <a:srgbClr val="13A10E"/>
                </a:solidFill>
                <a:effectLst/>
                <a:latin typeface="Consolas" panose="020B0609020204030204" pitchFamily="49" charset="0"/>
              </a:rPr>
              <a:t>username@computername</a:t>
            </a:r>
            <a:r>
              <a:rPr lang="en-GB" b="0" i="0" dirty="0">
                <a:solidFill>
                  <a:srgbClr val="13A10E"/>
                </a:solidFill>
                <a:effectLst/>
                <a:latin typeface="Consolas" panose="020B0609020204030204" pitchFamily="49" charset="0"/>
              </a:rPr>
              <a:t> </a:t>
            </a:r>
            <a:r>
              <a:rPr lang="en-GB" b="0" i="0" dirty="0">
                <a:solidFill>
                  <a:srgbClr val="881798"/>
                </a:solidFill>
                <a:effectLst/>
                <a:latin typeface="Consolas" panose="020B0609020204030204" pitchFamily="49" charset="0"/>
              </a:rPr>
              <a:t>MINGW64 </a:t>
            </a:r>
            <a:r>
              <a:rPr lang="en-GB" b="0" i="0" dirty="0">
                <a:solidFill>
                  <a:srgbClr val="C19C00"/>
                </a:solidFill>
                <a:effectLst/>
                <a:latin typeface="Consolas" panose="020B0609020204030204" pitchFamily="49" charset="0"/>
              </a:rPr>
              <a:t>~</a:t>
            </a:r>
          </a:p>
          <a:p>
            <a:r>
              <a:rPr lang="en-GB" dirty="0">
                <a:solidFill>
                  <a:srgbClr val="CCCCCC"/>
                </a:solidFill>
                <a:latin typeface="Consolas" panose="020B0609020204030204" pitchFamily="49" charset="0"/>
              </a:rPr>
              <a:t>$ git pull origin master</a:t>
            </a:r>
          </a:p>
          <a:p>
            <a:endParaRPr lang="en-GB" b="0" i="0" dirty="0">
              <a:solidFill>
                <a:srgbClr val="CCCCCC"/>
              </a:solidFill>
              <a:effectLst/>
              <a:latin typeface="Consolas" panose="020B0609020204030204" pitchFamily="49" charset="0"/>
            </a:endParaRPr>
          </a:p>
          <a:p>
            <a:endParaRPr lang="en-GB" b="0" i="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4A59C8F-646F-29E5-3A27-C051D9D3E58C}"/>
              </a:ext>
            </a:extLst>
          </p:cNvPr>
          <p:cNvSpPr>
            <a:spLocks noGrp="1"/>
          </p:cNvSpPr>
          <p:nvPr>
            <p:ph type="dt" sz="half" idx="17"/>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66C0AFFF-807D-47F9-85A1-4146F22351D8}" type="datetime1">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30/10/2023</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5" name="Footer Placeholder 4">
            <a:extLst>
              <a:ext uri="{FF2B5EF4-FFF2-40B4-BE49-F238E27FC236}">
                <a16:creationId xmlns:a16="http://schemas.microsoft.com/office/drawing/2014/main" id="{7654AFDB-0A5E-FD32-1B24-25E9165F08F9}"/>
              </a:ext>
            </a:extLst>
          </p:cNvPr>
          <p:cNvSpPr>
            <a:spLocks noGrp="1"/>
          </p:cNvSpPr>
          <p:nvPr>
            <p:ph type="ftr" sz="quarter" idx="18"/>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1000" b="0" i="0" u="none" strike="noStrike" kern="1200" cap="none" spc="0" normalizeH="0" baseline="0" noProof="0">
                <a:ln>
                  <a:noFill/>
                </a:ln>
                <a:solidFill>
                  <a:prstClr val="white"/>
                </a:solidFill>
                <a:effectLst/>
                <a:uLnTx/>
                <a:uFillTx/>
                <a:latin typeface="Trebuchet MS"/>
                <a:ea typeface="+mn-ea"/>
                <a:cs typeface="+mn-cs"/>
              </a:rPr>
              <a:t>Module 6</a:t>
            </a:r>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6" name="Slide Number Placeholder 5">
            <a:extLst>
              <a:ext uri="{FF2B5EF4-FFF2-40B4-BE49-F238E27FC236}">
                <a16:creationId xmlns:a16="http://schemas.microsoft.com/office/drawing/2014/main" id="{582A30D1-A836-5A7B-6A0C-A30B41A09D0C}"/>
              </a:ext>
            </a:extLst>
          </p:cNvPr>
          <p:cNvSpPr>
            <a:spLocks noGrp="1"/>
          </p:cNvSpPr>
          <p:nvPr>
            <p:ph type="sldNum" sz="quarter" idx="19"/>
          </p:nvPr>
        </p:nvSpPr>
        <p:spPr/>
        <p:txBody>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61BF9F4B-7B7E-4673-BA0F-365E23C359A3}" type="slidenum">
              <a:rPr kumimoji="0" lang="en-GB" sz="1000" b="0" i="0" u="none" strike="noStrike" kern="1200" cap="none" spc="0" normalizeH="0" baseline="0" noProof="0" smtClean="0">
                <a:ln>
                  <a:noFill/>
                </a:ln>
                <a:solidFill>
                  <a:prstClr val="white"/>
                </a:solidFill>
                <a:effectLst/>
                <a:uLnTx/>
                <a:uFillTx/>
                <a:latin typeface="Trebuchet MS"/>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38</a:t>
            </a:fld>
            <a:endParaRPr kumimoji="0" lang="en-GB" sz="10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7" name="Speech Bubble: Rectangle with Corners Rounded 6">
            <a:extLst>
              <a:ext uri="{FF2B5EF4-FFF2-40B4-BE49-F238E27FC236}">
                <a16:creationId xmlns:a16="http://schemas.microsoft.com/office/drawing/2014/main" id="{E908ABA5-2FEE-FA8D-D99D-AED5D0C04CFF}"/>
              </a:ext>
            </a:extLst>
          </p:cNvPr>
          <p:cNvSpPr/>
          <p:nvPr/>
        </p:nvSpPr>
        <p:spPr>
          <a:xfrm>
            <a:off x="7800358" y="1714500"/>
            <a:ext cx="3986037" cy="1574799"/>
          </a:xfrm>
          <a:prstGeom prst="wedgeRoundRectCallout">
            <a:avLst>
              <a:gd name="adj1" fmla="val -90660"/>
              <a:gd name="adj2" fmla="val -26432"/>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To get the latest changes made by others, developers pull from the remote repository</a:t>
            </a:r>
            <a:endParaRPr kumimoji="0" lang="en-GB" sz="2400" b="0" i="0" u="none" strike="noStrike" kern="1200" cap="none" spc="0" normalizeH="0" baseline="0" noProof="0" dirty="0">
              <a:ln>
                <a:noFill/>
              </a:ln>
              <a:solidFill>
                <a:schemeClr val="tx1"/>
              </a:solidFill>
              <a:effectLst/>
              <a:uLnTx/>
              <a:uFillTx/>
              <a:ea typeface="+mn-ea"/>
              <a:cs typeface="+mn-cs"/>
            </a:endParaRPr>
          </a:p>
        </p:txBody>
      </p:sp>
      <p:sp>
        <p:nvSpPr>
          <p:cNvPr id="8" name="Speech Bubble: Rectangle with Corners Rounded 7">
            <a:extLst>
              <a:ext uri="{FF2B5EF4-FFF2-40B4-BE49-F238E27FC236}">
                <a16:creationId xmlns:a16="http://schemas.microsoft.com/office/drawing/2014/main" id="{D75772FE-7502-47B6-9339-BCD86DD001B1}"/>
              </a:ext>
            </a:extLst>
          </p:cNvPr>
          <p:cNvSpPr/>
          <p:nvPr/>
        </p:nvSpPr>
        <p:spPr>
          <a:xfrm>
            <a:off x="5807339" y="3378201"/>
            <a:ext cx="3616061" cy="838200"/>
          </a:xfrm>
          <a:prstGeom prst="wedgeRoundRectCallout">
            <a:avLst>
              <a:gd name="adj1" fmla="val -55811"/>
              <a:gd name="adj2" fmla="val -171105"/>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This is when conflict may show.</a:t>
            </a:r>
            <a:endParaRPr kumimoji="0" lang="en-GB" sz="2400" b="0" i="0" u="none" strike="noStrike" kern="1200" cap="none" spc="0" normalizeH="0" baseline="0" noProof="0" dirty="0">
              <a:ln>
                <a:noFill/>
              </a:ln>
              <a:solidFill>
                <a:schemeClr val="tx1"/>
              </a:solidFill>
              <a:effectLst/>
              <a:uLnTx/>
              <a:uFillTx/>
              <a:ea typeface="+mn-ea"/>
              <a:cs typeface="+mn-cs"/>
            </a:endParaRPr>
          </a:p>
        </p:txBody>
      </p:sp>
      <p:sp>
        <p:nvSpPr>
          <p:cNvPr id="9" name="Speech Bubble: Rectangle with Corners Rounded 8">
            <a:extLst>
              <a:ext uri="{FF2B5EF4-FFF2-40B4-BE49-F238E27FC236}">
                <a16:creationId xmlns:a16="http://schemas.microsoft.com/office/drawing/2014/main" id="{DE28DFAE-0DD5-DDAF-B268-4F382094D2FA}"/>
              </a:ext>
            </a:extLst>
          </p:cNvPr>
          <p:cNvSpPr/>
          <p:nvPr/>
        </p:nvSpPr>
        <p:spPr>
          <a:xfrm>
            <a:off x="1730639" y="3734170"/>
            <a:ext cx="3616061" cy="1561730"/>
          </a:xfrm>
          <a:prstGeom prst="wedgeRoundRectCallout">
            <a:avLst>
              <a:gd name="adj1" fmla="val -7695"/>
              <a:gd name="adj2" fmla="val -126594"/>
              <a:gd name="adj3" fmla="val 16667"/>
            </a:avLst>
          </a:prstGeom>
          <a:ln/>
        </p:spPr>
        <p:style>
          <a:lnRef idx="0">
            <a:schemeClr val="accent3"/>
          </a:lnRef>
          <a:fillRef idx="3">
            <a:schemeClr val="accent3"/>
          </a:fillRef>
          <a:effectRef idx="3">
            <a:schemeClr val="accent3"/>
          </a:effectRef>
          <a:fontRef idx="minor">
            <a:schemeClr val="lt1"/>
          </a:fontRef>
        </p:style>
        <p:txBody>
          <a:bodyPr wrap="square"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GB" sz="2400" b="0" i="0" dirty="0">
                <a:solidFill>
                  <a:schemeClr val="tx1"/>
                </a:solidFill>
                <a:effectLst/>
              </a:rPr>
              <a:t>Get in the habit of pulling regularly to keep updated with changes</a:t>
            </a:r>
            <a:endParaRPr kumimoji="0" lang="en-GB" sz="2400" b="0" i="0" u="none" strike="noStrike" kern="1200" cap="none" spc="0" normalizeH="0" baseline="0" noProof="0" dirty="0">
              <a:ln>
                <a:noFill/>
              </a:ln>
              <a:solidFill>
                <a:schemeClr val="tx1"/>
              </a:solidFill>
              <a:effectLst/>
              <a:uLnTx/>
              <a:uFillTx/>
              <a:ea typeface="+mn-ea"/>
              <a:cs typeface="+mn-cs"/>
            </a:endParaRPr>
          </a:p>
        </p:txBody>
      </p:sp>
    </p:spTree>
    <p:extLst>
      <p:ext uri="{BB962C8B-B14F-4D97-AF65-F5344CB8AC3E}">
        <p14:creationId xmlns:p14="http://schemas.microsoft.com/office/powerpoint/2010/main" val="318822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323E-9208-E7A8-5A3E-38C1A4EB4142}"/>
              </a:ext>
            </a:extLst>
          </p:cNvPr>
          <p:cNvSpPr>
            <a:spLocks noGrp="1"/>
          </p:cNvSpPr>
          <p:nvPr>
            <p:ph type="title"/>
          </p:nvPr>
        </p:nvSpPr>
        <p:spPr/>
        <p:txBody>
          <a:bodyPr/>
          <a:lstStyle/>
          <a:p>
            <a:r>
              <a:rPr lang="en-GB" dirty="0"/>
              <a:t>REMEMBER</a:t>
            </a:r>
          </a:p>
        </p:txBody>
      </p:sp>
      <p:sp>
        <p:nvSpPr>
          <p:cNvPr id="3" name="Text Placeholder 2">
            <a:extLst>
              <a:ext uri="{FF2B5EF4-FFF2-40B4-BE49-F238E27FC236}">
                <a16:creationId xmlns:a16="http://schemas.microsoft.com/office/drawing/2014/main" id="{5C81CE6E-F0E1-DB37-80F5-25DBBF43C254}"/>
              </a:ext>
            </a:extLst>
          </p:cNvPr>
          <p:cNvSpPr>
            <a:spLocks noGrp="1"/>
          </p:cNvSpPr>
          <p:nvPr>
            <p:ph type="body" sz="quarter" idx="16"/>
          </p:nvPr>
        </p:nvSpPr>
        <p:spPr/>
        <p:txBody>
          <a:bodyPr/>
          <a:lstStyle/>
          <a:p>
            <a:r>
              <a:rPr lang="en-GB" b="0" i="0" dirty="0">
                <a:effectLst/>
              </a:rPr>
              <a:t>FOR EVERY CHANGE: </a:t>
            </a:r>
          </a:p>
          <a:p>
            <a:pPr marL="514350" indent="-514350">
              <a:buAutoNum type="arabicPeriod"/>
            </a:pPr>
            <a:r>
              <a:rPr lang="en-GB" b="0" i="0" dirty="0">
                <a:effectLst/>
              </a:rPr>
              <a:t>`git add .`: Stage your changes. </a:t>
            </a:r>
          </a:p>
          <a:p>
            <a:pPr marL="514350" indent="-514350">
              <a:buAutoNum type="arabicPeriod"/>
            </a:pPr>
            <a:r>
              <a:rPr lang="en-GB" b="0" i="0" dirty="0">
                <a:effectLst/>
              </a:rPr>
              <a:t>`git commit -m "Message"`: Commit changes locally. </a:t>
            </a:r>
          </a:p>
          <a:p>
            <a:pPr marL="514350" indent="-514350">
              <a:buAutoNum type="arabicPeriod"/>
            </a:pPr>
            <a:r>
              <a:rPr lang="en-GB" b="0" i="0" dirty="0">
                <a:effectLst/>
              </a:rPr>
              <a:t>`git push origin &lt;branch&gt;`: Push changes to GitHub.</a:t>
            </a:r>
            <a:endParaRPr lang="en-GB" dirty="0"/>
          </a:p>
        </p:txBody>
      </p:sp>
      <p:sp>
        <p:nvSpPr>
          <p:cNvPr id="4" name="Date Placeholder 3">
            <a:extLst>
              <a:ext uri="{FF2B5EF4-FFF2-40B4-BE49-F238E27FC236}">
                <a16:creationId xmlns:a16="http://schemas.microsoft.com/office/drawing/2014/main" id="{4239BC92-748D-39A3-B37F-2DE4E36E5AAD}"/>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94700EF-EB4C-1AA4-5DFC-F31DE117EEA8}"/>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30C65702-050A-2466-B7F4-A36EEAC23D87}"/>
              </a:ext>
            </a:extLst>
          </p:cNvPr>
          <p:cNvSpPr>
            <a:spLocks noGrp="1"/>
          </p:cNvSpPr>
          <p:nvPr>
            <p:ph type="sldNum" sz="quarter" idx="19"/>
          </p:nvPr>
        </p:nvSpPr>
        <p:spPr/>
        <p:txBody>
          <a:bodyPr/>
          <a:lstStyle/>
          <a:p>
            <a:fld id="{61BF9F4B-7B7E-4673-BA0F-365E23C359A3}" type="slidenum">
              <a:rPr lang="en-GB" smtClean="0"/>
              <a:pPr/>
              <a:t>39</a:t>
            </a:fld>
            <a:endParaRPr lang="en-GB" dirty="0"/>
          </a:p>
        </p:txBody>
      </p:sp>
    </p:spTree>
    <p:extLst>
      <p:ext uri="{BB962C8B-B14F-4D97-AF65-F5344CB8AC3E}">
        <p14:creationId xmlns:p14="http://schemas.microsoft.com/office/powerpoint/2010/main" val="37858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C75A-7D15-686B-5F7A-C7C2B4324819}"/>
              </a:ext>
            </a:extLst>
          </p:cNvPr>
          <p:cNvSpPr>
            <a:spLocks noGrp="1"/>
          </p:cNvSpPr>
          <p:nvPr>
            <p:ph type="title"/>
          </p:nvPr>
        </p:nvSpPr>
        <p:spPr/>
        <p:txBody>
          <a:bodyPr/>
          <a:lstStyle/>
          <a:p>
            <a:r>
              <a:rPr lang="en-GB" b="0" i="0" dirty="0">
                <a:effectLst/>
              </a:rPr>
              <a:t>What is Git?</a:t>
            </a:r>
          </a:p>
        </p:txBody>
      </p:sp>
      <p:sp>
        <p:nvSpPr>
          <p:cNvPr id="3" name="Text Placeholder 2">
            <a:extLst>
              <a:ext uri="{FF2B5EF4-FFF2-40B4-BE49-F238E27FC236}">
                <a16:creationId xmlns:a16="http://schemas.microsoft.com/office/drawing/2014/main" id="{80DBAAE3-150D-D4DF-5A71-C8F5866A8507}"/>
              </a:ext>
            </a:extLst>
          </p:cNvPr>
          <p:cNvSpPr>
            <a:spLocks noGrp="1"/>
          </p:cNvSpPr>
          <p:nvPr>
            <p:ph type="body" sz="quarter" idx="16"/>
          </p:nvPr>
        </p:nvSpPr>
        <p:spPr/>
        <p:txBody>
          <a:bodyPr/>
          <a:lstStyle/>
          <a:p>
            <a:pPr lvl="1"/>
            <a:r>
              <a:rPr lang="en-GB" sz="3200" b="0" i="0" dirty="0">
                <a:effectLst/>
                <a:latin typeface="+mj-lt"/>
              </a:rPr>
              <a:t>Git is a distributed version control system that allows you to track changes to your codebase.</a:t>
            </a:r>
            <a:endParaRPr lang="en-GB" sz="3200" dirty="0">
              <a:latin typeface="+mj-lt"/>
            </a:endParaRPr>
          </a:p>
        </p:txBody>
      </p:sp>
      <p:sp>
        <p:nvSpPr>
          <p:cNvPr id="4" name="Date Placeholder 3">
            <a:extLst>
              <a:ext uri="{FF2B5EF4-FFF2-40B4-BE49-F238E27FC236}">
                <a16:creationId xmlns:a16="http://schemas.microsoft.com/office/drawing/2014/main" id="{A271E389-5EDE-A4BE-9A79-48F905BA2682}"/>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9FB7FF25-A3B0-5FED-C517-2B6799CA9F7D}"/>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0A0E68CF-2827-F795-B46C-73B906037FB0}"/>
              </a:ext>
            </a:extLst>
          </p:cNvPr>
          <p:cNvSpPr>
            <a:spLocks noGrp="1"/>
          </p:cNvSpPr>
          <p:nvPr>
            <p:ph type="sldNum" sz="quarter" idx="19"/>
          </p:nvPr>
        </p:nvSpPr>
        <p:spPr/>
        <p:txBody>
          <a:bodyPr/>
          <a:lstStyle/>
          <a:p>
            <a:fld id="{61BF9F4B-7B7E-4673-BA0F-365E23C359A3}" type="slidenum">
              <a:rPr lang="en-GB" smtClean="0"/>
              <a:pPr/>
              <a:t>4</a:t>
            </a:fld>
            <a:endParaRPr lang="en-GB" dirty="0"/>
          </a:p>
        </p:txBody>
      </p:sp>
    </p:spTree>
    <p:extLst>
      <p:ext uri="{BB962C8B-B14F-4D97-AF65-F5344CB8AC3E}">
        <p14:creationId xmlns:p14="http://schemas.microsoft.com/office/powerpoint/2010/main" val="97071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449C-A68B-6A97-61CD-81C94F46116D}"/>
              </a:ext>
            </a:extLst>
          </p:cNvPr>
          <p:cNvSpPr>
            <a:spLocks noGrp="1"/>
          </p:cNvSpPr>
          <p:nvPr>
            <p:ph type="title"/>
          </p:nvPr>
        </p:nvSpPr>
        <p:spPr/>
        <p:txBody>
          <a:bodyPr/>
          <a:lstStyle/>
          <a:p>
            <a:r>
              <a:rPr lang="en-GB" dirty="0"/>
              <a:t>COLLABORATION TIPS:</a:t>
            </a:r>
          </a:p>
        </p:txBody>
      </p:sp>
      <p:sp>
        <p:nvSpPr>
          <p:cNvPr id="3" name="Text Placeholder 2">
            <a:extLst>
              <a:ext uri="{FF2B5EF4-FFF2-40B4-BE49-F238E27FC236}">
                <a16:creationId xmlns:a16="http://schemas.microsoft.com/office/drawing/2014/main" id="{CDC0718F-7EF0-C95D-24E8-4C40675B62AA}"/>
              </a:ext>
            </a:extLst>
          </p:cNvPr>
          <p:cNvSpPr>
            <a:spLocks noGrp="1"/>
          </p:cNvSpPr>
          <p:nvPr>
            <p:ph type="body" sz="quarter" idx="16"/>
          </p:nvPr>
        </p:nvSpPr>
        <p:spPr/>
        <p:txBody>
          <a:bodyPr/>
          <a:lstStyle/>
          <a:p>
            <a:r>
              <a:rPr lang="en-GB" dirty="0"/>
              <a:t>- Create a new branch for changes.</a:t>
            </a:r>
          </a:p>
          <a:p>
            <a:r>
              <a:rPr lang="en-GB" dirty="0"/>
              <a:t>- Commit and push to your branch.</a:t>
            </a:r>
          </a:p>
          <a:p>
            <a:r>
              <a:rPr lang="en-GB" dirty="0"/>
              <a:t>- Submit a pull request to merge changes.</a:t>
            </a:r>
          </a:p>
          <a:p>
            <a:r>
              <a:rPr lang="en-GB" dirty="0"/>
              <a:t>- Review and discuss pull requests.</a:t>
            </a:r>
          </a:p>
        </p:txBody>
      </p:sp>
      <p:sp>
        <p:nvSpPr>
          <p:cNvPr id="4" name="Date Placeholder 3">
            <a:extLst>
              <a:ext uri="{FF2B5EF4-FFF2-40B4-BE49-F238E27FC236}">
                <a16:creationId xmlns:a16="http://schemas.microsoft.com/office/drawing/2014/main" id="{2CFF0BB2-C190-9CEF-2875-0C88C98A800A}"/>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DA6B5C2B-4E9D-4EFC-D6C0-3F7BAC247124}"/>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711B418-7AE4-4764-E0BC-47975A7B5B7F}"/>
              </a:ext>
            </a:extLst>
          </p:cNvPr>
          <p:cNvSpPr>
            <a:spLocks noGrp="1"/>
          </p:cNvSpPr>
          <p:nvPr>
            <p:ph type="sldNum" sz="quarter" idx="19"/>
          </p:nvPr>
        </p:nvSpPr>
        <p:spPr/>
        <p:txBody>
          <a:bodyPr/>
          <a:lstStyle/>
          <a:p>
            <a:fld id="{61BF9F4B-7B7E-4673-BA0F-365E23C359A3}" type="slidenum">
              <a:rPr lang="en-GB" smtClean="0"/>
              <a:pPr/>
              <a:t>40</a:t>
            </a:fld>
            <a:endParaRPr lang="en-GB" dirty="0"/>
          </a:p>
        </p:txBody>
      </p:sp>
    </p:spTree>
    <p:extLst>
      <p:ext uri="{BB962C8B-B14F-4D97-AF65-F5344CB8AC3E}">
        <p14:creationId xmlns:p14="http://schemas.microsoft.com/office/powerpoint/2010/main" val="292214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449C-A68B-6A97-61CD-81C94F46116D}"/>
              </a:ext>
            </a:extLst>
          </p:cNvPr>
          <p:cNvSpPr>
            <a:spLocks noGrp="1"/>
          </p:cNvSpPr>
          <p:nvPr>
            <p:ph type="title"/>
          </p:nvPr>
        </p:nvSpPr>
        <p:spPr/>
        <p:txBody>
          <a:bodyPr/>
          <a:lstStyle/>
          <a:p>
            <a:r>
              <a:rPr lang="en-GB" dirty="0"/>
              <a:t>Branch Protection rules</a:t>
            </a:r>
          </a:p>
        </p:txBody>
      </p:sp>
      <p:sp>
        <p:nvSpPr>
          <p:cNvPr id="3" name="Text Placeholder 2">
            <a:extLst>
              <a:ext uri="{FF2B5EF4-FFF2-40B4-BE49-F238E27FC236}">
                <a16:creationId xmlns:a16="http://schemas.microsoft.com/office/drawing/2014/main" id="{CDC0718F-7EF0-C95D-24E8-4C40675B62AA}"/>
              </a:ext>
            </a:extLst>
          </p:cNvPr>
          <p:cNvSpPr>
            <a:spLocks noGrp="1"/>
          </p:cNvSpPr>
          <p:nvPr>
            <p:ph type="body" sz="quarter" idx="16"/>
          </p:nvPr>
        </p:nvSpPr>
        <p:spPr/>
        <p:txBody>
          <a:bodyPr/>
          <a:lstStyle/>
          <a:p>
            <a:r>
              <a:rPr lang="en-GB" sz="2800" dirty="0"/>
              <a:t>Branch protection rules define whether collaborators can delete or force push to the branch and set requirements for any pushes to the branch, such as passing status checks or a linear commit history.</a:t>
            </a:r>
          </a:p>
          <a:p>
            <a:endParaRPr lang="en-GB" sz="2800" dirty="0"/>
          </a:p>
          <a:p>
            <a:pPr marL="0" lvl="1" indent="0">
              <a:buNone/>
            </a:pPr>
            <a:r>
              <a:rPr lang="en-GB" dirty="0"/>
              <a:t>Rules may include:</a:t>
            </a:r>
          </a:p>
          <a:p>
            <a:pPr lvl="1"/>
            <a:r>
              <a:rPr lang="en-GB" dirty="0"/>
              <a:t>Require pull request reviews</a:t>
            </a:r>
          </a:p>
          <a:p>
            <a:pPr lvl="1"/>
            <a:r>
              <a:rPr lang="en-GB" dirty="0"/>
              <a:t>Require code owner reviews</a:t>
            </a:r>
          </a:p>
          <a:p>
            <a:pPr lvl="1"/>
            <a:r>
              <a:rPr lang="en-GB" dirty="0"/>
              <a:t>Require status checks</a:t>
            </a:r>
          </a:p>
          <a:p>
            <a:pPr lvl="1"/>
            <a:r>
              <a:rPr lang="en-GB" dirty="0"/>
              <a:t>Require signed commits</a:t>
            </a:r>
          </a:p>
          <a:p>
            <a:pPr lvl="1"/>
            <a:r>
              <a:rPr lang="en-GB" dirty="0"/>
              <a:t>Branch Deletion Protection</a:t>
            </a:r>
          </a:p>
        </p:txBody>
      </p:sp>
      <p:sp>
        <p:nvSpPr>
          <p:cNvPr id="4" name="Date Placeholder 3">
            <a:extLst>
              <a:ext uri="{FF2B5EF4-FFF2-40B4-BE49-F238E27FC236}">
                <a16:creationId xmlns:a16="http://schemas.microsoft.com/office/drawing/2014/main" id="{2CFF0BB2-C190-9CEF-2875-0C88C98A800A}"/>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DA6B5C2B-4E9D-4EFC-D6C0-3F7BAC247124}"/>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711B418-7AE4-4764-E0BC-47975A7B5B7F}"/>
              </a:ext>
            </a:extLst>
          </p:cNvPr>
          <p:cNvSpPr>
            <a:spLocks noGrp="1"/>
          </p:cNvSpPr>
          <p:nvPr>
            <p:ph type="sldNum" sz="quarter" idx="19"/>
          </p:nvPr>
        </p:nvSpPr>
        <p:spPr/>
        <p:txBody>
          <a:bodyPr/>
          <a:lstStyle/>
          <a:p>
            <a:fld id="{61BF9F4B-7B7E-4673-BA0F-365E23C359A3}" type="slidenum">
              <a:rPr lang="en-GB" smtClean="0"/>
              <a:pPr/>
              <a:t>41</a:t>
            </a:fld>
            <a:endParaRPr lang="en-GB" dirty="0"/>
          </a:p>
        </p:txBody>
      </p:sp>
    </p:spTree>
    <p:extLst>
      <p:ext uri="{BB962C8B-B14F-4D97-AF65-F5344CB8AC3E}">
        <p14:creationId xmlns:p14="http://schemas.microsoft.com/office/powerpoint/2010/main" val="6930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449C-A68B-6A97-61CD-81C94F46116D}"/>
              </a:ext>
            </a:extLst>
          </p:cNvPr>
          <p:cNvSpPr>
            <a:spLocks noGrp="1"/>
          </p:cNvSpPr>
          <p:nvPr>
            <p:ph type="title"/>
          </p:nvPr>
        </p:nvSpPr>
        <p:spPr/>
        <p:txBody>
          <a:bodyPr/>
          <a:lstStyle/>
          <a:p>
            <a:r>
              <a:rPr lang="en-GB" dirty="0"/>
              <a:t>Pull Requests/ Merge requests</a:t>
            </a:r>
          </a:p>
        </p:txBody>
      </p:sp>
      <p:sp>
        <p:nvSpPr>
          <p:cNvPr id="3" name="Text Placeholder 2">
            <a:extLst>
              <a:ext uri="{FF2B5EF4-FFF2-40B4-BE49-F238E27FC236}">
                <a16:creationId xmlns:a16="http://schemas.microsoft.com/office/drawing/2014/main" id="{CDC0718F-7EF0-C95D-24E8-4C40675B62AA}"/>
              </a:ext>
            </a:extLst>
          </p:cNvPr>
          <p:cNvSpPr>
            <a:spLocks noGrp="1"/>
          </p:cNvSpPr>
          <p:nvPr>
            <p:ph type="body" sz="quarter" idx="16"/>
          </p:nvPr>
        </p:nvSpPr>
        <p:spPr/>
        <p:txBody>
          <a:bodyPr/>
          <a:lstStyle/>
          <a:p>
            <a:pPr marL="0" lvl="1" indent="0">
              <a:buNone/>
            </a:pPr>
            <a:r>
              <a:rPr lang="en-GB" sz="2400" b="0" i="0" u="sng" dirty="0">
                <a:effectLst/>
                <a:latin typeface="Calibri" panose="020F0502020204030204" pitchFamily="34" charset="0"/>
                <a:cs typeface="Calibri" panose="020F0502020204030204" pitchFamily="34" charset="0"/>
              </a:rPr>
              <a:t>Commit:</a:t>
            </a:r>
          </a:p>
          <a:p>
            <a:pPr lvl="1"/>
            <a:r>
              <a:rPr lang="en-GB" sz="2400" b="0" i="0" dirty="0">
                <a:effectLst/>
                <a:latin typeface="Calibri" panose="020F0502020204030204" pitchFamily="34" charset="0"/>
                <a:cs typeface="Calibri" panose="020F0502020204030204" pitchFamily="34" charset="0"/>
              </a:rPr>
              <a:t>As the developer works on the changes, they commit their changes to their branch.</a:t>
            </a:r>
          </a:p>
          <a:p>
            <a:pPr marL="0" lvl="1" indent="0">
              <a:buNone/>
            </a:pPr>
            <a:r>
              <a:rPr lang="en-GB" sz="2400" b="0" i="0" u="sng" dirty="0">
                <a:effectLst/>
                <a:latin typeface="Calibri" panose="020F0502020204030204" pitchFamily="34" charset="0"/>
                <a:cs typeface="Calibri" panose="020F0502020204030204" pitchFamily="34" charset="0"/>
              </a:rPr>
              <a:t>Pull Request:</a:t>
            </a:r>
          </a:p>
          <a:p>
            <a:pPr lvl="1"/>
            <a:r>
              <a:rPr lang="en-GB" sz="2400" b="0" i="0" dirty="0">
                <a:effectLst/>
                <a:latin typeface="Calibri" panose="020F0502020204030204" pitchFamily="34" charset="0"/>
                <a:cs typeface="Calibri" panose="020F0502020204030204" pitchFamily="34" charset="0"/>
              </a:rPr>
              <a:t>When the developer is ready to share their changes with the rest of the team, they create a pull request. </a:t>
            </a:r>
          </a:p>
          <a:p>
            <a:pPr lvl="1"/>
            <a:r>
              <a:rPr lang="en-GB" sz="2400" b="0" i="0" dirty="0">
                <a:effectLst/>
                <a:latin typeface="Calibri" panose="020F0502020204030204" pitchFamily="34" charset="0"/>
                <a:cs typeface="Calibri" panose="020F0502020204030204" pitchFamily="34" charset="0"/>
              </a:rPr>
              <a:t>In the pull request, they describe the purpose of the changes, what the changes do, and any relevant context.</a:t>
            </a:r>
          </a:p>
          <a:p>
            <a:pPr marL="0" lvl="1" indent="0">
              <a:buNone/>
            </a:pPr>
            <a:r>
              <a:rPr lang="en-GB" sz="2400" b="0" i="0" u="sng" dirty="0">
                <a:effectLst/>
                <a:latin typeface="Calibri" panose="020F0502020204030204" pitchFamily="34" charset="0"/>
                <a:cs typeface="Calibri" panose="020F0502020204030204" pitchFamily="34" charset="0"/>
              </a:rPr>
              <a:t>Review changes: </a:t>
            </a:r>
          </a:p>
          <a:p>
            <a:pPr lvl="1"/>
            <a:r>
              <a:rPr lang="en-GB" sz="2400" b="0" i="0" dirty="0">
                <a:effectLst/>
                <a:latin typeface="Calibri" panose="020F0502020204030204" pitchFamily="34" charset="0"/>
                <a:cs typeface="Calibri" panose="020F0502020204030204" pitchFamily="34" charset="0"/>
              </a:rPr>
              <a:t>The pull request is then opened for review. </a:t>
            </a:r>
          </a:p>
          <a:p>
            <a:pPr lvl="1"/>
            <a:r>
              <a:rPr lang="en-GB" sz="2400" b="0" i="0" dirty="0">
                <a:effectLst/>
                <a:latin typeface="Calibri" panose="020F0502020204030204" pitchFamily="34" charset="0"/>
                <a:cs typeface="Calibri" panose="020F0502020204030204" pitchFamily="34" charset="0"/>
              </a:rPr>
              <a:t>Team members, collaborators, or contributors can review the changes, provide feedback, and </a:t>
            </a:r>
            <a:r>
              <a:rPr lang="en-GB" sz="2400" b="0" i="0" dirty="0" err="1">
                <a:effectLst/>
                <a:latin typeface="Calibri" panose="020F0502020204030204" pitchFamily="34" charset="0"/>
                <a:cs typeface="Calibri" panose="020F0502020204030204" pitchFamily="34" charset="0"/>
              </a:rPr>
              <a:t>discusss</a:t>
            </a:r>
            <a:r>
              <a:rPr lang="en-GB" sz="2400" b="0" i="0" dirty="0">
                <a:effectLst/>
                <a:latin typeface="Calibri" panose="020F0502020204030204" pitchFamily="34" charset="0"/>
                <a:cs typeface="Calibri" panose="020F0502020204030204" pitchFamily="34" charset="0"/>
              </a:rPr>
              <a:t> code </a:t>
            </a:r>
            <a:r>
              <a:rPr lang="en-GB" sz="2400" b="0" i="0">
                <a:effectLst/>
                <a:latin typeface="Calibri" panose="020F0502020204030204" pitchFamily="34" charset="0"/>
                <a:cs typeface="Calibri" panose="020F0502020204030204" pitchFamily="34" charset="0"/>
              </a:rPr>
              <a:t>modifications.</a:t>
            </a:r>
            <a:endParaRPr lang="en-GB" sz="2400" b="0" i="0" dirty="0">
              <a:effectLst/>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CFF0BB2-C190-9CEF-2875-0C88C98A800A}"/>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DA6B5C2B-4E9D-4EFC-D6C0-3F7BAC247124}"/>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711B418-7AE4-4764-E0BC-47975A7B5B7F}"/>
              </a:ext>
            </a:extLst>
          </p:cNvPr>
          <p:cNvSpPr>
            <a:spLocks noGrp="1"/>
          </p:cNvSpPr>
          <p:nvPr>
            <p:ph type="sldNum" sz="quarter" idx="19"/>
          </p:nvPr>
        </p:nvSpPr>
        <p:spPr/>
        <p:txBody>
          <a:bodyPr/>
          <a:lstStyle/>
          <a:p>
            <a:fld id="{61BF9F4B-7B7E-4673-BA0F-365E23C359A3}" type="slidenum">
              <a:rPr lang="en-GB" smtClean="0"/>
              <a:pPr/>
              <a:t>42</a:t>
            </a:fld>
            <a:endParaRPr lang="en-GB" dirty="0"/>
          </a:p>
        </p:txBody>
      </p:sp>
    </p:spTree>
    <p:extLst>
      <p:ext uri="{BB962C8B-B14F-4D97-AF65-F5344CB8AC3E}">
        <p14:creationId xmlns:p14="http://schemas.microsoft.com/office/powerpoint/2010/main" val="71513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17A7-4FAB-9BE1-F0D1-8D2EDF7CEA36}"/>
              </a:ext>
            </a:extLst>
          </p:cNvPr>
          <p:cNvSpPr>
            <a:spLocks noGrp="1"/>
          </p:cNvSpPr>
          <p:nvPr>
            <p:ph type="title"/>
          </p:nvPr>
        </p:nvSpPr>
        <p:spPr/>
        <p:txBody>
          <a:bodyPr/>
          <a:lstStyle/>
          <a:p>
            <a:r>
              <a:rPr lang="en-GB" b="1" i="0" dirty="0">
                <a:effectLst/>
              </a:rPr>
              <a:t>Additional Resources</a:t>
            </a:r>
            <a:endParaRPr lang="en-GB" dirty="0"/>
          </a:p>
        </p:txBody>
      </p:sp>
      <p:sp>
        <p:nvSpPr>
          <p:cNvPr id="3" name="Text Placeholder 2">
            <a:extLst>
              <a:ext uri="{FF2B5EF4-FFF2-40B4-BE49-F238E27FC236}">
                <a16:creationId xmlns:a16="http://schemas.microsoft.com/office/drawing/2014/main" id="{7097A480-471F-8E71-2FFF-767711F04F25}"/>
              </a:ext>
            </a:extLst>
          </p:cNvPr>
          <p:cNvSpPr>
            <a:spLocks noGrp="1"/>
          </p:cNvSpPr>
          <p:nvPr>
            <p:ph type="body" sz="quarter" idx="16"/>
          </p:nvPr>
        </p:nvSpPr>
        <p:spPr/>
        <p:txBody>
          <a:bodyPr/>
          <a:lstStyle/>
          <a:p>
            <a:pPr lvl="1"/>
            <a:r>
              <a:rPr lang="en-GB" dirty="0">
                <a:solidFill>
                  <a:srgbClr val="0070C0"/>
                </a:solidFill>
                <a:hlinkClick r:id="rId2">
                  <a:extLst>
                    <a:ext uri="{A12FA001-AC4F-418D-AE19-62706E023703}">
                      <ahyp:hlinkClr xmlns:ahyp="http://schemas.microsoft.com/office/drawing/2018/hyperlinkcolor" val="tx"/>
                    </a:ext>
                  </a:extLst>
                </a:hlinkClick>
              </a:rPr>
              <a:t>GitHub Guides: </a:t>
            </a:r>
            <a:r>
              <a:rPr lang="en-GB" dirty="0"/>
              <a:t>Official GitHub guides for various topics.</a:t>
            </a:r>
          </a:p>
          <a:p>
            <a:pPr lvl="1"/>
            <a:r>
              <a:rPr lang="en-GB" dirty="0">
                <a:solidFill>
                  <a:srgbClr val="0070C0"/>
                </a:solidFill>
                <a:hlinkClick r:id="rId3">
                  <a:extLst>
                    <a:ext uri="{A12FA001-AC4F-418D-AE19-62706E023703}">
                      <ahyp:hlinkClr xmlns:ahyp="http://schemas.microsoft.com/office/drawing/2018/hyperlinkcolor" val="tx"/>
                    </a:ext>
                  </a:extLst>
                </a:hlinkClick>
              </a:rPr>
              <a:t>Pro Git Book: </a:t>
            </a:r>
            <a:r>
              <a:rPr lang="en-GB" dirty="0"/>
              <a:t>Comprehensive guide to Git.</a:t>
            </a:r>
          </a:p>
          <a:p>
            <a:pPr lvl="1"/>
            <a:r>
              <a:rPr lang="en-GB" dirty="0">
                <a:solidFill>
                  <a:srgbClr val="0070C0"/>
                </a:solidFill>
                <a:hlinkClick r:id="rId4">
                  <a:extLst>
                    <a:ext uri="{A12FA001-AC4F-418D-AE19-62706E023703}">
                      <ahyp:hlinkClr xmlns:ahyp="http://schemas.microsoft.com/office/drawing/2018/hyperlinkcolor" val="tx"/>
                    </a:ext>
                  </a:extLst>
                </a:hlinkClick>
              </a:rPr>
              <a:t>Git Cheat Sheet: </a:t>
            </a:r>
            <a:r>
              <a:rPr lang="en-GB" dirty="0"/>
              <a:t>Handy reference for Git commands.</a:t>
            </a:r>
          </a:p>
        </p:txBody>
      </p:sp>
      <p:sp>
        <p:nvSpPr>
          <p:cNvPr id="4" name="Date Placeholder 3">
            <a:extLst>
              <a:ext uri="{FF2B5EF4-FFF2-40B4-BE49-F238E27FC236}">
                <a16:creationId xmlns:a16="http://schemas.microsoft.com/office/drawing/2014/main" id="{C1DCB9A5-29CD-B714-AF72-423E420F4B8F}"/>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1E73F90F-AC16-0EFB-56A1-71D6D7951748}"/>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1F5198E9-DE9A-FD0F-24EA-A95DF7F2A208}"/>
              </a:ext>
            </a:extLst>
          </p:cNvPr>
          <p:cNvSpPr>
            <a:spLocks noGrp="1"/>
          </p:cNvSpPr>
          <p:nvPr>
            <p:ph type="sldNum" sz="quarter" idx="19"/>
          </p:nvPr>
        </p:nvSpPr>
        <p:spPr/>
        <p:txBody>
          <a:bodyPr/>
          <a:lstStyle/>
          <a:p>
            <a:fld id="{61BF9F4B-7B7E-4673-BA0F-365E23C359A3}" type="slidenum">
              <a:rPr lang="en-GB" smtClean="0"/>
              <a:pPr/>
              <a:t>43</a:t>
            </a:fld>
            <a:endParaRPr lang="en-GB" dirty="0"/>
          </a:p>
        </p:txBody>
      </p:sp>
    </p:spTree>
    <p:extLst>
      <p:ext uri="{BB962C8B-B14F-4D97-AF65-F5344CB8AC3E}">
        <p14:creationId xmlns:p14="http://schemas.microsoft.com/office/powerpoint/2010/main" val="171713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A960-E427-0C82-4465-E7EFB0A11DCB}"/>
              </a:ext>
            </a:extLst>
          </p:cNvPr>
          <p:cNvSpPr>
            <a:spLocks noGrp="1"/>
          </p:cNvSpPr>
          <p:nvPr>
            <p:ph type="title"/>
          </p:nvPr>
        </p:nvSpPr>
        <p:spPr/>
        <p:txBody>
          <a:bodyPr/>
          <a:lstStyle/>
          <a:p>
            <a:r>
              <a:rPr lang="en-GB" b="0" i="0" dirty="0">
                <a:effectLst/>
              </a:rPr>
              <a:t>Installing Git</a:t>
            </a:r>
            <a:endParaRPr lang="en-GB" dirty="0"/>
          </a:p>
        </p:txBody>
      </p:sp>
      <p:sp>
        <p:nvSpPr>
          <p:cNvPr id="3" name="Text Placeholder 2">
            <a:extLst>
              <a:ext uri="{FF2B5EF4-FFF2-40B4-BE49-F238E27FC236}">
                <a16:creationId xmlns:a16="http://schemas.microsoft.com/office/drawing/2014/main" id="{CD5AD2AA-6607-3F72-C381-968FCADAFAE1}"/>
              </a:ext>
            </a:extLst>
          </p:cNvPr>
          <p:cNvSpPr>
            <a:spLocks noGrp="1"/>
          </p:cNvSpPr>
          <p:nvPr>
            <p:ph type="body" sz="quarter" idx="16"/>
          </p:nvPr>
        </p:nvSpPr>
        <p:spPr/>
        <p:txBody>
          <a:bodyPr/>
          <a:lstStyle/>
          <a:p>
            <a:pPr lvl="1"/>
            <a:r>
              <a:rPr lang="en-GB" sz="3200" dirty="0">
                <a:latin typeface="+mj-lt"/>
              </a:rPr>
              <a:t>Follow Lloyds instructions for downloading git</a:t>
            </a:r>
          </a:p>
          <a:p>
            <a:pPr lvl="1"/>
            <a:endParaRPr lang="en-GB" sz="3200" dirty="0">
              <a:latin typeface="+mj-lt"/>
            </a:endParaRPr>
          </a:p>
          <a:p>
            <a:pPr lvl="1"/>
            <a:r>
              <a:rPr lang="en-GB" sz="3200" dirty="0">
                <a:latin typeface="+mj-lt"/>
              </a:rPr>
              <a:t>Download Git: </a:t>
            </a:r>
            <a:r>
              <a:rPr lang="en-GB" sz="3200" dirty="0">
                <a:solidFill>
                  <a:srgbClr val="0070C0"/>
                </a:solidFill>
                <a:latin typeface="+mj-lt"/>
                <a:hlinkClick r:id="rId2">
                  <a:extLst>
                    <a:ext uri="{A12FA001-AC4F-418D-AE19-62706E023703}">
                      <ahyp:hlinkClr xmlns:ahyp="http://schemas.microsoft.com/office/drawing/2018/hyperlinkcolor" val="tx"/>
                    </a:ext>
                  </a:extLst>
                </a:hlinkClick>
              </a:rPr>
              <a:t>Git - Downloads (git-scm.com)</a:t>
            </a:r>
            <a:endParaRPr lang="en-GB" sz="3200" dirty="0">
              <a:solidFill>
                <a:srgbClr val="0070C0"/>
              </a:solidFill>
              <a:latin typeface="+mj-lt"/>
            </a:endParaRPr>
          </a:p>
          <a:p>
            <a:pPr lvl="1"/>
            <a:r>
              <a:rPr lang="en-GB" sz="3200" dirty="0">
                <a:latin typeface="+mj-lt"/>
              </a:rPr>
              <a:t>Install Git following the installation instructions for your operating system.</a:t>
            </a:r>
          </a:p>
        </p:txBody>
      </p:sp>
      <p:sp>
        <p:nvSpPr>
          <p:cNvPr id="4" name="Date Placeholder 3">
            <a:extLst>
              <a:ext uri="{FF2B5EF4-FFF2-40B4-BE49-F238E27FC236}">
                <a16:creationId xmlns:a16="http://schemas.microsoft.com/office/drawing/2014/main" id="{6A39C2AF-D87B-6F59-1C81-90E6CE29F406}"/>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1BDFA785-A244-C056-EE85-FA3BA2379D7E}"/>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21744ACE-A725-9BFC-269D-5BC192528EF0}"/>
              </a:ext>
            </a:extLst>
          </p:cNvPr>
          <p:cNvSpPr>
            <a:spLocks noGrp="1"/>
          </p:cNvSpPr>
          <p:nvPr>
            <p:ph type="sldNum" sz="quarter" idx="19"/>
          </p:nvPr>
        </p:nvSpPr>
        <p:spPr/>
        <p:txBody>
          <a:bodyPr/>
          <a:lstStyle/>
          <a:p>
            <a:fld id="{61BF9F4B-7B7E-4673-BA0F-365E23C359A3}" type="slidenum">
              <a:rPr lang="en-GB" smtClean="0"/>
              <a:pPr/>
              <a:t>5</a:t>
            </a:fld>
            <a:endParaRPr lang="en-GB" dirty="0"/>
          </a:p>
        </p:txBody>
      </p:sp>
    </p:spTree>
    <p:extLst>
      <p:ext uri="{BB962C8B-B14F-4D97-AF65-F5344CB8AC3E}">
        <p14:creationId xmlns:p14="http://schemas.microsoft.com/office/powerpoint/2010/main" val="156387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7F7-8D7D-8EE9-5593-5DBBECCF9EE1}"/>
              </a:ext>
            </a:extLst>
          </p:cNvPr>
          <p:cNvSpPr>
            <a:spLocks noGrp="1"/>
          </p:cNvSpPr>
          <p:nvPr>
            <p:ph type="title"/>
          </p:nvPr>
        </p:nvSpPr>
        <p:spPr/>
        <p:txBody>
          <a:bodyPr/>
          <a:lstStyle/>
          <a:p>
            <a:r>
              <a:rPr lang="en-GB" b="0" i="0" dirty="0">
                <a:effectLst/>
              </a:rPr>
              <a:t>What is the Command Line</a:t>
            </a:r>
            <a:endParaRPr lang="en-GB" dirty="0"/>
          </a:p>
        </p:txBody>
      </p:sp>
      <p:sp>
        <p:nvSpPr>
          <p:cNvPr id="3" name="Text Placeholder 2">
            <a:extLst>
              <a:ext uri="{FF2B5EF4-FFF2-40B4-BE49-F238E27FC236}">
                <a16:creationId xmlns:a16="http://schemas.microsoft.com/office/drawing/2014/main" id="{B20C4A32-0B02-1F8E-F464-A88FB57219F3}"/>
              </a:ext>
            </a:extLst>
          </p:cNvPr>
          <p:cNvSpPr>
            <a:spLocks noGrp="1"/>
          </p:cNvSpPr>
          <p:nvPr>
            <p:ph type="body" sz="quarter" idx="16"/>
          </p:nvPr>
        </p:nvSpPr>
        <p:spPr/>
        <p:txBody>
          <a:bodyPr/>
          <a:lstStyle/>
          <a:p>
            <a:pPr lvl="1"/>
            <a:r>
              <a:rPr lang="en-GB" b="0" i="0" dirty="0">
                <a:effectLst/>
                <a:latin typeface="+mj-lt"/>
              </a:rPr>
              <a:t>The command line is a text-based interface for interacting with your computer. </a:t>
            </a:r>
          </a:p>
          <a:p>
            <a:pPr lvl="1"/>
            <a:r>
              <a:rPr lang="en-GB" b="0" i="0" dirty="0">
                <a:effectLst/>
                <a:latin typeface="+mj-lt"/>
              </a:rPr>
              <a:t>You can access it through the Terminal or Command Prompt (Windows).</a:t>
            </a:r>
            <a:endParaRPr lang="en-GB" dirty="0">
              <a:latin typeface="+mj-lt"/>
            </a:endParaRPr>
          </a:p>
        </p:txBody>
      </p:sp>
      <p:sp>
        <p:nvSpPr>
          <p:cNvPr id="4" name="Date Placeholder 3">
            <a:extLst>
              <a:ext uri="{FF2B5EF4-FFF2-40B4-BE49-F238E27FC236}">
                <a16:creationId xmlns:a16="http://schemas.microsoft.com/office/drawing/2014/main" id="{FC27D793-E5EB-49AE-B4F7-6837CCAC0CB1}"/>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27DE2F23-375A-4A21-26F9-3A7DFDCCEDF8}"/>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75502DA9-1278-E95A-3074-FCD3925D4553}"/>
              </a:ext>
            </a:extLst>
          </p:cNvPr>
          <p:cNvSpPr>
            <a:spLocks noGrp="1"/>
          </p:cNvSpPr>
          <p:nvPr>
            <p:ph type="sldNum" sz="quarter" idx="19"/>
          </p:nvPr>
        </p:nvSpPr>
        <p:spPr/>
        <p:txBody>
          <a:bodyPr/>
          <a:lstStyle/>
          <a:p>
            <a:fld id="{61BF9F4B-7B7E-4673-BA0F-365E23C359A3}" type="slidenum">
              <a:rPr lang="en-GB" smtClean="0"/>
              <a:pPr/>
              <a:t>6</a:t>
            </a:fld>
            <a:endParaRPr lang="en-GB" dirty="0"/>
          </a:p>
        </p:txBody>
      </p:sp>
    </p:spTree>
    <p:extLst>
      <p:ext uri="{BB962C8B-B14F-4D97-AF65-F5344CB8AC3E}">
        <p14:creationId xmlns:p14="http://schemas.microsoft.com/office/powerpoint/2010/main" val="386184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77A-F6C9-F990-3F38-5FF96AB81767}"/>
              </a:ext>
            </a:extLst>
          </p:cNvPr>
          <p:cNvSpPr>
            <a:spLocks noGrp="1"/>
          </p:cNvSpPr>
          <p:nvPr>
            <p:ph type="title"/>
          </p:nvPr>
        </p:nvSpPr>
        <p:spPr/>
        <p:txBody>
          <a:bodyPr/>
          <a:lstStyle/>
          <a:p>
            <a:r>
              <a:rPr lang="en-GB" b="0" i="0" dirty="0">
                <a:effectLst/>
              </a:rPr>
              <a:t>Using Git Bash (Windows)</a:t>
            </a:r>
            <a:endParaRPr lang="en-GB" dirty="0"/>
          </a:p>
        </p:txBody>
      </p:sp>
      <p:sp>
        <p:nvSpPr>
          <p:cNvPr id="3" name="Text Placeholder 2">
            <a:extLst>
              <a:ext uri="{FF2B5EF4-FFF2-40B4-BE49-F238E27FC236}">
                <a16:creationId xmlns:a16="http://schemas.microsoft.com/office/drawing/2014/main" id="{FCBB1FA5-D219-3575-2A57-E23A9D0BDA22}"/>
              </a:ext>
            </a:extLst>
          </p:cNvPr>
          <p:cNvSpPr>
            <a:spLocks noGrp="1"/>
          </p:cNvSpPr>
          <p:nvPr>
            <p:ph type="body" sz="quarter" idx="16"/>
          </p:nvPr>
        </p:nvSpPr>
        <p:spPr/>
        <p:txBody>
          <a:bodyPr/>
          <a:lstStyle/>
          <a:p>
            <a:pPr lvl="1"/>
            <a:r>
              <a:rPr lang="en-GB" b="0" i="0" dirty="0">
                <a:effectLst/>
                <a:latin typeface="+mj-lt"/>
              </a:rPr>
              <a:t>Git Bash is a command-line tool that provides a Unix-like shell on Windows. It's useful for running Git commands and Unix utilities.</a:t>
            </a:r>
            <a:endParaRPr lang="en-GB" dirty="0">
              <a:latin typeface="+mj-lt"/>
            </a:endParaRPr>
          </a:p>
        </p:txBody>
      </p:sp>
      <p:sp>
        <p:nvSpPr>
          <p:cNvPr id="4" name="Date Placeholder 3">
            <a:extLst>
              <a:ext uri="{FF2B5EF4-FFF2-40B4-BE49-F238E27FC236}">
                <a16:creationId xmlns:a16="http://schemas.microsoft.com/office/drawing/2014/main" id="{DF1E5F03-C443-44B9-33E8-9B2210E1B4A3}"/>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080072DA-B624-9D50-0394-8ABB0C82A876}"/>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5C4BC6B7-0196-8BDD-177A-FBC564D5B8BD}"/>
              </a:ext>
            </a:extLst>
          </p:cNvPr>
          <p:cNvSpPr>
            <a:spLocks noGrp="1"/>
          </p:cNvSpPr>
          <p:nvPr>
            <p:ph type="sldNum" sz="quarter" idx="19"/>
          </p:nvPr>
        </p:nvSpPr>
        <p:spPr/>
        <p:txBody>
          <a:bodyPr/>
          <a:lstStyle/>
          <a:p>
            <a:fld id="{61BF9F4B-7B7E-4673-BA0F-365E23C359A3}" type="slidenum">
              <a:rPr lang="en-GB" smtClean="0"/>
              <a:pPr/>
              <a:t>7</a:t>
            </a:fld>
            <a:endParaRPr lang="en-GB" dirty="0"/>
          </a:p>
        </p:txBody>
      </p:sp>
    </p:spTree>
    <p:extLst>
      <p:ext uri="{BB962C8B-B14F-4D97-AF65-F5344CB8AC3E}">
        <p14:creationId xmlns:p14="http://schemas.microsoft.com/office/powerpoint/2010/main" val="314900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B113EF-4E71-168D-1B37-76CB9EB12E28}"/>
              </a:ext>
            </a:extLst>
          </p:cNvPr>
          <p:cNvSpPr>
            <a:spLocks noGrp="1"/>
          </p:cNvSpPr>
          <p:nvPr>
            <p:ph type="dt" sz="half" idx="10"/>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38B23132-28D6-15D7-37AE-12D076544947}"/>
              </a:ext>
            </a:extLst>
          </p:cNvPr>
          <p:cNvSpPr>
            <a:spLocks noGrp="1"/>
          </p:cNvSpPr>
          <p:nvPr>
            <p:ph type="ftr" sz="quarter" idx="11"/>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4B7485E7-C23E-36E3-9851-B6AC3E9E6471}"/>
              </a:ext>
            </a:extLst>
          </p:cNvPr>
          <p:cNvSpPr>
            <a:spLocks noGrp="1"/>
          </p:cNvSpPr>
          <p:nvPr>
            <p:ph type="sldNum" sz="quarter" idx="12"/>
          </p:nvPr>
        </p:nvSpPr>
        <p:spPr/>
        <p:txBody>
          <a:bodyPr/>
          <a:lstStyle/>
          <a:p>
            <a:fld id="{61BF9F4B-7B7E-4673-BA0F-365E23C359A3}" type="slidenum">
              <a:rPr lang="en-GB" smtClean="0"/>
              <a:pPr/>
              <a:t>8</a:t>
            </a:fld>
            <a:endParaRPr lang="en-GB" dirty="0"/>
          </a:p>
        </p:txBody>
      </p:sp>
      <p:sp>
        <p:nvSpPr>
          <p:cNvPr id="8" name="Text Placeholder 7">
            <a:extLst>
              <a:ext uri="{FF2B5EF4-FFF2-40B4-BE49-F238E27FC236}">
                <a16:creationId xmlns:a16="http://schemas.microsoft.com/office/drawing/2014/main" id="{347DAF49-F6DE-C9D4-C4CB-800DB8AED2A4}"/>
              </a:ext>
            </a:extLst>
          </p:cNvPr>
          <p:cNvSpPr>
            <a:spLocks noGrp="1"/>
          </p:cNvSpPr>
          <p:nvPr>
            <p:ph type="body" sz="quarter" idx="17"/>
          </p:nvPr>
        </p:nvSpPr>
        <p:spPr/>
        <p:txBody>
          <a:bodyPr/>
          <a:lstStyle/>
          <a:p>
            <a:r>
              <a:rPr lang="en-GB" dirty="0"/>
              <a:t>Introduction command line</a:t>
            </a:r>
          </a:p>
        </p:txBody>
      </p:sp>
    </p:spTree>
    <p:extLst>
      <p:ext uri="{BB962C8B-B14F-4D97-AF65-F5344CB8AC3E}">
        <p14:creationId xmlns:p14="http://schemas.microsoft.com/office/powerpoint/2010/main" val="74810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6839-7CE6-23C6-870D-247BE7F8BBEF}"/>
              </a:ext>
            </a:extLst>
          </p:cNvPr>
          <p:cNvSpPr>
            <a:spLocks noGrp="1"/>
          </p:cNvSpPr>
          <p:nvPr>
            <p:ph type="title"/>
          </p:nvPr>
        </p:nvSpPr>
        <p:spPr/>
        <p:txBody>
          <a:bodyPr/>
          <a:lstStyle/>
          <a:p>
            <a:r>
              <a:rPr lang="en-GB" b="0" i="0" dirty="0">
                <a:effectLst/>
              </a:rPr>
              <a:t>Basic Terminal/Command Line Commands</a:t>
            </a:r>
            <a:endParaRPr lang="en-GB" dirty="0"/>
          </a:p>
        </p:txBody>
      </p:sp>
      <p:sp>
        <p:nvSpPr>
          <p:cNvPr id="3" name="Text Placeholder 2">
            <a:extLst>
              <a:ext uri="{FF2B5EF4-FFF2-40B4-BE49-F238E27FC236}">
                <a16:creationId xmlns:a16="http://schemas.microsoft.com/office/drawing/2014/main" id="{5F29EC00-58D9-5D78-F0C8-E3C6F9192434}"/>
              </a:ext>
            </a:extLst>
          </p:cNvPr>
          <p:cNvSpPr>
            <a:spLocks noGrp="1"/>
          </p:cNvSpPr>
          <p:nvPr>
            <p:ph type="body" sz="quarter" idx="16"/>
          </p:nvPr>
        </p:nvSpPr>
        <p:spPr/>
        <p:txBody>
          <a:bodyPr/>
          <a:lstStyle/>
          <a:p>
            <a:pPr lvl="1">
              <a:lnSpc>
                <a:spcPct val="100000"/>
              </a:lnSpc>
              <a:spcAft>
                <a:spcPts val="1200"/>
              </a:spcAft>
            </a:pPr>
            <a:r>
              <a:rPr lang="en-GB" i="1" dirty="0">
                <a:latin typeface="+mj-lt"/>
              </a:rPr>
              <a:t>$ </a:t>
            </a:r>
            <a:r>
              <a:rPr lang="en-GB" i="1" dirty="0" err="1">
                <a:latin typeface="+mj-lt"/>
              </a:rPr>
              <a:t>pwd</a:t>
            </a:r>
            <a:r>
              <a:rPr lang="en-GB" i="1" dirty="0">
                <a:latin typeface="+mj-lt"/>
              </a:rPr>
              <a:t> :</a:t>
            </a:r>
            <a:r>
              <a:rPr lang="en-GB" dirty="0">
                <a:latin typeface="+mj-lt"/>
              </a:rPr>
              <a:t>(Print Working Directory) Shows your current </a:t>
            </a:r>
            <a:r>
              <a:rPr lang="en-GB" i="1" dirty="0">
                <a:latin typeface="+mj-lt"/>
              </a:rPr>
              <a:t>directory</a:t>
            </a:r>
            <a:r>
              <a:rPr lang="en-GB" dirty="0">
                <a:latin typeface="+mj-lt"/>
              </a:rPr>
              <a:t>.</a:t>
            </a:r>
          </a:p>
          <a:p>
            <a:pPr lvl="1">
              <a:lnSpc>
                <a:spcPct val="100000"/>
              </a:lnSpc>
              <a:spcAft>
                <a:spcPts val="1200"/>
              </a:spcAft>
            </a:pPr>
            <a:r>
              <a:rPr lang="en-GB" i="1" dirty="0">
                <a:latin typeface="+mj-lt"/>
              </a:rPr>
              <a:t>$ ls : </a:t>
            </a:r>
            <a:r>
              <a:rPr lang="en-GB" dirty="0">
                <a:latin typeface="+mj-lt"/>
              </a:rPr>
              <a:t>(List) Lists files and directories in the current directory.</a:t>
            </a:r>
          </a:p>
          <a:p>
            <a:pPr lvl="1">
              <a:lnSpc>
                <a:spcPct val="100000"/>
              </a:lnSpc>
              <a:spcAft>
                <a:spcPts val="1200"/>
              </a:spcAft>
            </a:pPr>
            <a:r>
              <a:rPr lang="en-GB" i="1" dirty="0">
                <a:latin typeface="+mj-lt"/>
              </a:rPr>
              <a:t>$ cd </a:t>
            </a:r>
            <a:r>
              <a:rPr lang="en-GB" i="1" dirty="0" err="1">
                <a:latin typeface="+mj-lt"/>
              </a:rPr>
              <a:t>dir_name</a:t>
            </a:r>
            <a:r>
              <a:rPr lang="en-GB" i="1" dirty="0">
                <a:latin typeface="+mj-lt"/>
              </a:rPr>
              <a:t> or .. </a:t>
            </a:r>
            <a:r>
              <a:rPr lang="en-GB" dirty="0">
                <a:latin typeface="+mj-lt"/>
              </a:rPr>
              <a:t>: (Change Directory) Moves to another directory.</a:t>
            </a:r>
          </a:p>
          <a:p>
            <a:pPr lvl="1">
              <a:lnSpc>
                <a:spcPct val="100000"/>
              </a:lnSpc>
              <a:spcAft>
                <a:spcPts val="1200"/>
              </a:spcAft>
            </a:pPr>
            <a:r>
              <a:rPr lang="en-GB" i="1" dirty="0">
                <a:latin typeface="+mj-lt"/>
              </a:rPr>
              <a:t>$ </a:t>
            </a:r>
            <a:r>
              <a:rPr lang="en-GB" i="1" dirty="0" err="1">
                <a:latin typeface="+mj-lt"/>
              </a:rPr>
              <a:t>mkdir</a:t>
            </a:r>
            <a:r>
              <a:rPr lang="en-GB" i="1" dirty="0">
                <a:latin typeface="+mj-lt"/>
              </a:rPr>
              <a:t> </a:t>
            </a:r>
            <a:r>
              <a:rPr lang="en-GB" i="1" dirty="0" err="1">
                <a:latin typeface="+mj-lt"/>
              </a:rPr>
              <a:t>dir_name</a:t>
            </a:r>
            <a:r>
              <a:rPr lang="en-GB" i="1" dirty="0">
                <a:latin typeface="+mj-lt"/>
              </a:rPr>
              <a:t> </a:t>
            </a:r>
            <a:r>
              <a:rPr lang="en-GB" dirty="0">
                <a:latin typeface="+mj-lt"/>
              </a:rPr>
              <a:t>:  (Make Directory) Creates a new directory.</a:t>
            </a:r>
          </a:p>
          <a:p>
            <a:pPr lvl="1">
              <a:lnSpc>
                <a:spcPct val="100000"/>
              </a:lnSpc>
              <a:spcAft>
                <a:spcPts val="1200"/>
              </a:spcAft>
            </a:pPr>
            <a:r>
              <a:rPr lang="en-GB" i="1" dirty="0">
                <a:latin typeface="+mj-lt"/>
              </a:rPr>
              <a:t>$ touch &lt;file&gt; </a:t>
            </a:r>
            <a:r>
              <a:rPr lang="en-GB" dirty="0">
                <a:latin typeface="+mj-lt"/>
              </a:rPr>
              <a:t>: Creates an empty file.</a:t>
            </a:r>
          </a:p>
          <a:p>
            <a:pPr lvl="1">
              <a:lnSpc>
                <a:spcPct val="100000"/>
              </a:lnSpc>
              <a:spcAft>
                <a:spcPts val="1200"/>
              </a:spcAft>
            </a:pPr>
            <a:r>
              <a:rPr lang="en-GB" i="1" dirty="0">
                <a:latin typeface="+mj-lt"/>
              </a:rPr>
              <a:t>$ rm &lt;file&gt; </a:t>
            </a:r>
            <a:r>
              <a:rPr lang="en-GB" dirty="0">
                <a:latin typeface="+mj-lt"/>
              </a:rPr>
              <a:t>: Removes a file.</a:t>
            </a:r>
          </a:p>
          <a:p>
            <a:pPr lvl="1">
              <a:lnSpc>
                <a:spcPct val="100000"/>
              </a:lnSpc>
              <a:spcAft>
                <a:spcPts val="1200"/>
              </a:spcAft>
            </a:pPr>
            <a:r>
              <a:rPr lang="en-GB" i="1" dirty="0">
                <a:latin typeface="+mj-lt"/>
              </a:rPr>
              <a:t>$ cp &lt;source&gt; &lt;destination&gt; </a:t>
            </a:r>
            <a:r>
              <a:rPr lang="en-GB" dirty="0">
                <a:latin typeface="+mj-lt"/>
              </a:rPr>
              <a:t>: Copies a file or directory.</a:t>
            </a:r>
          </a:p>
          <a:p>
            <a:pPr lvl="1">
              <a:lnSpc>
                <a:spcPct val="100000"/>
              </a:lnSpc>
              <a:spcAft>
                <a:spcPts val="1200"/>
              </a:spcAft>
            </a:pPr>
            <a:r>
              <a:rPr lang="en-GB" i="1" dirty="0">
                <a:latin typeface="+mj-lt"/>
              </a:rPr>
              <a:t>$ mv &lt;source&gt; &lt;destination&gt; </a:t>
            </a:r>
            <a:r>
              <a:rPr lang="en-GB" dirty="0">
                <a:latin typeface="+mj-lt"/>
              </a:rPr>
              <a:t>: Moves or renames a file or directory.</a:t>
            </a:r>
          </a:p>
        </p:txBody>
      </p:sp>
      <p:sp>
        <p:nvSpPr>
          <p:cNvPr id="4" name="Date Placeholder 3">
            <a:extLst>
              <a:ext uri="{FF2B5EF4-FFF2-40B4-BE49-F238E27FC236}">
                <a16:creationId xmlns:a16="http://schemas.microsoft.com/office/drawing/2014/main" id="{917E5D50-EF7A-B5AA-8206-6D82E9E9AEB8}"/>
              </a:ext>
            </a:extLst>
          </p:cNvPr>
          <p:cNvSpPr>
            <a:spLocks noGrp="1"/>
          </p:cNvSpPr>
          <p:nvPr>
            <p:ph type="dt" sz="half" idx="17"/>
          </p:nvPr>
        </p:nvSpPr>
        <p:spPr/>
        <p:txBody>
          <a:bodyPr/>
          <a:lstStyle/>
          <a:p>
            <a:fld id="{66C0AFFF-807D-47F9-85A1-4146F22351D8}" type="datetime1">
              <a:rPr lang="en-GB" smtClean="0"/>
              <a:t>30/10/2023</a:t>
            </a:fld>
            <a:endParaRPr lang="en-GB" dirty="0"/>
          </a:p>
        </p:txBody>
      </p:sp>
      <p:sp>
        <p:nvSpPr>
          <p:cNvPr id="5" name="Footer Placeholder 4">
            <a:extLst>
              <a:ext uri="{FF2B5EF4-FFF2-40B4-BE49-F238E27FC236}">
                <a16:creationId xmlns:a16="http://schemas.microsoft.com/office/drawing/2014/main" id="{E128B12D-2DAE-101A-6620-28B6A2019651}"/>
              </a:ext>
            </a:extLst>
          </p:cNvPr>
          <p:cNvSpPr>
            <a:spLocks noGrp="1"/>
          </p:cNvSpPr>
          <p:nvPr>
            <p:ph type="ftr" sz="quarter" idx="18"/>
          </p:nvPr>
        </p:nvSpPr>
        <p:spPr/>
        <p:txBody>
          <a:bodyPr/>
          <a:lstStyle/>
          <a:p>
            <a:r>
              <a:rPr lang="en-GB"/>
              <a:t>Module 6</a:t>
            </a:r>
            <a:endParaRPr lang="en-GB" dirty="0"/>
          </a:p>
        </p:txBody>
      </p:sp>
      <p:sp>
        <p:nvSpPr>
          <p:cNvPr id="6" name="Slide Number Placeholder 5">
            <a:extLst>
              <a:ext uri="{FF2B5EF4-FFF2-40B4-BE49-F238E27FC236}">
                <a16:creationId xmlns:a16="http://schemas.microsoft.com/office/drawing/2014/main" id="{95795D59-13D9-FB39-281C-93526AB42E63}"/>
              </a:ext>
            </a:extLst>
          </p:cNvPr>
          <p:cNvSpPr>
            <a:spLocks noGrp="1"/>
          </p:cNvSpPr>
          <p:nvPr>
            <p:ph type="sldNum" sz="quarter" idx="19"/>
          </p:nvPr>
        </p:nvSpPr>
        <p:spPr/>
        <p:txBody>
          <a:bodyPr/>
          <a:lstStyle/>
          <a:p>
            <a:fld id="{61BF9F4B-7B7E-4673-BA0F-365E23C359A3}" type="slidenum">
              <a:rPr lang="en-GB" smtClean="0"/>
              <a:pPr/>
              <a:t>9</a:t>
            </a:fld>
            <a:endParaRPr lang="en-GB" dirty="0"/>
          </a:p>
        </p:txBody>
      </p:sp>
    </p:spTree>
    <p:extLst>
      <p:ext uri="{BB962C8B-B14F-4D97-AF65-F5344CB8AC3E}">
        <p14:creationId xmlns:p14="http://schemas.microsoft.com/office/powerpoint/2010/main" val="18743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af5901a3734352a24b4eb8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FireBrand Template">
  <a:themeElements>
    <a:clrScheme name="Custom 1">
      <a:dk1>
        <a:srgbClr val="000000"/>
      </a:dk1>
      <a:lt1>
        <a:sysClr val="window" lastClr="FFFFFF"/>
      </a:lt1>
      <a:dk2>
        <a:srgbClr val="000000"/>
      </a:dk2>
      <a:lt2>
        <a:srgbClr val="E7E6E6"/>
      </a:lt2>
      <a:accent1>
        <a:srgbClr val="E30613"/>
      </a:accent1>
      <a:accent2>
        <a:srgbClr val="000000"/>
      </a:accent2>
      <a:accent3>
        <a:srgbClr val="FFFFFF"/>
      </a:accent3>
      <a:accent4>
        <a:srgbClr val="3B3B3A"/>
      </a:accent4>
      <a:accent5>
        <a:srgbClr val="565655"/>
      </a:accent5>
      <a:accent6>
        <a:srgbClr val="6F6E6E"/>
      </a:accent6>
      <a:hlink>
        <a:srgbClr val="FFFFFF"/>
      </a:hlink>
      <a:folHlink>
        <a:srgbClr val="FFFFFF"/>
      </a:folHlink>
    </a:clrScheme>
    <a:fontScheme name="FireBrand">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rtlCol="0" anchor="ctr"/>
      <a:lstStyle>
        <a:defPPr algn="ctr">
          <a:lnSpc>
            <a:spcPct val="90000"/>
          </a:lnSpc>
          <a:spcBef>
            <a:spcPts val="0"/>
          </a:spcBef>
          <a:spcAft>
            <a:spcPts val="600"/>
          </a:spcAft>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lgn="l">
          <a:lnSpc>
            <a:spcPct val="90000"/>
          </a:lnSpc>
          <a:spcBef>
            <a:spcPts val="0"/>
          </a:spcBef>
          <a:spcAft>
            <a:spcPts val="600"/>
          </a:spcAft>
          <a:defRPr dirty="0" smtClean="0"/>
        </a:defPPr>
      </a:lstStyle>
    </a:txDef>
  </a:objectDefaults>
  <a:extraClrSchemeLst/>
  <a:extLst>
    <a:ext uri="{05A4C25C-085E-4340-85A3-A5531E510DB2}">
      <thm15:themeFamily xmlns:thm15="http://schemas.microsoft.com/office/thememl/2012/main" name="Presentation1" id="{AD6B70FB-947A-48CF-A3B5-F1DCAF443076}" vid="{11412037-567E-4437-A33F-0F368B870E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F86A681A6C734DB917D389038DE0BE" ma:contentTypeVersion="21" ma:contentTypeDescription="Create a new document." ma:contentTypeScope="" ma:versionID="e797bacfe5decde39ad5d270e2bc6631">
  <xsd:schema xmlns:xsd="http://www.w3.org/2001/XMLSchema" xmlns:xs="http://www.w3.org/2001/XMLSchema" xmlns:p="http://schemas.microsoft.com/office/2006/metadata/properties" xmlns:ns1="http://schemas.microsoft.com/sharepoint/v3" xmlns:ns2="5385768c-441e-4b39-a289-2065db352a28" xmlns:ns3="9e9328ea-eb84-4501-b5b5-61ac7ffc9131" xmlns:ns4="b7c991fe-49fc-435d-8213-d73284e0787b" targetNamespace="http://schemas.microsoft.com/office/2006/metadata/properties" ma:root="true" ma:fieldsID="746b3741e32a892f1838f3bacad788cf" ns1:_="" ns2:_="" ns3:_="" ns4:_="">
    <xsd:import namespace="http://schemas.microsoft.com/sharepoint/v3"/>
    <xsd:import namespace="5385768c-441e-4b39-a289-2065db352a28"/>
    <xsd:import namespace="9e9328ea-eb84-4501-b5b5-61ac7ffc9131"/>
    <xsd:import namespace="b7c991fe-49fc-435d-8213-d73284e0787b"/>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lcf76f155ced4ddcb4097134ff3c332f" minOccurs="0"/>
                <xsd:element ref="ns4: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85768c-441e-4b39-a289-2065db352a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9328ea-eb84-4501-b5b5-61ac7ffc913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268a9877-9215-464d-b717-b3adea81d89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c991fe-49fc-435d-8213-d73284e0787b"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e6f5f557-cb2c-42d7-88d0-5a1d7b4f41be}" ma:internalName="TaxCatchAll" ma:showField="CatchAllData" ma:web="5385768c-441e-4b39-a289-2065db352a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385768c-441e-4b39-a289-2065db352a28">
      <UserInfo>
        <DisplayName>Glenn Hutchinson</DisplayName>
        <AccountId>52</AccountId>
        <AccountType/>
      </UserInfo>
      <UserInfo>
        <DisplayName>Matthew Ford</DisplayName>
        <AccountId>1049</AccountId>
        <AccountType/>
      </UserInfo>
    </SharedWithUsers>
    <_ip_UnifiedCompliancePolicyUIAction xmlns="http://schemas.microsoft.com/sharepoint/v3" xsi:nil="true"/>
    <_ip_UnifiedCompliancePolicyProperties xmlns="http://schemas.microsoft.com/sharepoint/v3" xsi:nil="true"/>
    <PublishingExpirationDate xmlns="http://schemas.microsoft.com/sharepoint/v3" xsi:nil="true"/>
    <PublishingStartDate xmlns="http://schemas.microsoft.com/sharepoint/v3" xsi:nil="true"/>
    <lcf76f155ced4ddcb4097134ff3c332f xmlns="9e9328ea-eb84-4501-b5b5-61ac7ffc9131">
      <Terms xmlns="http://schemas.microsoft.com/office/infopath/2007/PartnerControls"/>
    </lcf76f155ced4ddcb4097134ff3c332f>
    <TaxCatchAll xmlns="b7c991fe-49fc-435d-8213-d73284e0787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492674-52DA-4051-AED1-531CEBEEED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385768c-441e-4b39-a289-2065db352a28"/>
    <ds:schemaRef ds:uri="9e9328ea-eb84-4501-b5b5-61ac7ffc9131"/>
    <ds:schemaRef ds:uri="b7c991fe-49fc-435d-8213-d73284e078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D586D5-CE51-4F6C-8F22-1B96CB41EF0A}">
  <ds:schemaRefs>
    <ds:schemaRef ds:uri="http://schemas.microsoft.com/office/2006/metadata/properties"/>
    <ds:schemaRef ds:uri="http://schemas.microsoft.com/sharepoint/v3"/>
    <ds:schemaRef ds:uri="5385768c-441e-4b39-a289-2065db352a28"/>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9e9328ea-eb84-4501-b5b5-61ac7ffc9131"/>
    <ds:schemaRef ds:uri="http://www.w3.org/XML/1998/namespace"/>
    <ds:schemaRef ds:uri="http://purl.org/dc/dcmitype/"/>
    <ds:schemaRef ds:uri="b7c991fe-49fc-435d-8213-d73284e0787b"/>
  </ds:schemaRefs>
</ds:datastoreItem>
</file>

<file path=customXml/itemProps3.xml><?xml version="1.0" encoding="utf-8"?>
<ds:datastoreItem xmlns:ds="http://schemas.openxmlformats.org/officeDocument/2006/customXml" ds:itemID="{A5FBE4A0-6B7B-4439-8EF9-0883DA42BC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Firebrand Slide Template</Template>
  <TotalTime>1037</TotalTime>
  <Words>3039</Words>
  <Application>Microsoft Office PowerPoint</Application>
  <PresentationFormat>Widescreen</PresentationFormat>
  <Paragraphs>443</Paragraphs>
  <Slides>43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Consolas</vt:lpstr>
      <vt:lpstr>Söhne</vt:lpstr>
      <vt:lpstr>Söhne Mono</vt:lpstr>
      <vt:lpstr>Trebuchet MS</vt:lpstr>
      <vt:lpstr>FireBrand Template</vt:lpstr>
      <vt:lpstr>Introduction to Version control and Git</vt:lpstr>
      <vt:lpstr>What is Version Control?</vt:lpstr>
      <vt:lpstr>Why use Version Control?</vt:lpstr>
      <vt:lpstr>What is Git?</vt:lpstr>
      <vt:lpstr>Installing Git</vt:lpstr>
      <vt:lpstr>What is the Command Line</vt:lpstr>
      <vt:lpstr>Using Git Bash (Windows)</vt:lpstr>
      <vt:lpstr>PowerPoint Presentation</vt:lpstr>
      <vt:lpstr>Basic Terminal/Command Line Commands</vt:lpstr>
      <vt:lpstr>Basic Command Line</vt:lpstr>
      <vt:lpstr>Basic Command Line</vt:lpstr>
      <vt:lpstr>Basic Command Line</vt:lpstr>
      <vt:lpstr>Task</vt:lpstr>
      <vt:lpstr>PowerPoint Presentation</vt:lpstr>
      <vt:lpstr>Repositories (Repos)</vt:lpstr>
      <vt:lpstr>Basic Git Commands</vt:lpstr>
      <vt:lpstr>Getting started with Git</vt:lpstr>
      <vt:lpstr>Getting started with Git</vt:lpstr>
      <vt:lpstr>Branching</vt:lpstr>
      <vt:lpstr>branching</vt:lpstr>
      <vt:lpstr>Example.txt</vt:lpstr>
      <vt:lpstr>branching</vt:lpstr>
      <vt:lpstr>PowerPoint Presentation</vt:lpstr>
      <vt:lpstr>Remote Repos</vt:lpstr>
      <vt:lpstr>What is GitHub?</vt:lpstr>
      <vt:lpstr>Create an account</vt:lpstr>
      <vt:lpstr>Getting started with GitHub</vt:lpstr>
      <vt:lpstr>Collaborating with Others</vt:lpstr>
      <vt:lpstr>PowerPoint Presentation</vt:lpstr>
      <vt:lpstr>PowerPoint Presentation</vt:lpstr>
      <vt:lpstr>Using GitHub</vt:lpstr>
      <vt:lpstr>Find a location</vt:lpstr>
      <vt:lpstr>might not work</vt:lpstr>
      <vt:lpstr>Cloning</vt:lpstr>
      <vt:lpstr>Cloning</vt:lpstr>
      <vt:lpstr>Cloning</vt:lpstr>
      <vt:lpstr>See your changes</vt:lpstr>
      <vt:lpstr>Collaboration</vt:lpstr>
      <vt:lpstr>REMEMBER</vt:lpstr>
      <vt:lpstr>COLLABORATION TIPS:</vt:lpstr>
      <vt:lpstr>Branch Protection rules</vt:lpstr>
      <vt:lpstr>Pull Requests/ Merge requests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CODE Slide</dc:subject>
  <dc:creator>Madeline Harrop</dc:creator>
  <cp:lastModifiedBy>Madeline Harrop</cp:lastModifiedBy>
  <cp:revision>1</cp:revision>
  <dcterms:created xsi:type="dcterms:W3CDTF">2023-09-21T10:37:56Z</dcterms:created>
  <dcterms:modified xsi:type="dcterms:W3CDTF">2023-10-30T11:45:11Z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0x01010088F86A681A6C734DB917D389038DE0BE</vt:lpwstr>
  </property>
</Properties>
</file>