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3" r:id="rId3"/>
    <p:sldId id="282" r:id="rId4"/>
    <p:sldId id="258"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1" Type="http://schemas.openxmlformats.org/officeDocument/2006/relationships/image" Target="../media/image6.png"/></Relationships>
</file>

<file path=ppt/diagrams/_rels/data3.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6.png"/></Relationships>
</file>

<file path=ppt/diagrams/_rels/drawing3.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659A8-9372-48F3-832D-CF57AE619011}" type="doc">
      <dgm:prSet loTypeId="urn:microsoft.com/office/officeart/2005/8/layout/pyramid2" loCatId="pyramid" qsTypeId="urn:microsoft.com/office/officeart/2005/8/quickstyle/simple1" qsCatId="simple" csTypeId="urn:microsoft.com/office/officeart/2005/8/colors/accent1_2" csCatId="accent1" phldr="1"/>
      <dgm:spPr/>
    </dgm:pt>
    <dgm:pt modelId="{AD3792F6-5BFE-476C-8ED4-840DA95383F8}">
      <dgm:prSet phldrT="[Text]"/>
      <dgm:spPr>
        <a:blipFill rotWithShape="0">
          <a:blip xmlns:r="http://schemas.openxmlformats.org/officeDocument/2006/relationships" r:embed="rId1"/>
          <a:stretch>
            <a:fillRect/>
          </a:stretch>
        </a:blipFill>
      </dgm:spPr>
      <dgm:t>
        <a:bodyPr/>
        <a:lstStyle/>
        <a:p>
          <a:r>
            <a:rPr lang="en-US" b="1" i="0" dirty="0" smtClean="0"/>
            <a:t>19.Equality of opportunity</a:t>
          </a:r>
          <a:endParaRPr lang="en-US" dirty="0"/>
        </a:p>
      </dgm:t>
    </dgm:pt>
    <dgm:pt modelId="{629BBC16-2A7D-4F87-95A0-813904FA6D85}" type="parTrans" cxnId="{1D025660-5D82-4896-BF3B-BF145BEC0646}">
      <dgm:prSet/>
      <dgm:spPr/>
      <dgm:t>
        <a:bodyPr/>
        <a:lstStyle/>
        <a:p>
          <a:endParaRPr lang="en-US"/>
        </a:p>
      </dgm:t>
    </dgm:pt>
    <dgm:pt modelId="{3CE0D1A3-B024-4DB0-9A0C-72877848B10E}" type="sibTrans" cxnId="{1D025660-5D82-4896-BF3B-BF145BEC0646}">
      <dgm:prSet/>
      <dgm:spPr/>
      <dgm:t>
        <a:bodyPr/>
        <a:lstStyle/>
        <a:p>
          <a:endParaRPr lang="en-US"/>
        </a:p>
      </dgm:t>
    </dgm:pt>
    <dgm:pt modelId="{09E63DC2-ABA0-44A9-96B2-D92426DC7FC9}">
      <dgm:prSet phldrT="[Text]"/>
      <dgm:spPr/>
      <dgm:t>
        <a:bodyPr/>
        <a:lstStyle/>
        <a:p>
          <a:r>
            <a:rPr lang="en-US" b="1" i="0" dirty="0" smtClean="0"/>
            <a:t>20. Work as a right and duty</a:t>
          </a:r>
          <a:endParaRPr lang="en-US" dirty="0"/>
        </a:p>
      </dgm:t>
    </dgm:pt>
    <dgm:pt modelId="{2CD3C16D-D877-4886-9E6B-8BD1BD2A7442}" type="parTrans" cxnId="{0C8469FF-DC26-4F31-8AF0-0F4BEF9ED39B}">
      <dgm:prSet/>
      <dgm:spPr/>
      <dgm:t>
        <a:bodyPr/>
        <a:lstStyle/>
        <a:p>
          <a:endParaRPr lang="en-US"/>
        </a:p>
      </dgm:t>
    </dgm:pt>
    <dgm:pt modelId="{01C89315-7E5F-4AE5-BA82-752FB4A6FF65}" type="sibTrans" cxnId="{0C8469FF-DC26-4F31-8AF0-0F4BEF9ED39B}">
      <dgm:prSet/>
      <dgm:spPr/>
      <dgm:t>
        <a:bodyPr/>
        <a:lstStyle/>
        <a:p>
          <a:endParaRPr lang="en-US"/>
        </a:p>
      </dgm:t>
    </dgm:pt>
    <dgm:pt modelId="{B2FD29E5-BC6F-4B6D-8102-5FD852EF3162}">
      <dgm:prSet phldrT="[Text]"/>
      <dgm:spPr/>
      <dgm:t>
        <a:bodyPr/>
        <a:lstStyle/>
        <a:p>
          <a:r>
            <a:rPr lang="en-US" b="1" i="0" dirty="0" smtClean="0"/>
            <a:t>21. Duties of citizens and of public servants</a:t>
          </a:r>
          <a:endParaRPr lang="en-US" dirty="0"/>
        </a:p>
      </dgm:t>
    </dgm:pt>
    <dgm:pt modelId="{A2F74331-37D1-45BA-891F-6BBE1FD2BA6A}" type="parTrans" cxnId="{D71DDADA-2DFC-4E27-BFF8-09DB9BE4C3FB}">
      <dgm:prSet/>
      <dgm:spPr/>
      <dgm:t>
        <a:bodyPr/>
        <a:lstStyle/>
        <a:p>
          <a:endParaRPr lang="en-US"/>
        </a:p>
      </dgm:t>
    </dgm:pt>
    <dgm:pt modelId="{523F49DE-4259-4166-BB4D-73AB2561D0D9}" type="sibTrans" cxnId="{D71DDADA-2DFC-4E27-BFF8-09DB9BE4C3FB}">
      <dgm:prSet/>
      <dgm:spPr/>
      <dgm:t>
        <a:bodyPr/>
        <a:lstStyle/>
        <a:p>
          <a:endParaRPr lang="en-US"/>
        </a:p>
      </dgm:t>
    </dgm:pt>
    <dgm:pt modelId="{A6041FBF-6C61-431E-8489-B99FA04D5772}" type="pres">
      <dgm:prSet presAssocID="{0E6659A8-9372-48F3-832D-CF57AE619011}" presName="compositeShape" presStyleCnt="0">
        <dgm:presLayoutVars>
          <dgm:dir/>
          <dgm:resizeHandles/>
        </dgm:presLayoutVars>
      </dgm:prSet>
      <dgm:spPr/>
    </dgm:pt>
    <dgm:pt modelId="{858F9B47-E592-4197-9377-7089B38588A4}" type="pres">
      <dgm:prSet presAssocID="{0E6659A8-9372-48F3-832D-CF57AE619011}" presName="pyramid" presStyleLbl="node1" presStyleIdx="0" presStyleCnt="1"/>
      <dgm:spPr/>
    </dgm:pt>
    <dgm:pt modelId="{F9B0374A-521D-4380-A51C-C76486D72E36}" type="pres">
      <dgm:prSet presAssocID="{0E6659A8-9372-48F3-832D-CF57AE619011}" presName="theList" presStyleCnt="0"/>
      <dgm:spPr/>
    </dgm:pt>
    <dgm:pt modelId="{E50710DB-5491-47D0-9DA1-040952BF0AB5}" type="pres">
      <dgm:prSet presAssocID="{AD3792F6-5BFE-476C-8ED4-840DA95383F8}" presName="aNode" presStyleLbl="fgAcc1" presStyleIdx="0" presStyleCnt="3">
        <dgm:presLayoutVars>
          <dgm:bulletEnabled val="1"/>
        </dgm:presLayoutVars>
      </dgm:prSet>
      <dgm:spPr/>
      <dgm:t>
        <a:bodyPr/>
        <a:lstStyle/>
        <a:p>
          <a:endParaRPr lang="en-US"/>
        </a:p>
      </dgm:t>
    </dgm:pt>
    <dgm:pt modelId="{4F9C9334-066E-4991-9B7C-0AE1E6BEB8B4}" type="pres">
      <dgm:prSet presAssocID="{AD3792F6-5BFE-476C-8ED4-840DA95383F8}" presName="aSpace" presStyleCnt="0"/>
      <dgm:spPr/>
    </dgm:pt>
    <dgm:pt modelId="{2EB070DF-8415-408C-AFA6-DE5C83EEB9D6}" type="pres">
      <dgm:prSet presAssocID="{09E63DC2-ABA0-44A9-96B2-D92426DC7FC9}" presName="aNode" presStyleLbl="fgAcc1" presStyleIdx="1" presStyleCnt="3">
        <dgm:presLayoutVars>
          <dgm:bulletEnabled val="1"/>
        </dgm:presLayoutVars>
      </dgm:prSet>
      <dgm:spPr/>
      <dgm:t>
        <a:bodyPr/>
        <a:lstStyle/>
        <a:p>
          <a:endParaRPr lang="en-US"/>
        </a:p>
      </dgm:t>
    </dgm:pt>
    <dgm:pt modelId="{77611622-8BD8-46AC-A782-125DF5D327E5}" type="pres">
      <dgm:prSet presAssocID="{09E63DC2-ABA0-44A9-96B2-D92426DC7FC9}" presName="aSpace" presStyleCnt="0"/>
      <dgm:spPr/>
    </dgm:pt>
    <dgm:pt modelId="{3BEAAE95-1C02-4B56-82B9-E405C8F68918}" type="pres">
      <dgm:prSet presAssocID="{B2FD29E5-BC6F-4B6D-8102-5FD852EF3162}" presName="aNode" presStyleLbl="fgAcc1" presStyleIdx="2" presStyleCnt="3">
        <dgm:presLayoutVars>
          <dgm:bulletEnabled val="1"/>
        </dgm:presLayoutVars>
      </dgm:prSet>
      <dgm:spPr/>
      <dgm:t>
        <a:bodyPr/>
        <a:lstStyle/>
        <a:p>
          <a:endParaRPr lang="en-US"/>
        </a:p>
      </dgm:t>
    </dgm:pt>
    <dgm:pt modelId="{02E01E39-643C-463D-8438-95BE819848EB}" type="pres">
      <dgm:prSet presAssocID="{B2FD29E5-BC6F-4B6D-8102-5FD852EF3162}" presName="aSpace" presStyleCnt="0"/>
      <dgm:spPr/>
    </dgm:pt>
  </dgm:ptLst>
  <dgm:cxnLst>
    <dgm:cxn modelId="{052A55CB-F657-42CA-8DA7-8D1EEF8D7FEB}" type="presOf" srcId="{B2FD29E5-BC6F-4B6D-8102-5FD852EF3162}" destId="{3BEAAE95-1C02-4B56-82B9-E405C8F68918}" srcOrd="0" destOrd="0" presId="urn:microsoft.com/office/officeart/2005/8/layout/pyramid2"/>
    <dgm:cxn modelId="{213B5781-5FE4-47CF-8237-596E8C0206B1}" type="presOf" srcId="{09E63DC2-ABA0-44A9-96B2-D92426DC7FC9}" destId="{2EB070DF-8415-408C-AFA6-DE5C83EEB9D6}" srcOrd="0" destOrd="0" presId="urn:microsoft.com/office/officeart/2005/8/layout/pyramid2"/>
    <dgm:cxn modelId="{1D025660-5D82-4896-BF3B-BF145BEC0646}" srcId="{0E6659A8-9372-48F3-832D-CF57AE619011}" destId="{AD3792F6-5BFE-476C-8ED4-840DA95383F8}" srcOrd="0" destOrd="0" parTransId="{629BBC16-2A7D-4F87-95A0-813904FA6D85}" sibTransId="{3CE0D1A3-B024-4DB0-9A0C-72877848B10E}"/>
    <dgm:cxn modelId="{D71DDADA-2DFC-4E27-BFF8-09DB9BE4C3FB}" srcId="{0E6659A8-9372-48F3-832D-CF57AE619011}" destId="{B2FD29E5-BC6F-4B6D-8102-5FD852EF3162}" srcOrd="2" destOrd="0" parTransId="{A2F74331-37D1-45BA-891F-6BBE1FD2BA6A}" sibTransId="{523F49DE-4259-4166-BB4D-73AB2561D0D9}"/>
    <dgm:cxn modelId="{234A54B0-09C2-44CE-AAF4-021F68852B30}" type="presOf" srcId="{AD3792F6-5BFE-476C-8ED4-840DA95383F8}" destId="{E50710DB-5491-47D0-9DA1-040952BF0AB5}" srcOrd="0" destOrd="0" presId="urn:microsoft.com/office/officeart/2005/8/layout/pyramid2"/>
    <dgm:cxn modelId="{6325F4F5-BC80-4086-B44F-0EB299D5E534}" type="presOf" srcId="{0E6659A8-9372-48F3-832D-CF57AE619011}" destId="{A6041FBF-6C61-431E-8489-B99FA04D5772}" srcOrd="0" destOrd="0" presId="urn:microsoft.com/office/officeart/2005/8/layout/pyramid2"/>
    <dgm:cxn modelId="{0C8469FF-DC26-4F31-8AF0-0F4BEF9ED39B}" srcId="{0E6659A8-9372-48F3-832D-CF57AE619011}" destId="{09E63DC2-ABA0-44A9-96B2-D92426DC7FC9}" srcOrd="1" destOrd="0" parTransId="{2CD3C16D-D877-4886-9E6B-8BD1BD2A7442}" sibTransId="{01C89315-7E5F-4AE5-BA82-752FB4A6FF65}"/>
    <dgm:cxn modelId="{31023BE5-D4D8-4A07-BE5B-AF1D3B0363B8}" type="presParOf" srcId="{A6041FBF-6C61-431E-8489-B99FA04D5772}" destId="{858F9B47-E592-4197-9377-7089B38588A4}" srcOrd="0" destOrd="0" presId="urn:microsoft.com/office/officeart/2005/8/layout/pyramid2"/>
    <dgm:cxn modelId="{816844DD-5EBD-4EDE-B001-E7283F16F22A}" type="presParOf" srcId="{A6041FBF-6C61-431E-8489-B99FA04D5772}" destId="{F9B0374A-521D-4380-A51C-C76486D72E36}" srcOrd="1" destOrd="0" presId="urn:microsoft.com/office/officeart/2005/8/layout/pyramid2"/>
    <dgm:cxn modelId="{2A23112F-9C36-43D2-B1EE-34883C8F689F}" type="presParOf" srcId="{F9B0374A-521D-4380-A51C-C76486D72E36}" destId="{E50710DB-5491-47D0-9DA1-040952BF0AB5}" srcOrd="0" destOrd="0" presId="urn:microsoft.com/office/officeart/2005/8/layout/pyramid2"/>
    <dgm:cxn modelId="{B4246803-1015-4715-9F17-2B3CA970F2CC}" type="presParOf" srcId="{F9B0374A-521D-4380-A51C-C76486D72E36}" destId="{4F9C9334-066E-4991-9B7C-0AE1E6BEB8B4}" srcOrd="1" destOrd="0" presId="urn:microsoft.com/office/officeart/2005/8/layout/pyramid2"/>
    <dgm:cxn modelId="{3CC71101-7D16-48FB-9534-E345C87B146C}" type="presParOf" srcId="{F9B0374A-521D-4380-A51C-C76486D72E36}" destId="{2EB070DF-8415-408C-AFA6-DE5C83EEB9D6}" srcOrd="2" destOrd="0" presId="urn:microsoft.com/office/officeart/2005/8/layout/pyramid2"/>
    <dgm:cxn modelId="{22A1E084-0011-4623-B244-53276B2D5248}" type="presParOf" srcId="{F9B0374A-521D-4380-A51C-C76486D72E36}" destId="{77611622-8BD8-46AC-A782-125DF5D327E5}" srcOrd="3" destOrd="0" presId="urn:microsoft.com/office/officeart/2005/8/layout/pyramid2"/>
    <dgm:cxn modelId="{74FFB077-6118-420B-A02E-9B93FA17B2C6}" type="presParOf" srcId="{F9B0374A-521D-4380-A51C-C76486D72E36}" destId="{3BEAAE95-1C02-4B56-82B9-E405C8F68918}" srcOrd="4" destOrd="0" presId="urn:microsoft.com/office/officeart/2005/8/layout/pyramid2"/>
    <dgm:cxn modelId="{FBB003B4-8E7F-4FC9-9830-A57236F5B567}" type="presParOf" srcId="{F9B0374A-521D-4380-A51C-C76486D72E36}" destId="{02E01E39-643C-463D-8438-95BE819848EB}"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9D64CF-145F-422C-A15E-75C1DC322E4B}" type="doc">
      <dgm:prSet loTypeId="urn:microsoft.com/office/officeart/2005/8/layout/pyramid2" loCatId="pyramid" qsTypeId="urn:microsoft.com/office/officeart/2005/8/quickstyle/simple1" qsCatId="simple" csTypeId="urn:microsoft.com/office/officeart/2005/8/colors/accent1_2" csCatId="accent1" phldr="1"/>
      <dgm:spPr/>
    </dgm:pt>
    <dgm:pt modelId="{F75D732E-E338-46C3-B521-628555D14D43}">
      <dgm:prSet phldrT="[Text]"/>
      <dgm:spPr/>
      <dgm:t>
        <a:bodyPr/>
        <a:lstStyle/>
        <a:p>
          <a:r>
            <a:rPr lang="en-US" dirty="0" smtClean="0"/>
            <a:t>29. Equality of opportunity in public employment</a:t>
          </a:r>
          <a:endParaRPr lang="en-US" dirty="0"/>
        </a:p>
      </dgm:t>
    </dgm:pt>
    <dgm:pt modelId="{BDC3A346-124B-48D6-B350-E46C2A5ADD4D}" type="parTrans" cxnId="{08E077D8-B57B-4E2B-B45C-6B5D8D906AEE}">
      <dgm:prSet/>
      <dgm:spPr/>
      <dgm:t>
        <a:bodyPr/>
        <a:lstStyle/>
        <a:p>
          <a:endParaRPr lang="en-US"/>
        </a:p>
      </dgm:t>
    </dgm:pt>
    <dgm:pt modelId="{83B29D70-5F1A-465C-871F-0F31DD315A18}" type="sibTrans" cxnId="{08E077D8-B57B-4E2B-B45C-6B5D8D906AEE}">
      <dgm:prSet/>
      <dgm:spPr/>
      <dgm:t>
        <a:bodyPr/>
        <a:lstStyle/>
        <a:p>
          <a:endParaRPr lang="en-US"/>
        </a:p>
      </dgm:t>
    </dgm:pt>
    <dgm:pt modelId="{FC784A0B-42ED-43D5-BC8F-7AD77B3689F2}">
      <dgm:prSet phldrT="[Text]"/>
      <dgm:spPr/>
      <dgm:t>
        <a:bodyPr/>
        <a:lstStyle/>
        <a:p>
          <a:r>
            <a:rPr lang="en-US" b="0" i="0" dirty="0" smtClean="0"/>
            <a:t>30. Prohibition of foreign titles, etc.</a:t>
          </a:r>
          <a:endParaRPr lang="en-US" b="0" dirty="0"/>
        </a:p>
      </dgm:t>
    </dgm:pt>
    <dgm:pt modelId="{D951E92C-830F-4CD1-AB4A-DF59DCE722D1}" type="parTrans" cxnId="{C750ADCD-1302-4396-B6CC-4982549C7546}">
      <dgm:prSet/>
      <dgm:spPr/>
      <dgm:t>
        <a:bodyPr/>
        <a:lstStyle/>
        <a:p>
          <a:endParaRPr lang="en-US"/>
        </a:p>
      </dgm:t>
    </dgm:pt>
    <dgm:pt modelId="{8F7BA3CC-6EFB-477D-BED7-2E16A38A2225}" type="sibTrans" cxnId="{C750ADCD-1302-4396-B6CC-4982549C7546}">
      <dgm:prSet/>
      <dgm:spPr/>
      <dgm:t>
        <a:bodyPr/>
        <a:lstStyle/>
        <a:p>
          <a:endParaRPr lang="en-US"/>
        </a:p>
      </dgm:t>
    </dgm:pt>
    <dgm:pt modelId="{B4318059-9685-4019-8B04-6242E6BF5780}">
      <dgm:prSet phldrT="[Text]"/>
      <dgm:spPr/>
      <dgm:t>
        <a:bodyPr/>
        <a:lstStyle/>
        <a:p>
          <a:r>
            <a:rPr lang="en-US" b="0" i="0" dirty="0" smtClean="0"/>
            <a:t>34. Prohibition of forced </a:t>
          </a:r>
          <a:r>
            <a:rPr lang="en-US" b="0" i="0" dirty="0" err="1" smtClean="0"/>
            <a:t>labour</a:t>
          </a:r>
          <a:endParaRPr lang="en-US" b="0" dirty="0"/>
        </a:p>
      </dgm:t>
    </dgm:pt>
    <dgm:pt modelId="{AC82A606-1629-409D-9214-CC5F81422913}" type="parTrans" cxnId="{13A1E58E-4B45-4D26-9AA2-3DA1C2D8DE5B}">
      <dgm:prSet/>
      <dgm:spPr/>
      <dgm:t>
        <a:bodyPr/>
        <a:lstStyle/>
        <a:p>
          <a:endParaRPr lang="en-US"/>
        </a:p>
      </dgm:t>
    </dgm:pt>
    <dgm:pt modelId="{1158FCAB-7FAC-4167-912A-9B3C36AC4FAF}" type="sibTrans" cxnId="{13A1E58E-4B45-4D26-9AA2-3DA1C2D8DE5B}">
      <dgm:prSet/>
      <dgm:spPr/>
      <dgm:t>
        <a:bodyPr/>
        <a:lstStyle/>
        <a:p>
          <a:endParaRPr lang="en-US"/>
        </a:p>
      </dgm:t>
    </dgm:pt>
    <dgm:pt modelId="{DD1F27D5-A5F2-4547-83D7-841164D0FC40}" type="pres">
      <dgm:prSet presAssocID="{359D64CF-145F-422C-A15E-75C1DC322E4B}" presName="compositeShape" presStyleCnt="0">
        <dgm:presLayoutVars>
          <dgm:dir/>
          <dgm:resizeHandles/>
        </dgm:presLayoutVars>
      </dgm:prSet>
      <dgm:spPr/>
    </dgm:pt>
    <dgm:pt modelId="{9EC39619-159C-4220-BE5A-00BCD1DC8A86}" type="pres">
      <dgm:prSet presAssocID="{359D64CF-145F-422C-A15E-75C1DC322E4B}" presName="pyramid" presStyleLbl="node1" presStyleIdx="0" presStyleCnt="1"/>
      <dgm:spPr/>
    </dgm:pt>
    <dgm:pt modelId="{DF034CEB-339D-4B76-B292-6184B0B96B44}" type="pres">
      <dgm:prSet presAssocID="{359D64CF-145F-422C-A15E-75C1DC322E4B}" presName="theList" presStyleCnt="0"/>
      <dgm:spPr/>
    </dgm:pt>
    <dgm:pt modelId="{B8E497E8-2D14-45A0-ABE4-AB3EDD6AF64A}" type="pres">
      <dgm:prSet presAssocID="{F75D732E-E338-46C3-B521-628555D14D43}" presName="aNode" presStyleLbl="fgAcc1" presStyleIdx="0" presStyleCnt="3">
        <dgm:presLayoutVars>
          <dgm:bulletEnabled val="1"/>
        </dgm:presLayoutVars>
      </dgm:prSet>
      <dgm:spPr/>
      <dgm:t>
        <a:bodyPr/>
        <a:lstStyle/>
        <a:p>
          <a:endParaRPr lang="en-US"/>
        </a:p>
      </dgm:t>
    </dgm:pt>
    <dgm:pt modelId="{49514C05-5559-48B3-9368-21691166EEB4}" type="pres">
      <dgm:prSet presAssocID="{F75D732E-E338-46C3-B521-628555D14D43}" presName="aSpace" presStyleCnt="0"/>
      <dgm:spPr/>
    </dgm:pt>
    <dgm:pt modelId="{F417048F-94A8-4114-BC34-9B9D3E336380}" type="pres">
      <dgm:prSet presAssocID="{FC784A0B-42ED-43D5-BC8F-7AD77B3689F2}" presName="aNode" presStyleLbl="fgAcc1" presStyleIdx="1" presStyleCnt="3">
        <dgm:presLayoutVars>
          <dgm:bulletEnabled val="1"/>
        </dgm:presLayoutVars>
      </dgm:prSet>
      <dgm:spPr/>
      <dgm:t>
        <a:bodyPr/>
        <a:lstStyle/>
        <a:p>
          <a:endParaRPr lang="en-US"/>
        </a:p>
      </dgm:t>
    </dgm:pt>
    <dgm:pt modelId="{861ED6BF-08C2-4247-BBB8-34105B73C398}" type="pres">
      <dgm:prSet presAssocID="{FC784A0B-42ED-43D5-BC8F-7AD77B3689F2}" presName="aSpace" presStyleCnt="0"/>
      <dgm:spPr/>
    </dgm:pt>
    <dgm:pt modelId="{02F183E4-2AA8-4AE0-ABF5-BE8F989BDDAB}" type="pres">
      <dgm:prSet presAssocID="{B4318059-9685-4019-8B04-6242E6BF5780}" presName="aNode" presStyleLbl="fgAcc1" presStyleIdx="2" presStyleCnt="3">
        <dgm:presLayoutVars>
          <dgm:bulletEnabled val="1"/>
        </dgm:presLayoutVars>
      </dgm:prSet>
      <dgm:spPr/>
      <dgm:t>
        <a:bodyPr/>
        <a:lstStyle/>
        <a:p>
          <a:endParaRPr lang="en-US"/>
        </a:p>
      </dgm:t>
    </dgm:pt>
    <dgm:pt modelId="{7BAE91DA-04ED-4854-B4F8-A0FE2387AF8A}" type="pres">
      <dgm:prSet presAssocID="{B4318059-9685-4019-8B04-6242E6BF5780}" presName="aSpace" presStyleCnt="0"/>
      <dgm:spPr/>
    </dgm:pt>
  </dgm:ptLst>
  <dgm:cxnLst>
    <dgm:cxn modelId="{13A1E58E-4B45-4D26-9AA2-3DA1C2D8DE5B}" srcId="{359D64CF-145F-422C-A15E-75C1DC322E4B}" destId="{B4318059-9685-4019-8B04-6242E6BF5780}" srcOrd="2" destOrd="0" parTransId="{AC82A606-1629-409D-9214-CC5F81422913}" sibTransId="{1158FCAB-7FAC-4167-912A-9B3C36AC4FAF}"/>
    <dgm:cxn modelId="{C750ADCD-1302-4396-B6CC-4982549C7546}" srcId="{359D64CF-145F-422C-A15E-75C1DC322E4B}" destId="{FC784A0B-42ED-43D5-BC8F-7AD77B3689F2}" srcOrd="1" destOrd="0" parTransId="{D951E92C-830F-4CD1-AB4A-DF59DCE722D1}" sibTransId="{8F7BA3CC-6EFB-477D-BED7-2E16A38A2225}"/>
    <dgm:cxn modelId="{A754BD49-35A3-468F-A18B-9FFB00444A89}" type="presOf" srcId="{B4318059-9685-4019-8B04-6242E6BF5780}" destId="{02F183E4-2AA8-4AE0-ABF5-BE8F989BDDAB}" srcOrd="0" destOrd="0" presId="urn:microsoft.com/office/officeart/2005/8/layout/pyramid2"/>
    <dgm:cxn modelId="{08E077D8-B57B-4E2B-B45C-6B5D8D906AEE}" srcId="{359D64CF-145F-422C-A15E-75C1DC322E4B}" destId="{F75D732E-E338-46C3-B521-628555D14D43}" srcOrd="0" destOrd="0" parTransId="{BDC3A346-124B-48D6-B350-E46C2A5ADD4D}" sibTransId="{83B29D70-5F1A-465C-871F-0F31DD315A18}"/>
    <dgm:cxn modelId="{21D2E91E-2330-4E20-B00D-368A70B5D0FA}" type="presOf" srcId="{359D64CF-145F-422C-A15E-75C1DC322E4B}" destId="{DD1F27D5-A5F2-4547-83D7-841164D0FC40}" srcOrd="0" destOrd="0" presId="urn:microsoft.com/office/officeart/2005/8/layout/pyramid2"/>
    <dgm:cxn modelId="{A0D2CD2F-ACFA-4A17-B50C-320DA5E4A185}" type="presOf" srcId="{FC784A0B-42ED-43D5-BC8F-7AD77B3689F2}" destId="{F417048F-94A8-4114-BC34-9B9D3E336380}" srcOrd="0" destOrd="0" presId="urn:microsoft.com/office/officeart/2005/8/layout/pyramid2"/>
    <dgm:cxn modelId="{D51D401E-5CA4-4507-B48E-D7357F2C8FAB}" type="presOf" srcId="{F75D732E-E338-46C3-B521-628555D14D43}" destId="{B8E497E8-2D14-45A0-ABE4-AB3EDD6AF64A}" srcOrd="0" destOrd="0" presId="urn:microsoft.com/office/officeart/2005/8/layout/pyramid2"/>
    <dgm:cxn modelId="{6E661799-3399-4FD5-8F17-94BFF8CB6CBE}" type="presParOf" srcId="{DD1F27D5-A5F2-4547-83D7-841164D0FC40}" destId="{9EC39619-159C-4220-BE5A-00BCD1DC8A86}" srcOrd="0" destOrd="0" presId="urn:microsoft.com/office/officeart/2005/8/layout/pyramid2"/>
    <dgm:cxn modelId="{A0941E1F-CC8E-4834-888F-194CC20E29B2}" type="presParOf" srcId="{DD1F27D5-A5F2-4547-83D7-841164D0FC40}" destId="{DF034CEB-339D-4B76-B292-6184B0B96B44}" srcOrd="1" destOrd="0" presId="urn:microsoft.com/office/officeart/2005/8/layout/pyramid2"/>
    <dgm:cxn modelId="{FD7A3A9B-AD15-4016-93DA-9900DD92004D}" type="presParOf" srcId="{DF034CEB-339D-4B76-B292-6184B0B96B44}" destId="{B8E497E8-2D14-45A0-ABE4-AB3EDD6AF64A}" srcOrd="0" destOrd="0" presId="urn:microsoft.com/office/officeart/2005/8/layout/pyramid2"/>
    <dgm:cxn modelId="{AB47D763-EC99-40C8-A481-50BF62673FC7}" type="presParOf" srcId="{DF034CEB-339D-4B76-B292-6184B0B96B44}" destId="{49514C05-5559-48B3-9368-21691166EEB4}" srcOrd="1" destOrd="0" presId="urn:microsoft.com/office/officeart/2005/8/layout/pyramid2"/>
    <dgm:cxn modelId="{76B126A6-F133-4B1E-BFCA-C283316D7923}" type="presParOf" srcId="{DF034CEB-339D-4B76-B292-6184B0B96B44}" destId="{F417048F-94A8-4114-BC34-9B9D3E336380}" srcOrd="2" destOrd="0" presId="urn:microsoft.com/office/officeart/2005/8/layout/pyramid2"/>
    <dgm:cxn modelId="{33B53E92-2F28-4422-9112-EB24B2CD7E42}" type="presParOf" srcId="{DF034CEB-339D-4B76-B292-6184B0B96B44}" destId="{861ED6BF-08C2-4247-BBB8-34105B73C398}" srcOrd="3" destOrd="0" presId="urn:microsoft.com/office/officeart/2005/8/layout/pyramid2"/>
    <dgm:cxn modelId="{FE9F9FBC-7830-4998-95C7-F928FF98503A}" type="presParOf" srcId="{DF034CEB-339D-4B76-B292-6184B0B96B44}" destId="{02F183E4-2AA8-4AE0-ABF5-BE8F989BDDAB}" srcOrd="4" destOrd="0" presId="urn:microsoft.com/office/officeart/2005/8/layout/pyramid2"/>
    <dgm:cxn modelId="{3ECB6A5F-745A-41EA-88E6-5CECBEA9ACCC}" type="presParOf" srcId="{DF034CEB-339D-4B76-B292-6184B0B96B44}" destId="{7BAE91DA-04ED-4854-B4F8-A0FE2387AF8A}"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FA9EAF-A9FC-4AEC-92BF-55903499C7D5}" type="doc">
      <dgm:prSet loTypeId="urn:microsoft.com/office/officeart/2005/8/layout/pyramid2" loCatId="pyramid" qsTypeId="urn:microsoft.com/office/officeart/2005/8/quickstyle/simple1" qsCatId="simple" csTypeId="urn:microsoft.com/office/officeart/2005/8/colors/accent1_2" csCatId="accent1" phldr="1"/>
      <dgm:spPr/>
    </dgm:pt>
    <dgm:pt modelId="{876BF059-A187-4CAA-ABF9-7EAA77AAD9F1}">
      <dgm:prSet phldrT="[Text]"/>
      <dgm:spPr>
        <a:blipFill rotWithShape="0">
          <a:blip xmlns:r="http://schemas.openxmlformats.org/officeDocument/2006/relationships" r:embed="rId1"/>
          <a:stretch>
            <a:fillRect/>
          </a:stretch>
        </a:blipFill>
      </dgm:spPr>
      <dgm:t>
        <a:bodyPr/>
        <a:lstStyle/>
        <a:p>
          <a:r>
            <a:rPr lang="en-US" b="0" i="0" dirty="0" smtClean="0"/>
            <a:t>40. Freedom of profession or occupation</a:t>
          </a:r>
          <a:endParaRPr lang="en-US" b="0" dirty="0"/>
        </a:p>
      </dgm:t>
    </dgm:pt>
    <dgm:pt modelId="{E264D5BA-6740-4662-B842-85D8FE35273E}" type="parTrans" cxnId="{65BC0CDD-AB91-4335-8910-AB2E574D083C}">
      <dgm:prSet/>
      <dgm:spPr/>
      <dgm:t>
        <a:bodyPr/>
        <a:lstStyle/>
        <a:p>
          <a:endParaRPr lang="en-US"/>
        </a:p>
      </dgm:t>
    </dgm:pt>
    <dgm:pt modelId="{29D6792B-44B6-475E-ABE0-C374BD5788B0}" type="sibTrans" cxnId="{65BC0CDD-AB91-4335-8910-AB2E574D083C}">
      <dgm:prSet/>
      <dgm:spPr/>
      <dgm:t>
        <a:bodyPr/>
        <a:lstStyle/>
        <a:p>
          <a:endParaRPr lang="en-US"/>
        </a:p>
      </dgm:t>
    </dgm:pt>
    <dgm:pt modelId="{E5ED97A8-225C-477D-A5BC-D0D36979E111}">
      <dgm:prSet phldrT="[Text]"/>
      <dgm:spPr/>
      <dgm:t>
        <a:bodyPr/>
        <a:lstStyle/>
        <a:p>
          <a:r>
            <a:rPr lang="en-US" b="0" i="0" dirty="0" smtClean="0"/>
            <a:t>133. Appointment and conditions of service</a:t>
          </a:r>
          <a:endParaRPr lang="en-US" b="0" dirty="0"/>
        </a:p>
      </dgm:t>
    </dgm:pt>
    <dgm:pt modelId="{79A73629-5F41-40C9-9451-381114BA9628}" type="parTrans" cxnId="{D24EA4EF-4BCD-4107-9C68-D59AC0393F63}">
      <dgm:prSet/>
      <dgm:spPr/>
      <dgm:t>
        <a:bodyPr/>
        <a:lstStyle/>
        <a:p>
          <a:endParaRPr lang="en-US"/>
        </a:p>
      </dgm:t>
    </dgm:pt>
    <dgm:pt modelId="{7BE2191D-5FE5-4947-B16A-B7F505891617}" type="sibTrans" cxnId="{D24EA4EF-4BCD-4107-9C68-D59AC0393F63}">
      <dgm:prSet/>
      <dgm:spPr/>
      <dgm:t>
        <a:bodyPr/>
        <a:lstStyle/>
        <a:p>
          <a:endParaRPr lang="en-US"/>
        </a:p>
      </dgm:t>
    </dgm:pt>
    <dgm:pt modelId="{33832C2D-BCA9-445E-A29F-0D6D035D9DD0}">
      <dgm:prSet phldrT="[Text]"/>
      <dgm:spPr/>
      <dgm:t>
        <a:bodyPr/>
        <a:lstStyle/>
        <a:p>
          <a:r>
            <a:rPr lang="en-US" b="0" i="0" dirty="0" smtClean="0"/>
            <a:t>134.Tenure of office</a:t>
          </a:r>
          <a:endParaRPr lang="en-US" b="0" dirty="0"/>
        </a:p>
      </dgm:t>
    </dgm:pt>
    <dgm:pt modelId="{DD11AC2D-1315-4A8A-8060-DCC2D8A5F366}" type="parTrans" cxnId="{190027BC-EAE1-4A48-B622-0D2AE7470C3C}">
      <dgm:prSet/>
      <dgm:spPr/>
      <dgm:t>
        <a:bodyPr/>
        <a:lstStyle/>
        <a:p>
          <a:endParaRPr lang="en-US"/>
        </a:p>
      </dgm:t>
    </dgm:pt>
    <dgm:pt modelId="{1D866CBD-E120-4C29-BEC2-43A7D6EEE3E7}" type="sibTrans" cxnId="{190027BC-EAE1-4A48-B622-0D2AE7470C3C}">
      <dgm:prSet/>
      <dgm:spPr/>
      <dgm:t>
        <a:bodyPr/>
        <a:lstStyle/>
        <a:p>
          <a:endParaRPr lang="en-US"/>
        </a:p>
      </dgm:t>
    </dgm:pt>
    <dgm:pt modelId="{1E21542A-0C8D-46B0-95D6-25F8EC8B557A}" type="pres">
      <dgm:prSet presAssocID="{80FA9EAF-A9FC-4AEC-92BF-55903499C7D5}" presName="compositeShape" presStyleCnt="0">
        <dgm:presLayoutVars>
          <dgm:dir/>
          <dgm:resizeHandles/>
        </dgm:presLayoutVars>
      </dgm:prSet>
      <dgm:spPr/>
    </dgm:pt>
    <dgm:pt modelId="{B753142F-3E3A-4448-964B-26E656CFD046}" type="pres">
      <dgm:prSet presAssocID="{80FA9EAF-A9FC-4AEC-92BF-55903499C7D5}" presName="pyramid" presStyleLbl="node1" presStyleIdx="0" presStyleCnt="1"/>
      <dgm:spPr/>
    </dgm:pt>
    <dgm:pt modelId="{F3CEACF4-25AA-4AB3-A9FE-2E75E3A74C2F}" type="pres">
      <dgm:prSet presAssocID="{80FA9EAF-A9FC-4AEC-92BF-55903499C7D5}" presName="theList" presStyleCnt="0"/>
      <dgm:spPr/>
    </dgm:pt>
    <dgm:pt modelId="{A3F1BBDB-10B7-4DDC-AAAC-5096CC03FC8C}" type="pres">
      <dgm:prSet presAssocID="{876BF059-A187-4CAA-ABF9-7EAA77AAD9F1}" presName="aNode" presStyleLbl="fgAcc1" presStyleIdx="0" presStyleCnt="3">
        <dgm:presLayoutVars>
          <dgm:bulletEnabled val="1"/>
        </dgm:presLayoutVars>
      </dgm:prSet>
      <dgm:spPr/>
      <dgm:t>
        <a:bodyPr/>
        <a:lstStyle/>
        <a:p>
          <a:endParaRPr lang="en-US"/>
        </a:p>
      </dgm:t>
    </dgm:pt>
    <dgm:pt modelId="{08074C2F-E5EA-44CD-8BA6-A5E265C05325}" type="pres">
      <dgm:prSet presAssocID="{876BF059-A187-4CAA-ABF9-7EAA77AAD9F1}" presName="aSpace" presStyleCnt="0"/>
      <dgm:spPr/>
    </dgm:pt>
    <dgm:pt modelId="{29D38D86-E47F-4878-90B6-0F748820B58F}" type="pres">
      <dgm:prSet presAssocID="{E5ED97A8-225C-477D-A5BC-D0D36979E111}" presName="aNode" presStyleLbl="fgAcc1" presStyleIdx="1" presStyleCnt="3">
        <dgm:presLayoutVars>
          <dgm:bulletEnabled val="1"/>
        </dgm:presLayoutVars>
      </dgm:prSet>
      <dgm:spPr/>
      <dgm:t>
        <a:bodyPr/>
        <a:lstStyle/>
        <a:p>
          <a:endParaRPr lang="en-US"/>
        </a:p>
      </dgm:t>
    </dgm:pt>
    <dgm:pt modelId="{F3194D9C-7B36-4670-BC71-3733A0C2D516}" type="pres">
      <dgm:prSet presAssocID="{E5ED97A8-225C-477D-A5BC-D0D36979E111}" presName="aSpace" presStyleCnt="0"/>
      <dgm:spPr/>
    </dgm:pt>
    <dgm:pt modelId="{36496565-7A83-4BAB-BA83-3C54C7990EC6}" type="pres">
      <dgm:prSet presAssocID="{33832C2D-BCA9-445E-A29F-0D6D035D9DD0}" presName="aNode" presStyleLbl="fgAcc1" presStyleIdx="2" presStyleCnt="3">
        <dgm:presLayoutVars>
          <dgm:bulletEnabled val="1"/>
        </dgm:presLayoutVars>
      </dgm:prSet>
      <dgm:spPr/>
      <dgm:t>
        <a:bodyPr/>
        <a:lstStyle/>
        <a:p>
          <a:endParaRPr lang="en-US"/>
        </a:p>
      </dgm:t>
    </dgm:pt>
    <dgm:pt modelId="{774FB20B-5799-4092-A802-F86EB9BFE6E0}" type="pres">
      <dgm:prSet presAssocID="{33832C2D-BCA9-445E-A29F-0D6D035D9DD0}" presName="aSpace" presStyleCnt="0"/>
      <dgm:spPr/>
    </dgm:pt>
  </dgm:ptLst>
  <dgm:cxnLst>
    <dgm:cxn modelId="{190027BC-EAE1-4A48-B622-0D2AE7470C3C}" srcId="{80FA9EAF-A9FC-4AEC-92BF-55903499C7D5}" destId="{33832C2D-BCA9-445E-A29F-0D6D035D9DD0}" srcOrd="2" destOrd="0" parTransId="{DD11AC2D-1315-4A8A-8060-DCC2D8A5F366}" sibTransId="{1D866CBD-E120-4C29-BEC2-43A7D6EEE3E7}"/>
    <dgm:cxn modelId="{D24EA4EF-4BCD-4107-9C68-D59AC0393F63}" srcId="{80FA9EAF-A9FC-4AEC-92BF-55903499C7D5}" destId="{E5ED97A8-225C-477D-A5BC-D0D36979E111}" srcOrd="1" destOrd="0" parTransId="{79A73629-5F41-40C9-9451-381114BA9628}" sibTransId="{7BE2191D-5FE5-4947-B16A-B7F505891617}"/>
    <dgm:cxn modelId="{05637738-FD24-469A-81C5-AF0D83A0BD31}" type="presOf" srcId="{E5ED97A8-225C-477D-A5BC-D0D36979E111}" destId="{29D38D86-E47F-4878-90B6-0F748820B58F}" srcOrd="0" destOrd="0" presId="urn:microsoft.com/office/officeart/2005/8/layout/pyramid2"/>
    <dgm:cxn modelId="{65BC0CDD-AB91-4335-8910-AB2E574D083C}" srcId="{80FA9EAF-A9FC-4AEC-92BF-55903499C7D5}" destId="{876BF059-A187-4CAA-ABF9-7EAA77AAD9F1}" srcOrd="0" destOrd="0" parTransId="{E264D5BA-6740-4662-B842-85D8FE35273E}" sibTransId="{29D6792B-44B6-475E-ABE0-C374BD5788B0}"/>
    <dgm:cxn modelId="{2C9FF337-107C-46A6-AD49-6F29E68BC8A1}" type="presOf" srcId="{876BF059-A187-4CAA-ABF9-7EAA77AAD9F1}" destId="{A3F1BBDB-10B7-4DDC-AAAC-5096CC03FC8C}" srcOrd="0" destOrd="0" presId="urn:microsoft.com/office/officeart/2005/8/layout/pyramid2"/>
    <dgm:cxn modelId="{DEE615A5-E00F-4D6A-A973-0EAB80111994}" type="presOf" srcId="{80FA9EAF-A9FC-4AEC-92BF-55903499C7D5}" destId="{1E21542A-0C8D-46B0-95D6-25F8EC8B557A}" srcOrd="0" destOrd="0" presId="urn:microsoft.com/office/officeart/2005/8/layout/pyramid2"/>
    <dgm:cxn modelId="{49600272-D6A2-4C26-8798-24D13D56A47C}" type="presOf" srcId="{33832C2D-BCA9-445E-A29F-0D6D035D9DD0}" destId="{36496565-7A83-4BAB-BA83-3C54C7990EC6}" srcOrd="0" destOrd="0" presId="urn:microsoft.com/office/officeart/2005/8/layout/pyramid2"/>
    <dgm:cxn modelId="{29C707E2-B65D-4F44-8DA7-6250FD79D66E}" type="presParOf" srcId="{1E21542A-0C8D-46B0-95D6-25F8EC8B557A}" destId="{B753142F-3E3A-4448-964B-26E656CFD046}" srcOrd="0" destOrd="0" presId="urn:microsoft.com/office/officeart/2005/8/layout/pyramid2"/>
    <dgm:cxn modelId="{AAD4AB8C-B45B-47E9-B3B3-51E83AAEAB9F}" type="presParOf" srcId="{1E21542A-0C8D-46B0-95D6-25F8EC8B557A}" destId="{F3CEACF4-25AA-4AB3-A9FE-2E75E3A74C2F}" srcOrd="1" destOrd="0" presId="urn:microsoft.com/office/officeart/2005/8/layout/pyramid2"/>
    <dgm:cxn modelId="{DEE2E114-54B0-490B-B4B7-364BE7A78612}" type="presParOf" srcId="{F3CEACF4-25AA-4AB3-A9FE-2E75E3A74C2F}" destId="{A3F1BBDB-10B7-4DDC-AAAC-5096CC03FC8C}" srcOrd="0" destOrd="0" presId="urn:microsoft.com/office/officeart/2005/8/layout/pyramid2"/>
    <dgm:cxn modelId="{0CB1648D-2E9A-4F6E-A852-66235607A199}" type="presParOf" srcId="{F3CEACF4-25AA-4AB3-A9FE-2E75E3A74C2F}" destId="{08074C2F-E5EA-44CD-8BA6-A5E265C05325}" srcOrd="1" destOrd="0" presId="urn:microsoft.com/office/officeart/2005/8/layout/pyramid2"/>
    <dgm:cxn modelId="{06A37DE1-E4B2-4A07-B2A7-240597472E31}" type="presParOf" srcId="{F3CEACF4-25AA-4AB3-A9FE-2E75E3A74C2F}" destId="{29D38D86-E47F-4878-90B6-0F748820B58F}" srcOrd="2" destOrd="0" presId="urn:microsoft.com/office/officeart/2005/8/layout/pyramid2"/>
    <dgm:cxn modelId="{A7B6529C-1144-44DC-A66F-3DB2DA71DB6D}" type="presParOf" srcId="{F3CEACF4-25AA-4AB3-A9FE-2E75E3A74C2F}" destId="{F3194D9C-7B36-4670-BC71-3733A0C2D516}" srcOrd="3" destOrd="0" presId="urn:microsoft.com/office/officeart/2005/8/layout/pyramid2"/>
    <dgm:cxn modelId="{9780CFD8-5203-47BA-B5C9-D40085447F90}" type="presParOf" srcId="{F3CEACF4-25AA-4AB3-A9FE-2E75E3A74C2F}" destId="{36496565-7A83-4BAB-BA83-3C54C7990EC6}" srcOrd="4" destOrd="0" presId="urn:microsoft.com/office/officeart/2005/8/layout/pyramid2"/>
    <dgm:cxn modelId="{5DBBA0C1-B190-4FB1-A313-A6570B946FE5}" type="presParOf" srcId="{F3CEACF4-25AA-4AB3-A9FE-2E75E3A74C2F}" destId="{774FB20B-5799-4092-A802-F86EB9BFE6E0}"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545C72-87D3-4CF7-AD38-05A7C28F05FA}" type="doc">
      <dgm:prSet loTypeId="urn:microsoft.com/office/officeart/2005/8/layout/pyramid2" loCatId="pyramid" qsTypeId="urn:microsoft.com/office/officeart/2005/8/quickstyle/simple1" qsCatId="simple" csTypeId="urn:microsoft.com/office/officeart/2005/8/colors/accent1_2" csCatId="accent1" phldr="1"/>
      <dgm:spPr/>
    </dgm:pt>
    <dgm:pt modelId="{C3DDB78A-F95C-4E43-8353-7176791324CF}">
      <dgm:prSet phldrT="[Text]"/>
      <dgm:spPr/>
      <dgm:t>
        <a:bodyPr/>
        <a:lstStyle/>
        <a:p>
          <a:r>
            <a:rPr lang="en-US" b="0" i="0" dirty="0" smtClean="0"/>
            <a:t>135.Dismissal, etc. of civilian public officers</a:t>
          </a:r>
          <a:endParaRPr lang="en-US" b="0" dirty="0"/>
        </a:p>
      </dgm:t>
    </dgm:pt>
    <dgm:pt modelId="{00655029-6A17-49DE-88EB-93A415AABE3E}" type="parTrans" cxnId="{B1D74034-BFE1-4F5B-B1D4-65F20285BB92}">
      <dgm:prSet/>
      <dgm:spPr/>
      <dgm:t>
        <a:bodyPr/>
        <a:lstStyle/>
        <a:p>
          <a:endParaRPr lang="en-US"/>
        </a:p>
      </dgm:t>
    </dgm:pt>
    <dgm:pt modelId="{2F7B8E06-6E3A-4A01-A91E-F55BD6AAD155}" type="sibTrans" cxnId="{B1D74034-BFE1-4F5B-B1D4-65F20285BB92}">
      <dgm:prSet/>
      <dgm:spPr/>
      <dgm:t>
        <a:bodyPr/>
        <a:lstStyle/>
        <a:p>
          <a:endParaRPr lang="en-US"/>
        </a:p>
      </dgm:t>
    </dgm:pt>
    <dgm:pt modelId="{0EA95835-374E-41CB-854B-DB276867B7B7}">
      <dgm:prSet phldrT="[Text]"/>
      <dgm:spPr/>
      <dgm:t>
        <a:bodyPr/>
        <a:lstStyle/>
        <a:p>
          <a:r>
            <a:rPr lang="en-US" b="0" i="0" dirty="0" smtClean="0"/>
            <a:t>136. Reorganization of service</a:t>
          </a:r>
          <a:endParaRPr lang="en-US" b="0" dirty="0"/>
        </a:p>
      </dgm:t>
    </dgm:pt>
    <dgm:pt modelId="{56AE09BD-476E-4DE5-8F39-6DDB79765D75}" type="parTrans" cxnId="{AE22C879-1893-448E-92DD-786F2792BEC4}">
      <dgm:prSet/>
      <dgm:spPr/>
      <dgm:t>
        <a:bodyPr/>
        <a:lstStyle/>
        <a:p>
          <a:endParaRPr lang="en-US"/>
        </a:p>
      </dgm:t>
    </dgm:pt>
    <dgm:pt modelId="{4ECEE2A1-AFAE-469C-9A51-2BE0ED1341EA}" type="sibTrans" cxnId="{AE22C879-1893-448E-92DD-786F2792BEC4}">
      <dgm:prSet/>
      <dgm:spPr/>
      <dgm:t>
        <a:bodyPr/>
        <a:lstStyle/>
        <a:p>
          <a:endParaRPr lang="en-US"/>
        </a:p>
      </dgm:t>
    </dgm:pt>
    <dgm:pt modelId="{CD14C269-3C4C-4B6E-AFC9-2ED565E8769E}">
      <dgm:prSet phldrT="[Text]"/>
      <dgm:spPr/>
      <dgm:t>
        <a:bodyPr/>
        <a:lstStyle/>
        <a:p>
          <a:r>
            <a:rPr lang="en-US" b="0" i="0" dirty="0" smtClean="0"/>
            <a:t>145. Contracts and deeds</a:t>
          </a:r>
          <a:endParaRPr lang="en-US" b="0" dirty="0"/>
        </a:p>
      </dgm:t>
    </dgm:pt>
    <dgm:pt modelId="{D0851D15-F0CF-4D63-B89E-B8B0F19D440E}" type="parTrans" cxnId="{9877146A-8DF7-40D9-B462-7FB7D1B32F6D}">
      <dgm:prSet/>
      <dgm:spPr/>
      <dgm:t>
        <a:bodyPr/>
        <a:lstStyle/>
        <a:p>
          <a:endParaRPr lang="en-US"/>
        </a:p>
      </dgm:t>
    </dgm:pt>
    <dgm:pt modelId="{50854F74-F8A9-4405-A779-EE53E2FAC8A1}" type="sibTrans" cxnId="{9877146A-8DF7-40D9-B462-7FB7D1B32F6D}">
      <dgm:prSet/>
      <dgm:spPr/>
      <dgm:t>
        <a:bodyPr/>
        <a:lstStyle/>
        <a:p>
          <a:endParaRPr lang="en-US"/>
        </a:p>
      </dgm:t>
    </dgm:pt>
    <dgm:pt modelId="{AF28EEE9-5F0E-4828-9EBD-D97FBC5EE7E8}" type="pres">
      <dgm:prSet presAssocID="{55545C72-87D3-4CF7-AD38-05A7C28F05FA}" presName="compositeShape" presStyleCnt="0">
        <dgm:presLayoutVars>
          <dgm:dir/>
          <dgm:resizeHandles/>
        </dgm:presLayoutVars>
      </dgm:prSet>
      <dgm:spPr/>
    </dgm:pt>
    <dgm:pt modelId="{2AAEE39B-6551-4CA4-A26C-8A1845119159}" type="pres">
      <dgm:prSet presAssocID="{55545C72-87D3-4CF7-AD38-05A7C28F05FA}" presName="pyramid" presStyleLbl="node1" presStyleIdx="0" presStyleCnt="1"/>
      <dgm:spPr/>
    </dgm:pt>
    <dgm:pt modelId="{62829364-06B2-483D-8823-5387871BE1B4}" type="pres">
      <dgm:prSet presAssocID="{55545C72-87D3-4CF7-AD38-05A7C28F05FA}" presName="theList" presStyleCnt="0"/>
      <dgm:spPr/>
    </dgm:pt>
    <dgm:pt modelId="{CEC7665D-946B-4057-958F-839D7495B1AF}" type="pres">
      <dgm:prSet presAssocID="{C3DDB78A-F95C-4E43-8353-7176791324CF}" presName="aNode" presStyleLbl="fgAcc1" presStyleIdx="0" presStyleCnt="3">
        <dgm:presLayoutVars>
          <dgm:bulletEnabled val="1"/>
        </dgm:presLayoutVars>
      </dgm:prSet>
      <dgm:spPr/>
      <dgm:t>
        <a:bodyPr/>
        <a:lstStyle/>
        <a:p>
          <a:endParaRPr lang="en-US"/>
        </a:p>
      </dgm:t>
    </dgm:pt>
    <dgm:pt modelId="{6AAB35DB-D7AA-428D-9EFB-AD27C2FE270E}" type="pres">
      <dgm:prSet presAssocID="{C3DDB78A-F95C-4E43-8353-7176791324CF}" presName="aSpace" presStyleCnt="0"/>
      <dgm:spPr/>
    </dgm:pt>
    <dgm:pt modelId="{87D679D6-DDE6-444B-B168-A57D319A2275}" type="pres">
      <dgm:prSet presAssocID="{0EA95835-374E-41CB-854B-DB276867B7B7}" presName="aNode" presStyleLbl="fgAcc1" presStyleIdx="1" presStyleCnt="3">
        <dgm:presLayoutVars>
          <dgm:bulletEnabled val="1"/>
        </dgm:presLayoutVars>
      </dgm:prSet>
      <dgm:spPr/>
      <dgm:t>
        <a:bodyPr/>
        <a:lstStyle/>
        <a:p>
          <a:endParaRPr lang="en-US"/>
        </a:p>
      </dgm:t>
    </dgm:pt>
    <dgm:pt modelId="{284463D1-600D-4D12-A5CD-E2E182C838AF}" type="pres">
      <dgm:prSet presAssocID="{0EA95835-374E-41CB-854B-DB276867B7B7}" presName="aSpace" presStyleCnt="0"/>
      <dgm:spPr/>
    </dgm:pt>
    <dgm:pt modelId="{F3FC79DC-BD7A-4BC4-9DA4-9AF8B16A9FC1}" type="pres">
      <dgm:prSet presAssocID="{CD14C269-3C4C-4B6E-AFC9-2ED565E8769E}" presName="aNode" presStyleLbl="fgAcc1" presStyleIdx="2" presStyleCnt="3">
        <dgm:presLayoutVars>
          <dgm:bulletEnabled val="1"/>
        </dgm:presLayoutVars>
      </dgm:prSet>
      <dgm:spPr/>
      <dgm:t>
        <a:bodyPr/>
        <a:lstStyle/>
        <a:p>
          <a:endParaRPr lang="en-US"/>
        </a:p>
      </dgm:t>
    </dgm:pt>
    <dgm:pt modelId="{81236C7E-0373-4305-8C3C-9EF5798F71E5}" type="pres">
      <dgm:prSet presAssocID="{CD14C269-3C4C-4B6E-AFC9-2ED565E8769E}" presName="aSpace" presStyleCnt="0"/>
      <dgm:spPr/>
    </dgm:pt>
  </dgm:ptLst>
  <dgm:cxnLst>
    <dgm:cxn modelId="{AE22C879-1893-448E-92DD-786F2792BEC4}" srcId="{55545C72-87D3-4CF7-AD38-05A7C28F05FA}" destId="{0EA95835-374E-41CB-854B-DB276867B7B7}" srcOrd="1" destOrd="0" parTransId="{56AE09BD-476E-4DE5-8F39-6DDB79765D75}" sibTransId="{4ECEE2A1-AFAE-469C-9A51-2BE0ED1341EA}"/>
    <dgm:cxn modelId="{5FAC0A58-99E7-4E33-A275-FA977F6B6DA9}" type="presOf" srcId="{C3DDB78A-F95C-4E43-8353-7176791324CF}" destId="{CEC7665D-946B-4057-958F-839D7495B1AF}" srcOrd="0" destOrd="0" presId="urn:microsoft.com/office/officeart/2005/8/layout/pyramid2"/>
    <dgm:cxn modelId="{37FD3DFA-22B2-4E3C-AE5F-7F29132D1897}" type="presOf" srcId="{0EA95835-374E-41CB-854B-DB276867B7B7}" destId="{87D679D6-DDE6-444B-B168-A57D319A2275}" srcOrd="0" destOrd="0" presId="urn:microsoft.com/office/officeart/2005/8/layout/pyramid2"/>
    <dgm:cxn modelId="{B1D74034-BFE1-4F5B-B1D4-65F20285BB92}" srcId="{55545C72-87D3-4CF7-AD38-05A7C28F05FA}" destId="{C3DDB78A-F95C-4E43-8353-7176791324CF}" srcOrd="0" destOrd="0" parTransId="{00655029-6A17-49DE-88EB-93A415AABE3E}" sibTransId="{2F7B8E06-6E3A-4A01-A91E-F55BD6AAD155}"/>
    <dgm:cxn modelId="{C8A52FD0-C5B0-4B05-9AE1-5060F03298C7}" type="presOf" srcId="{CD14C269-3C4C-4B6E-AFC9-2ED565E8769E}" destId="{F3FC79DC-BD7A-4BC4-9DA4-9AF8B16A9FC1}" srcOrd="0" destOrd="0" presId="urn:microsoft.com/office/officeart/2005/8/layout/pyramid2"/>
    <dgm:cxn modelId="{80AB30E7-DF3C-4D3F-864B-61579CE78AE2}" type="presOf" srcId="{55545C72-87D3-4CF7-AD38-05A7C28F05FA}" destId="{AF28EEE9-5F0E-4828-9EBD-D97FBC5EE7E8}" srcOrd="0" destOrd="0" presId="urn:microsoft.com/office/officeart/2005/8/layout/pyramid2"/>
    <dgm:cxn modelId="{9877146A-8DF7-40D9-B462-7FB7D1B32F6D}" srcId="{55545C72-87D3-4CF7-AD38-05A7C28F05FA}" destId="{CD14C269-3C4C-4B6E-AFC9-2ED565E8769E}" srcOrd="2" destOrd="0" parTransId="{D0851D15-F0CF-4D63-B89E-B8B0F19D440E}" sibTransId="{50854F74-F8A9-4405-A779-EE53E2FAC8A1}"/>
    <dgm:cxn modelId="{663DDD77-0A73-404F-A458-8B1E223CFB80}" type="presParOf" srcId="{AF28EEE9-5F0E-4828-9EBD-D97FBC5EE7E8}" destId="{2AAEE39B-6551-4CA4-A26C-8A1845119159}" srcOrd="0" destOrd="0" presId="urn:microsoft.com/office/officeart/2005/8/layout/pyramid2"/>
    <dgm:cxn modelId="{74A76D97-77A8-45E5-BB86-D60A12060A4B}" type="presParOf" srcId="{AF28EEE9-5F0E-4828-9EBD-D97FBC5EE7E8}" destId="{62829364-06B2-483D-8823-5387871BE1B4}" srcOrd="1" destOrd="0" presId="urn:microsoft.com/office/officeart/2005/8/layout/pyramid2"/>
    <dgm:cxn modelId="{2DF401BC-595D-4DAF-BFAA-E4AD4E582668}" type="presParOf" srcId="{62829364-06B2-483D-8823-5387871BE1B4}" destId="{CEC7665D-946B-4057-958F-839D7495B1AF}" srcOrd="0" destOrd="0" presId="urn:microsoft.com/office/officeart/2005/8/layout/pyramid2"/>
    <dgm:cxn modelId="{873494F4-C8B6-4A08-A164-ED9FC6B8AEBC}" type="presParOf" srcId="{62829364-06B2-483D-8823-5387871BE1B4}" destId="{6AAB35DB-D7AA-428D-9EFB-AD27C2FE270E}" srcOrd="1" destOrd="0" presId="urn:microsoft.com/office/officeart/2005/8/layout/pyramid2"/>
    <dgm:cxn modelId="{CBF4073F-B91B-41A9-A5FE-E408BF631A6E}" type="presParOf" srcId="{62829364-06B2-483D-8823-5387871BE1B4}" destId="{87D679D6-DDE6-444B-B168-A57D319A2275}" srcOrd="2" destOrd="0" presId="urn:microsoft.com/office/officeart/2005/8/layout/pyramid2"/>
    <dgm:cxn modelId="{6CDB38C4-AD29-4CD9-9FA8-2C02AC2B47DE}" type="presParOf" srcId="{62829364-06B2-483D-8823-5387871BE1B4}" destId="{284463D1-600D-4D12-A5CD-E2E182C838AF}" srcOrd="3" destOrd="0" presId="urn:microsoft.com/office/officeart/2005/8/layout/pyramid2"/>
    <dgm:cxn modelId="{0B04880D-94AE-4531-AC29-A74847EF02E6}" type="presParOf" srcId="{62829364-06B2-483D-8823-5387871BE1B4}" destId="{F3FC79DC-BD7A-4BC4-9DA4-9AF8B16A9FC1}" srcOrd="4" destOrd="0" presId="urn:microsoft.com/office/officeart/2005/8/layout/pyramid2"/>
    <dgm:cxn modelId="{1B4AE338-A572-41ED-9E90-93B7FC18AF4C}" type="presParOf" srcId="{62829364-06B2-483D-8823-5387871BE1B4}" destId="{81236C7E-0373-4305-8C3C-9EF5798F71E5}"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F9B47-E592-4197-9377-7089B38588A4}">
      <dsp:nvSpPr>
        <dsp:cNvPr id="0" name=""/>
        <dsp:cNvSpPr/>
      </dsp:nvSpPr>
      <dsp:spPr>
        <a:xfrm>
          <a:off x="948266" y="0"/>
          <a:ext cx="5418667" cy="5418667"/>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0710DB-5491-47D0-9DA1-040952BF0AB5}">
      <dsp:nvSpPr>
        <dsp:cNvPr id="0" name=""/>
        <dsp:cNvSpPr/>
      </dsp:nvSpPr>
      <dsp:spPr>
        <a:xfrm>
          <a:off x="3657599" y="544777"/>
          <a:ext cx="3522133" cy="1282700"/>
        </a:xfrm>
        <a:prstGeom prst="roundRect">
          <a:avLst/>
        </a:prstGeom>
        <a:blipFill rotWithShape="0">
          <a:blip xmlns:r="http://schemas.openxmlformats.org/officeDocument/2006/relationships" r:embed="rId1"/>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i="0" kern="1200" dirty="0" smtClean="0"/>
            <a:t>19.Equality of opportunity</a:t>
          </a:r>
          <a:endParaRPr lang="en-US" sz="2700" kern="1200" dirty="0"/>
        </a:p>
      </dsp:txBody>
      <dsp:txXfrm>
        <a:off x="3720215" y="607393"/>
        <a:ext cx="3396901" cy="1157468"/>
      </dsp:txXfrm>
    </dsp:sp>
    <dsp:sp modelId="{2EB070DF-8415-408C-AFA6-DE5C83EEB9D6}">
      <dsp:nvSpPr>
        <dsp:cNvPr id="0" name=""/>
        <dsp:cNvSpPr/>
      </dsp:nvSpPr>
      <dsp:spPr>
        <a:xfrm>
          <a:off x="3657599" y="1987814"/>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i="0" kern="1200" dirty="0" smtClean="0"/>
            <a:t>20. Work as a right and duty</a:t>
          </a:r>
          <a:endParaRPr lang="en-US" sz="2700" kern="1200" dirty="0"/>
        </a:p>
      </dsp:txBody>
      <dsp:txXfrm>
        <a:off x="3720215" y="2050430"/>
        <a:ext cx="3396901" cy="1157468"/>
      </dsp:txXfrm>
    </dsp:sp>
    <dsp:sp modelId="{3BEAAE95-1C02-4B56-82B9-E405C8F68918}">
      <dsp:nvSpPr>
        <dsp:cNvPr id="0" name=""/>
        <dsp:cNvSpPr/>
      </dsp:nvSpPr>
      <dsp:spPr>
        <a:xfrm>
          <a:off x="3657599" y="3430852"/>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i="0" kern="1200" dirty="0" smtClean="0"/>
            <a:t>21. Duties of citizens and of public servants</a:t>
          </a:r>
          <a:endParaRPr lang="en-US" sz="2700" kern="1200" dirty="0"/>
        </a:p>
      </dsp:txBody>
      <dsp:txXfrm>
        <a:off x="3720215" y="3493468"/>
        <a:ext cx="3396901" cy="1157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39619-159C-4220-BE5A-00BCD1DC8A86}">
      <dsp:nvSpPr>
        <dsp:cNvPr id="0" name=""/>
        <dsp:cNvSpPr/>
      </dsp:nvSpPr>
      <dsp:spPr>
        <a:xfrm>
          <a:off x="948266" y="0"/>
          <a:ext cx="5418667" cy="5418667"/>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E497E8-2D14-45A0-ABE4-AB3EDD6AF64A}">
      <dsp:nvSpPr>
        <dsp:cNvPr id="0" name=""/>
        <dsp:cNvSpPr/>
      </dsp:nvSpPr>
      <dsp:spPr>
        <a:xfrm>
          <a:off x="3657599" y="544777"/>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29. Equality of opportunity in public employment</a:t>
          </a:r>
          <a:endParaRPr lang="en-US" sz="2300" kern="1200" dirty="0"/>
        </a:p>
      </dsp:txBody>
      <dsp:txXfrm>
        <a:off x="3720215" y="607393"/>
        <a:ext cx="3396901" cy="1157468"/>
      </dsp:txXfrm>
    </dsp:sp>
    <dsp:sp modelId="{F417048F-94A8-4114-BC34-9B9D3E336380}">
      <dsp:nvSpPr>
        <dsp:cNvPr id="0" name=""/>
        <dsp:cNvSpPr/>
      </dsp:nvSpPr>
      <dsp:spPr>
        <a:xfrm>
          <a:off x="3657599" y="1987814"/>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0" i="0" kern="1200" dirty="0" smtClean="0"/>
            <a:t>30. Prohibition of foreign titles, etc.</a:t>
          </a:r>
          <a:endParaRPr lang="en-US" sz="2300" b="0" kern="1200" dirty="0"/>
        </a:p>
      </dsp:txBody>
      <dsp:txXfrm>
        <a:off x="3720215" y="2050430"/>
        <a:ext cx="3396901" cy="1157468"/>
      </dsp:txXfrm>
    </dsp:sp>
    <dsp:sp modelId="{02F183E4-2AA8-4AE0-ABF5-BE8F989BDDAB}">
      <dsp:nvSpPr>
        <dsp:cNvPr id="0" name=""/>
        <dsp:cNvSpPr/>
      </dsp:nvSpPr>
      <dsp:spPr>
        <a:xfrm>
          <a:off x="3657599" y="3430852"/>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0" i="0" kern="1200" dirty="0" smtClean="0"/>
            <a:t>34. Prohibition of forced </a:t>
          </a:r>
          <a:r>
            <a:rPr lang="en-US" sz="2300" b="0" i="0" kern="1200" dirty="0" err="1" smtClean="0"/>
            <a:t>labour</a:t>
          </a:r>
          <a:endParaRPr lang="en-US" sz="2300" b="0" kern="1200" dirty="0"/>
        </a:p>
      </dsp:txBody>
      <dsp:txXfrm>
        <a:off x="3720215" y="3493468"/>
        <a:ext cx="3396901" cy="11574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3142F-3E3A-4448-964B-26E656CFD046}">
      <dsp:nvSpPr>
        <dsp:cNvPr id="0" name=""/>
        <dsp:cNvSpPr/>
      </dsp:nvSpPr>
      <dsp:spPr>
        <a:xfrm>
          <a:off x="948266" y="0"/>
          <a:ext cx="5418667" cy="5418667"/>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1BBDB-10B7-4DDC-AAAC-5096CC03FC8C}">
      <dsp:nvSpPr>
        <dsp:cNvPr id="0" name=""/>
        <dsp:cNvSpPr/>
      </dsp:nvSpPr>
      <dsp:spPr>
        <a:xfrm>
          <a:off x="3657599" y="544777"/>
          <a:ext cx="3522133" cy="1282700"/>
        </a:xfrm>
        <a:prstGeom prst="roundRect">
          <a:avLst/>
        </a:prstGeom>
        <a:blipFill rotWithShape="0">
          <a:blip xmlns:r="http://schemas.openxmlformats.org/officeDocument/2006/relationships" r:embed="rId1"/>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0" i="0" kern="1200" dirty="0" smtClean="0"/>
            <a:t>40. Freedom of profession or occupation</a:t>
          </a:r>
          <a:endParaRPr lang="en-US" sz="2500" b="0" kern="1200" dirty="0"/>
        </a:p>
      </dsp:txBody>
      <dsp:txXfrm>
        <a:off x="3720215" y="607393"/>
        <a:ext cx="3396901" cy="1157468"/>
      </dsp:txXfrm>
    </dsp:sp>
    <dsp:sp modelId="{29D38D86-E47F-4878-90B6-0F748820B58F}">
      <dsp:nvSpPr>
        <dsp:cNvPr id="0" name=""/>
        <dsp:cNvSpPr/>
      </dsp:nvSpPr>
      <dsp:spPr>
        <a:xfrm>
          <a:off x="3657599" y="1987814"/>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0" i="0" kern="1200" dirty="0" smtClean="0"/>
            <a:t>133. Appointment and conditions of service</a:t>
          </a:r>
          <a:endParaRPr lang="en-US" sz="2500" b="0" kern="1200" dirty="0"/>
        </a:p>
      </dsp:txBody>
      <dsp:txXfrm>
        <a:off x="3720215" y="2050430"/>
        <a:ext cx="3396901" cy="1157468"/>
      </dsp:txXfrm>
    </dsp:sp>
    <dsp:sp modelId="{36496565-7A83-4BAB-BA83-3C54C7990EC6}">
      <dsp:nvSpPr>
        <dsp:cNvPr id="0" name=""/>
        <dsp:cNvSpPr/>
      </dsp:nvSpPr>
      <dsp:spPr>
        <a:xfrm>
          <a:off x="3657599" y="3430852"/>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0" i="0" kern="1200" dirty="0" smtClean="0"/>
            <a:t>134.Tenure of office</a:t>
          </a:r>
          <a:endParaRPr lang="en-US" sz="2500" b="0" kern="1200" dirty="0"/>
        </a:p>
      </dsp:txBody>
      <dsp:txXfrm>
        <a:off x="3720215" y="3493468"/>
        <a:ext cx="3396901" cy="11574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EE39B-6551-4CA4-A26C-8A1845119159}">
      <dsp:nvSpPr>
        <dsp:cNvPr id="0" name=""/>
        <dsp:cNvSpPr/>
      </dsp:nvSpPr>
      <dsp:spPr>
        <a:xfrm>
          <a:off x="948266" y="0"/>
          <a:ext cx="5418667" cy="5418667"/>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C7665D-946B-4057-958F-839D7495B1AF}">
      <dsp:nvSpPr>
        <dsp:cNvPr id="0" name=""/>
        <dsp:cNvSpPr/>
      </dsp:nvSpPr>
      <dsp:spPr>
        <a:xfrm>
          <a:off x="3657599" y="544777"/>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i="0" kern="1200" dirty="0" smtClean="0"/>
            <a:t>135.Dismissal, etc. of civilian public officers</a:t>
          </a:r>
          <a:endParaRPr lang="en-US" sz="2800" b="0" kern="1200" dirty="0"/>
        </a:p>
      </dsp:txBody>
      <dsp:txXfrm>
        <a:off x="3720215" y="607393"/>
        <a:ext cx="3396901" cy="1157468"/>
      </dsp:txXfrm>
    </dsp:sp>
    <dsp:sp modelId="{87D679D6-DDE6-444B-B168-A57D319A2275}">
      <dsp:nvSpPr>
        <dsp:cNvPr id="0" name=""/>
        <dsp:cNvSpPr/>
      </dsp:nvSpPr>
      <dsp:spPr>
        <a:xfrm>
          <a:off x="3657599" y="1987814"/>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i="0" kern="1200" dirty="0" smtClean="0"/>
            <a:t>136. Reorganization of service</a:t>
          </a:r>
          <a:endParaRPr lang="en-US" sz="2800" b="0" kern="1200" dirty="0"/>
        </a:p>
      </dsp:txBody>
      <dsp:txXfrm>
        <a:off x="3720215" y="2050430"/>
        <a:ext cx="3396901" cy="1157468"/>
      </dsp:txXfrm>
    </dsp:sp>
    <dsp:sp modelId="{F3FC79DC-BD7A-4BC4-9DA4-9AF8B16A9FC1}">
      <dsp:nvSpPr>
        <dsp:cNvPr id="0" name=""/>
        <dsp:cNvSpPr/>
      </dsp:nvSpPr>
      <dsp:spPr>
        <a:xfrm>
          <a:off x="3657599" y="3430852"/>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i="0" kern="1200" dirty="0" smtClean="0"/>
            <a:t>145. Contracts and deeds</a:t>
          </a:r>
          <a:endParaRPr lang="en-US" sz="2800" b="0" kern="1200" dirty="0"/>
        </a:p>
      </dsp:txBody>
      <dsp:txXfrm>
        <a:off x="3720215" y="3493468"/>
        <a:ext cx="3396901" cy="1157468"/>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1F1FD8-FE35-4588-8E5D-3EC33794EDC7}"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EEEB8-236B-4145-969D-ABC8CFB3758F}" type="slidenum">
              <a:rPr lang="en-US" smtClean="0"/>
              <a:t>‹#›</a:t>
            </a:fld>
            <a:endParaRPr lang="en-US"/>
          </a:p>
        </p:txBody>
      </p:sp>
    </p:spTree>
    <p:extLst>
      <p:ext uri="{BB962C8B-B14F-4D97-AF65-F5344CB8AC3E}">
        <p14:creationId xmlns:p14="http://schemas.microsoft.com/office/powerpoint/2010/main" val="590841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1F1FD8-FE35-4588-8E5D-3EC33794EDC7}"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EEEB8-236B-4145-969D-ABC8CFB3758F}" type="slidenum">
              <a:rPr lang="en-US" smtClean="0"/>
              <a:t>‹#›</a:t>
            </a:fld>
            <a:endParaRPr lang="en-US"/>
          </a:p>
        </p:txBody>
      </p:sp>
    </p:spTree>
    <p:extLst>
      <p:ext uri="{BB962C8B-B14F-4D97-AF65-F5344CB8AC3E}">
        <p14:creationId xmlns:p14="http://schemas.microsoft.com/office/powerpoint/2010/main" val="259854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1F1FD8-FE35-4588-8E5D-3EC33794EDC7}"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EEEB8-236B-4145-969D-ABC8CFB3758F}" type="slidenum">
              <a:rPr lang="en-US" smtClean="0"/>
              <a:t>‹#›</a:t>
            </a:fld>
            <a:endParaRPr lang="en-US"/>
          </a:p>
        </p:txBody>
      </p:sp>
    </p:spTree>
    <p:extLst>
      <p:ext uri="{BB962C8B-B14F-4D97-AF65-F5344CB8AC3E}">
        <p14:creationId xmlns:p14="http://schemas.microsoft.com/office/powerpoint/2010/main" val="3108697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xmlns=""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xmlns=""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xmlns=""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2755067594"/>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xmlns=""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xmlns=""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xmlns=""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xmlns=""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xmlns=""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xmlns=""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xmlns=""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xmlns=""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xmlns=""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xmlns=""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4246383531"/>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xmlns=""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32952976"/>
      </p:ext>
    </p:extLst>
  </p:cSld>
  <p:clrMapOvr>
    <a:masterClrMapping/>
  </p:clrMapOvr>
  <p:extLst mod="1">
    <p:ext uri="{DCECCB84-F9BA-43D5-87BE-67443E8EF086}">
      <p15:sldGuideLst xmlns:p15="http://schemas.microsoft.com/office/powerpoint/2012/main" xmlns="">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xmlns="" id="{73B47EE6-EDE6-4881-B456-B37D9C1ADE38}"/>
              </a:ext>
            </a:extLst>
          </p:cNvPr>
          <p:cNvSpPr>
            <a:spLocks noGrp="1"/>
          </p:cNvSpPr>
          <p:nvPr>
            <p:ph type="pic" sz="quarter" idx="13"/>
          </p:nvPr>
        </p:nvSpPr>
        <p:spPr>
          <a:xfrm>
            <a:off x="1683399" y="860946"/>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2"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2"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5"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398314"/>
      </p:ext>
    </p:extLst>
  </p:cSld>
  <p:clrMapOvr>
    <a:masterClrMapping/>
  </p:clrMapOvr>
  <mc:AlternateContent xmlns:mc="http://schemas.openxmlformats.org/markup-compatibility/2006" xmlns:p14="http://schemas.microsoft.com/office/powerpoint/2010/main">
    <mc:Choice Requires="p14">
      <p:transition p14:dur="300">
        <p:sndAc>
          <p:stSnd>
            <p:snd r:embed="rId1" name="arrow.wav"/>
          </p:stSnd>
        </p:sndAc>
      </p:transition>
    </mc:Choice>
    <mc:Fallback xmlns="">
      <p:transition>
        <p:sndAc>
          <p:stSnd>
            <p:snd r:embed="rId3" name="arrow.wav"/>
          </p:stSnd>
        </p:sndAc>
      </p:transition>
    </mc:Fallback>
  </mc:AlternateContent>
  <p:extLst mod="1">
    <p:ext uri="{DCECCB84-F9BA-43D5-87BE-67443E8EF086}">
      <p15:sldGuideLst xmlns:p15="http://schemas.microsoft.com/office/powerpoint/2012/main" xmlns="">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1F1FD8-FE35-4588-8E5D-3EC33794EDC7}"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EEEB8-236B-4145-969D-ABC8CFB3758F}" type="slidenum">
              <a:rPr lang="en-US" smtClean="0"/>
              <a:t>‹#›</a:t>
            </a:fld>
            <a:endParaRPr lang="en-US"/>
          </a:p>
        </p:txBody>
      </p:sp>
    </p:spTree>
    <p:extLst>
      <p:ext uri="{BB962C8B-B14F-4D97-AF65-F5344CB8AC3E}">
        <p14:creationId xmlns:p14="http://schemas.microsoft.com/office/powerpoint/2010/main" val="354646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1F1FD8-FE35-4588-8E5D-3EC33794EDC7}"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EEEB8-236B-4145-969D-ABC8CFB3758F}" type="slidenum">
              <a:rPr lang="en-US" smtClean="0"/>
              <a:t>‹#›</a:t>
            </a:fld>
            <a:endParaRPr lang="en-US"/>
          </a:p>
        </p:txBody>
      </p:sp>
    </p:spTree>
    <p:extLst>
      <p:ext uri="{BB962C8B-B14F-4D97-AF65-F5344CB8AC3E}">
        <p14:creationId xmlns:p14="http://schemas.microsoft.com/office/powerpoint/2010/main" val="880420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1F1FD8-FE35-4588-8E5D-3EC33794EDC7}"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EEEB8-236B-4145-969D-ABC8CFB3758F}" type="slidenum">
              <a:rPr lang="en-US" smtClean="0"/>
              <a:t>‹#›</a:t>
            </a:fld>
            <a:endParaRPr lang="en-US"/>
          </a:p>
        </p:txBody>
      </p:sp>
    </p:spTree>
    <p:extLst>
      <p:ext uri="{BB962C8B-B14F-4D97-AF65-F5344CB8AC3E}">
        <p14:creationId xmlns:p14="http://schemas.microsoft.com/office/powerpoint/2010/main" val="4268738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1F1FD8-FE35-4588-8E5D-3EC33794EDC7}" type="datetimeFigureOut">
              <a:rPr lang="en-US" smtClean="0"/>
              <a:t>6/13/2025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6EEEB8-236B-4145-969D-ABC8CFB3758F}" type="slidenum">
              <a:rPr lang="en-US" smtClean="0"/>
              <a:t>‹#›</a:t>
            </a:fld>
            <a:endParaRPr lang="en-US"/>
          </a:p>
        </p:txBody>
      </p:sp>
    </p:spTree>
    <p:extLst>
      <p:ext uri="{BB962C8B-B14F-4D97-AF65-F5344CB8AC3E}">
        <p14:creationId xmlns:p14="http://schemas.microsoft.com/office/powerpoint/2010/main" val="2073319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1F1FD8-FE35-4588-8E5D-3EC33794EDC7}" type="datetimeFigureOut">
              <a:rPr lang="en-US" smtClean="0"/>
              <a:t>6/13/2025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EEEB8-236B-4145-969D-ABC8CFB3758F}" type="slidenum">
              <a:rPr lang="en-US" smtClean="0"/>
              <a:t>‹#›</a:t>
            </a:fld>
            <a:endParaRPr lang="en-US"/>
          </a:p>
        </p:txBody>
      </p:sp>
    </p:spTree>
    <p:extLst>
      <p:ext uri="{BB962C8B-B14F-4D97-AF65-F5344CB8AC3E}">
        <p14:creationId xmlns:p14="http://schemas.microsoft.com/office/powerpoint/2010/main" val="127980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F1FD8-FE35-4588-8E5D-3EC33794EDC7}" type="datetimeFigureOut">
              <a:rPr lang="en-US" smtClean="0"/>
              <a:t>6/13/2025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6EEEB8-236B-4145-969D-ABC8CFB3758F}" type="slidenum">
              <a:rPr lang="en-US" smtClean="0"/>
              <a:t>‹#›</a:t>
            </a:fld>
            <a:endParaRPr lang="en-US"/>
          </a:p>
        </p:txBody>
      </p:sp>
    </p:spTree>
    <p:extLst>
      <p:ext uri="{BB962C8B-B14F-4D97-AF65-F5344CB8AC3E}">
        <p14:creationId xmlns:p14="http://schemas.microsoft.com/office/powerpoint/2010/main" val="361926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1F1FD8-FE35-4588-8E5D-3EC33794EDC7}"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EEEB8-236B-4145-969D-ABC8CFB3758F}" type="slidenum">
              <a:rPr lang="en-US" smtClean="0"/>
              <a:t>‹#›</a:t>
            </a:fld>
            <a:endParaRPr lang="en-US"/>
          </a:p>
        </p:txBody>
      </p:sp>
    </p:spTree>
    <p:extLst>
      <p:ext uri="{BB962C8B-B14F-4D97-AF65-F5344CB8AC3E}">
        <p14:creationId xmlns:p14="http://schemas.microsoft.com/office/powerpoint/2010/main" val="3984844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1F1FD8-FE35-4588-8E5D-3EC33794EDC7}"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EEEB8-236B-4145-969D-ABC8CFB3758F}" type="slidenum">
              <a:rPr lang="en-US" smtClean="0"/>
              <a:t>‹#›</a:t>
            </a:fld>
            <a:endParaRPr lang="en-US"/>
          </a:p>
        </p:txBody>
      </p:sp>
    </p:spTree>
    <p:extLst>
      <p:ext uri="{BB962C8B-B14F-4D97-AF65-F5344CB8AC3E}">
        <p14:creationId xmlns:p14="http://schemas.microsoft.com/office/powerpoint/2010/main" val="394473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F1FD8-FE35-4588-8E5D-3EC33794EDC7}" type="datetimeFigureOut">
              <a:rPr lang="en-US" smtClean="0"/>
              <a:t>6/13/2025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EEEB8-236B-4145-969D-ABC8CFB3758F}" type="slidenum">
              <a:rPr lang="en-US" smtClean="0"/>
              <a:t>‹#›</a:t>
            </a:fld>
            <a:endParaRPr lang="en-US"/>
          </a:p>
        </p:txBody>
      </p:sp>
    </p:spTree>
    <p:extLst>
      <p:ext uri="{BB962C8B-B14F-4D97-AF65-F5344CB8AC3E}">
        <p14:creationId xmlns:p14="http://schemas.microsoft.com/office/powerpoint/2010/main" val="4190030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5.xml"/><Relationship Id="rId5" Type="http://schemas.openxmlformats.org/officeDocument/2006/relationships/audio" Target="NUL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xmlns="" id="{6B070BD8-8610-4F64-A93A-41F46C39ECA6}"/>
              </a:ext>
            </a:extLst>
          </p:cNvPr>
          <p:cNvPicPr>
            <a:picLocks noGrp="1" noChangeAspect="1"/>
          </p:cNvPicPr>
          <p:nvPr>
            <p:ph type="pic" sz="quarter" idx="13"/>
          </p:nvPr>
        </p:nvPicPr>
        <p:blipFill>
          <a:blip r:embed="rId2"/>
          <a:srcRect t="9408" b="9408"/>
          <a:stretch>
            <a:fillRect/>
          </a:stretch>
        </p:blipFill>
        <p:spPr/>
      </p:pic>
      <p:sp>
        <p:nvSpPr>
          <p:cNvPr id="11" name="Title 10">
            <a:extLst>
              <a:ext uri="{FF2B5EF4-FFF2-40B4-BE49-F238E27FC236}">
                <a16:creationId xmlns:a16="http://schemas.microsoft.com/office/drawing/2014/main" xmlns="" id="{69D4BCF2-C773-495F-A4D5-860FB6A2FA91}"/>
              </a:ext>
            </a:extLst>
          </p:cNvPr>
          <p:cNvSpPr>
            <a:spLocks noGrp="1"/>
          </p:cNvSpPr>
          <p:nvPr>
            <p:ph type="title"/>
          </p:nvPr>
        </p:nvSpPr>
        <p:spPr/>
        <p:txBody>
          <a:bodyPr/>
          <a:lstStyle/>
          <a:p>
            <a:r>
              <a:rPr lang="en-US" dirty="0">
                <a:solidFill>
                  <a:schemeClr val="tx1"/>
                </a:solidFill>
              </a:rPr>
              <a:t>Title </a:t>
            </a:r>
            <a:r>
              <a:rPr lang="en-US" b="0" dirty="0">
                <a:solidFill>
                  <a:schemeClr val="tx1"/>
                </a:solidFill>
                <a:latin typeface="Calibri Light" panose="020F0302020204030204" pitchFamily="34" charset="0"/>
                <a:cs typeface="Calibri Light" panose="020F0302020204030204" pitchFamily="34" charset="0"/>
              </a:rPr>
              <a:t>Goes Here</a:t>
            </a:r>
          </a:p>
        </p:txBody>
      </p:sp>
    </p:spTree>
    <p:extLst>
      <p:ext uri="{BB962C8B-B14F-4D97-AF65-F5344CB8AC3E}">
        <p14:creationId xmlns:p14="http://schemas.microsoft.com/office/powerpoint/2010/main" val="1916223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53301" y="2081634"/>
            <a:ext cx="8635117" cy="3970318"/>
          </a:xfrm>
          <a:prstGeom prst="rect">
            <a:avLst/>
          </a:prstGeom>
        </p:spPr>
        <p:txBody>
          <a:bodyPr wrap="square">
            <a:spAutoFit/>
          </a:bodyPr>
          <a:lstStyle/>
          <a:p>
            <a:r>
              <a:rPr lang="en-US" dirty="0">
                <a:solidFill>
                  <a:srgbClr val="FF0000"/>
                </a:solidFill>
              </a:rPr>
              <a:t>Equality of opportunity in public </a:t>
            </a:r>
            <a:r>
              <a:rPr lang="en-US" dirty="0" smtClean="0">
                <a:solidFill>
                  <a:srgbClr val="FF0000"/>
                </a:solidFill>
              </a:rPr>
              <a:t>employment</a:t>
            </a:r>
          </a:p>
          <a:p>
            <a:endParaRPr lang="en-US" dirty="0" smtClean="0">
              <a:solidFill>
                <a:srgbClr val="FF0000"/>
              </a:solidFill>
            </a:endParaRPr>
          </a:p>
          <a:p>
            <a:pPr algn="just"/>
            <a:r>
              <a:rPr lang="en-US" dirty="0" smtClean="0"/>
              <a:t>29</a:t>
            </a:r>
            <a:r>
              <a:rPr lang="en-US" dirty="0"/>
              <a:t>. (1) There shall be equality of opportunity for all citizens in respect of employment or office in the service of the Republic</a:t>
            </a:r>
            <a:r>
              <a:rPr lang="en-US" dirty="0" smtClean="0"/>
              <a:t>.</a:t>
            </a:r>
            <a:endParaRPr lang="en-US" dirty="0"/>
          </a:p>
          <a:p>
            <a:pPr algn="just"/>
            <a:r>
              <a:rPr lang="en-US" dirty="0"/>
              <a:t>(2) No citizen shall, on grounds only of religion, race, caste, sex or place of birth, be ineligible for, or discriminated against in respect of, any employment or office in the service of the Republic</a:t>
            </a:r>
            <a:r>
              <a:rPr lang="en-US" dirty="0" smtClean="0"/>
              <a:t>.</a:t>
            </a:r>
            <a:endParaRPr lang="en-US" dirty="0"/>
          </a:p>
          <a:p>
            <a:pPr algn="just"/>
            <a:r>
              <a:rPr lang="en-US" dirty="0"/>
              <a:t>(3) Nothing in this article shall prevent the State from </a:t>
            </a:r>
            <a:r>
              <a:rPr lang="en-US" dirty="0" smtClean="0"/>
              <a:t>–</a:t>
            </a:r>
            <a:endParaRPr lang="en-US" dirty="0"/>
          </a:p>
          <a:p>
            <a:pPr algn="just"/>
            <a:r>
              <a:rPr lang="en-US" dirty="0"/>
              <a:t>(a) making special provision in </a:t>
            </a:r>
            <a:r>
              <a:rPr lang="en-US" dirty="0" err="1"/>
              <a:t>favour</a:t>
            </a:r>
            <a:r>
              <a:rPr lang="en-US" dirty="0"/>
              <a:t> of any backward section of citizens for the purpose of securing their adequate representation in the service of the Republic</a:t>
            </a:r>
            <a:r>
              <a:rPr lang="en-US" dirty="0" smtClean="0"/>
              <a:t>; </a:t>
            </a:r>
            <a:endParaRPr lang="en-US" dirty="0"/>
          </a:p>
          <a:p>
            <a:pPr algn="just"/>
            <a:r>
              <a:rPr lang="en-US" dirty="0"/>
              <a:t>(b) giving effect to any law which makes provision for reserving appointments relating to any religious or denominational institution to persons of that religion or denomination</a:t>
            </a:r>
            <a:r>
              <a:rPr lang="en-US" dirty="0" smtClean="0"/>
              <a:t>;</a:t>
            </a:r>
            <a:endParaRPr lang="en-US" dirty="0"/>
          </a:p>
          <a:p>
            <a:pPr algn="just"/>
            <a:r>
              <a:rPr lang="en-US" dirty="0"/>
              <a:t>(c) reserving for members of one sex any class of employment or office on the ground that it is considered by its nature to be unsuited to members of the opposite sex.</a:t>
            </a:r>
          </a:p>
        </p:txBody>
      </p:sp>
    </p:spTree>
    <p:extLst>
      <p:ext uri="{BB962C8B-B14F-4D97-AF65-F5344CB8AC3E}">
        <p14:creationId xmlns:p14="http://schemas.microsoft.com/office/powerpoint/2010/main" val="2222939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55327" y="2758377"/>
            <a:ext cx="6772200" cy="2274800"/>
          </a:xfrm>
        </p:spPr>
        <p:txBody>
          <a:bodyPr>
            <a:normAutofit/>
          </a:bodyPr>
          <a:lstStyle/>
          <a:p>
            <a:r>
              <a:rPr lang="en-US" b="1" dirty="0">
                <a:solidFill>
                  <a:srgbClr val="FF0000"/>
                </a:solidFill>
              </a:rPr>
              <a:t>Prohibition of foreign titles, etc</a:t>
            </a:r>
            <a:r>
              <a:rPr lang="en-US" b="1" dirty="0" smtClean="0">
                <a:solidFill>
                  <a:srgbClr val="FF0000"/>
                </a:solidFill>
              </a:rPr>
              <a:t>.</a:t>
            </a:r>
          </a:p>
          <a:p>
            <a:endParaRPr lang="en-US" b="1" dirty="0">
              <a:solidFill>
                <a:srgbClr val="FF0000"/>
              </a:solidFill>
            </a:endParaRPr>
          </a:p>
          <a:p>
            <a:pPr algn="just"/>
            <a:r>
              <a:rPr lang="en-US" dirty="0" smtClean="0">
                <a:solidFill>
                  <a:schemeClr val="tx1"/>
                </a:solidFill>
              </a:rPr>
              <a:t>30</a:t>
            </a:r>
            <a:r>
              <a:rPr lang="en-US" dirty="0">
                <a:solidFill>
                  <a:schemeClr val="tx1"/>
                </a:solidFill>
              </a:rPr>
              <a:t>. No citizen shall, without the prior approval of the President, accept any title, </a:t>
            </a:r>
            <a:r>
              <a:rPr lang="en-US" dirty="0" err="1">
                <a:solidFill>
                  <a:schemeClr val="tx1"/>
                </a:solidFill>
              </a:rPr>
              <a:t>honour</a:t>
            </a:r>
            <a:r>
              <a:rPr lang="en-US" dirty="0">
                <a:solidFill>
                  <a:schemeClr val="tx1"/>
                </a:solidFill>
              </a:rPr>
              <a:t>, award or decoration from any foreign </a:t>
            </a:r>
            <a:r>
              <a:rPr lang="en-US" dirty="0" smtClean="0">
                <a:solidFill>
                  <a:schemeClr val="tx1"/>
                </a:solidFill>
              </a:rPr>
              <a:t>state</a:t>
            </a:r>
            <a:r>
              <a:rPr lang="en-US" dirty="0">
                <a:solidFill>
                  <a:schemeClr val="tx1"/>
                </a:solidFill>
              </a:rPr>
              <a:t>.</a:t>
            </a:r>
          </a:p>
          <a:p>
            <a:endParaRPr lang="en-US" dirty="0"/>
          </a:p>
        </p:txBody>
      </p:sp>
    </p:spTree>
    <p:extLst>
      <p:ext uri="{BB962C8B-B14F-4D97-AF65-F5344CB8AC3E}">
        <p14:creationId xmlns:p14="http://schemas.microsoft.com/office/powerpoint/2010/main" val="1804427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19562" y="2635803"/>
            <a:ext cx="8290560" cy="2585323"/>
          </a:xfrm>
          <a:prstGeom prst="rect">
            <a:avLst/>
          </a:prstGeom>
        </p:spPr>
        <p:txBody>
          <a:bodyPr wrap="square">
            <a:spAutoFit/>
          </a:bodyPr>
          <a:lstStyle/>
          <a:p>
            <a:r>
              <a:rPr lang="en-US" dirty="0">
                <a:solidFill>
                  <a:srgbClr val="FF0000"/>
                </a:solidFill>
              </a:rPr>
              <a:t>Prohibition of forced </a:t>
            </a:r>
            <a:r>
              <a:rPr lang="en-US" dirty="0" err="1" smtClean="0">
                <a:solidFill>
                  <a:srgbClr val="FF0000"/>
                </a:solidFill>
              </a:rPr>
              <a:t>labour</a:t>
            </a:r>
            <a:endParaRPr lang="en-US" dirty="0" smtClean="0">
              <a:solidFill>
                <a:srgbClr val="FF0000"/>
              </a:solidFill>
            </a:endParaRPr>
          </a:p>
          <a:p>
            <a:r>
              <a:rPr lang="en-US" dirty="0" smtClean="0"/>
              <a:t>34</a:t>
            </a:r>
            <a:r>
              <a:rPr lang="en-US" dirty="0"/>
              <a:t>. (1) All forms of forced </a:t>
            </a:r>
            <a:r>
              <a:rPr lang="en-US" dirty="0" err="1"/>
              <a:t>labour</a:t>
            </a:r>
            <a:r>
              <a:rPr lang="en-US" dirty="0"/>
              <a:t> are prohibited and any contravention of this provision shall be an offence punishable in accordance with law.</a:t>
            </a:r>
          </a:p>
          <a:p>
            <a:endParaRPr lang="en-US" dirty="0"/>
          </a:p>
          <a:p>
            <a:r>
              <a:rPr lang="en-US" dirty="0"/>
              <a:t>(2) Nothing in this article shall apply to compulsory </a:t>
            </a:r>
            <a:r>
              <a:rPr lang="en-US" dirty="0" err="1"/>
              <a:t>labour</a:t>
            </a:r>
            <a:r>
              <a:rPr lang="en-US" dirty="0"/>
              <a:t>–</a:t>
            </a:r>
          </a:p>
          <a:p>
            <a:r>
              <a:rPr lang="en-US" dirty="0"/>
              <a:t> </a:t>
            </a:r>
          </a:p>
          <a:p>
            <a:r>
              <a:rPr lang="en-US" dirty="0"/>
              <a:t>(a) by persons undergoing lawful punishment for a criminal offence; or</a:t>
            </a:r>
          </a:p>
          <a:p>
            <a:endParaRPr lang="en-US" dirty="0"/>
          </a:p>
          <a:p>
            <a:r>
              <a:rPr lang="en-US" dirty="0"/>
              <a:t>(b) required by any law for public purposes.</a:t>
            </a:r>
          </a:p>
        </p:txBody>
      </p:sp>
    </p:spTree>
    <p:extLst>
      <p:ext uri="{BB962C8B-B14F-4D97-AF65-F5344CB8AC3E}">
        <p14:creationId xmlns:p14="http://schemas.microsoft.com/office/powerpoint/2010/main" val="915360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616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0542" y="2734522"/>
            <a:ext cx="7996700" cy="2529242"/>
          </a:xfrm>
        </p:spPr>
        <p:txBody>
          <a:bodyPr>
            <a:normAutofit/>
          </a:bodyPr>
          <a:lstStyle/>
          <a:p>
            <a:r>
              <a:rPr lang="en-US" dirty="0">
                <a:solidFill>
                  <a:srgbClr val="FF0000"/>
                </a:solidFill>
              </a:rPr>
              <a:t>Freedom of profession or </a:t>
            </a:r>
            <a:r>
              <a:rPr lang="en-US" dirty="0" smtClean="0">
                <a:solidFill>
                  <a:srgbClr val="FF0000"/>
                </a:solidFill>
              </a:rPr>
              <a:t>occupation</a:t>
            </a:r>
          </a:p>
          <a:p>
            <a:pPr algn="just"/>
            <a:r>
              <a:rPr lang="en-US" dirty="0" smtClean="0">
                <a:solidFill>
                  <a:schemeClr val="tx1"/>
                </a:solidFill>
              </a:rPr>
              <a:t>40</a:t>
            </a:r>
            <a:r>
              <a:rPr lang="en-US" dirty="0">
                <a:solidFill>
                  <a:schemeClr val="tx1"/>
                </a:solidFill>
              </a:rPr>
              <a:t>. Subject to any restrictions imposed by law, every citizen possessing such qualifications, if any, as may be prescribed by law in relation to his profession, occupation, trade or business shall have the right to enter upon any lawful profession or occupation, and to conduct any lawful trade or business.</a:t>
            </a:r>
          </a:p>
        </p:txBody>
      </p:sp>
    </p:spTree>
    <p:extLst>
      <p:ext uri="{BB962C8B-B14F-4D97-AF65-F5344CB8AC3E}">
        <p14:creationId xmlns:p14="http://schemas.microsoft.com/office/powerpoint/2010/main" val="610960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00291" y="1248386"/>
            <a:ext cx="8529099" cy="4832092"/>
          </a:xfrm>
          <a:prstGeom prst="rect">
            <a:avLst/>
          </a:prstGeom>
        </p:spPr>
        <p:txBody>
          <a:bodyPr wrap="square">
            <a:spAutoFit/>
          </a:bodyPr>
          <a:lstStyle/>
          <a:p>
            <a:pPr algn="just"/>
            <a:r>
              <a:rPr lang="en-US" sz="2800" dirty="0">
                <a:solidFill>
                  <a:srgbClr val="FF0000"/>
                </a:solidFill>
              </a:rPr>
              <a:t>Appointment and conditions of </a:t>
            </a:r>
            <a:r>
              <a:rPr lang="en-US" sz="2800" dirty="0" smtClean="0">
                <a:solidFill>
                  <a:srgbClr val="FF0000"/>
                </a:solidFill>
              </a:rPr>
              <a:t>service</a:t>
            </a:r>
          </a:p>
          <a:p>
            <a:pPr algn="just"/>
            <a:r>
              <a:rPr lang="en-US" sz="2800" dirty="0" smtClean="0"/>
              <a:t>133</a:t>
            </a:r>
            <a:r>
              <a:rPr lang="en-US" sz="2800" dirty="0"/>
              <a:t>. Subject to the provisions of this Constitution Parliament may by law regulate the appointment and conditions of service of persons in the service of the Republic</a:t>
            </a:r>
            <a:r>
              <a:rPr lang="en-US" sz="2800" dirty="0" smtClean="0"/>
              <a:t>:</a:t>
            </a:r>
            <a:endParaRPr lang="en-US" sz="2800" dirty="0"/>
          </a:p>
          <a:p>
            <a:pPr algn="just"/>
            <a:r>
              <a:rPr lang="en-US" sz="2800" dirty="0"/>
              <a:t>Provided that it shall be competent for the President to make rules regulating the appointment and the conditions of service of such persons until provision in that behalf is made by or under any law, and rules so made shall have effect subject to the provisions of any such law.</a:t>
            </a:r>
          </a:p>
        </p:txBody>
      </p:sp>
    </p:spTree>
    <p:extLst>
      <p:ext uri="{BB962C8B-B14F-4D97-AF65-F5344CB8AC3E}">
        <p14:creationId xmlns:p14="http://schemas.microsoft.com/office/powerpoint/2010/main" val="1799141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58818" y="2091193"/>
            <a:ext cx="7736658" cy="3164619"/>
          </a:xfrm>
        </p:spPr>
        <p:txBody>
          <a:bodyPr>
            <a:noAutofit/>
          </a:bodyPr>
          <a:lstStyle/>
          <a:p>
            <a:pPr algn="just"/>
            <a:r>
              <a:rPr lang="en-US" sz="3200" dirty="0">
                <a:solidFill>
                  <a:srgbClr val="FF0000"/>
                </a:solidFill>
              </a:rPr>
              <a:t>Tenure of </a:t>
            </a:r>
            <a:r>
              <a:rPr lang="en-US" sz="3200" dirty="0" smtClean="0">
                <a:solidFill>
                  <a:srgbClr val="FF0000"/>
                </a:solidFill>
              </a:rPr>
              <a:t>office</a:t>
            </a:r>
          </a:p>
          <a:p>
            <a:pPr algn="just"/>
            <a:r>
              <a:rPr lang="en-US" sz="3200" dirty="0" smtClean="0">
                <a:solidFill>
                  <a:schemeClr val="tx1"/>
                </a:solidFill>
              </a:rPr>
              <a:t>134.Except </a:t>
            </a:r>
            <a:r>
              <a:rPr lang="en-US" sz="3200" dirty="0">
                <a:solidFill>
                  <a:schemeClr val="tx1"/>
                </a:solidFill>
              </a:rPr>
              <a:t>as otherwise provided by this Constitution every person in the service of the Republic shall hold office during the pleasure of the President.</a:t>
            </a:r>
          </a:p>
        </p:txBody>
      </p:sp>
    </p:spTree>
    <p:extLst>
      <p:ext uri="{BB962C8B-B14F-4D97-AF65-F5344CB8AC3E}">
        <p14:creationId xmlns:p14="http://schemas.microsoft.com/office/powerpoint/2010/main" val="3910140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826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01864" y="766734"/>
            <a:ext cx="10607039" cy="5355312"/>
          </a:xfrm>
          <a:prstGeom prst="rect">
            <a:avLst/>
          </a:prstGeom>
        </p:spPr>
        <p:txBody>
          <a:bodyPr wrap="square">
            <a:spAutoFit/>
          </a:bodyPr>
          <a:lstStyle/>
          <a:p>
            <a:pPr algn="just"/>
            <a:r>
              <a:rPr lang="en-US" dirty="0">
                <a:solidFill>
                  <a:srgbClr val="FF0000"/>
                </a:solidFill>
              </a:rPr>
              <a:t>Dismissal, etc. of civilian public </a:t>
            </a:r>
            <a:r>
              <a:rPr lang="en-US" dirty="0" smtClean="0">
                <a:solidFill>
                  <a:srgbClr val="FF0000"/>
                </a:solidFill>
              </a:rPr>
              <a:t>officers</a:t>
            </a:r>
          </a:p>
          <a:p>
            <a:pPr algn="just"/>
            <a:r>
              <a:rPr lang="en-US" dirty="0" smtClean="0"/>
              <a:t>135</a:t>
            </a:r>
            <a:r>
              <a:rPr lang="en-US" dirty="0"/>
              <a:t>. (1) No person who holds any civil post in the service of the Republic shall be dismissed or removed or reduced in rank by an authority subordinate to that by which he was appointed</a:t>
            </a:r>
            <a:r>
              <a:rPr lang="en-US" dirty="0" smtClean="0"/>
              <a:t>.</a:t>
            </a:r>
            <a:endParaRPr lang="en-US" dirty="0"/>
          </a:p>
          <a:p>
            <a:pPr algn="just"/>
            <a:r>
              <a:rPr lang="en-US" dirty="0"/>
              <a:t>(2) No such person shall be dismissed or removed or reduced in rank until he has been given a reasonable opportunity of showing cause why that action should not be taken</a:t>
            </a:r>
            <a:r>
              <a:rPr lang="en-US" dirty="0" smtClean="0"/>
              <a:t>: </a:t>
            </a:r>
            <a:endParaRPr lang="en-US" dirty="0"/>
          </a:p>
          <a:p>
            <a:pPr algn="just"/>
            <a:r>
              <a:rPr lang="en-US" dirty="0"/>
              <a:t>Provided that this clause shall not apply </a:t>
            </a:r>
            <a:r>
              <a:rPr lang="en-US" dirty="0" smtClean="0"/>
              <a:t>–</a:t>
            </a:r>
            <a:endParaRPr lang="en-US" dirty="0"/>
          </a:p>
          <a:p>
            <a:pPr algn="just"/>
            <a:r>
              <a:rPr lang="en-US" dirty="0"/>
              <a:t>(</a:t>
            </a:r>
            <a:r>
              <a:rPr lang="en-US" dirty="0" err="1"/>
              <a:t>i</a:t>
            </a:r>
            <a:r>
              <a:rPr lang="en-US" dirty="0"/>
              <a:t>) where a person is dismissed or removed or reduced in rank on the ground of conduct which has led to his conviction of a criminal offence; </a:t>
            </a:r>
            <a:r>
              <a:rPr lang="en-US" dirty="0" smtClean="0"/>
              <a:t>or</a:t>
            </a:r>
            <a:endParaRPr lang="en-US" dirty="0"/>
          </a:p>
          <a:p>
            <a:pPr algn="just"/>
            <a:r>
              <a:rPr lang="en-US" dirty="0"/>
              <a:t>(ii) where the authority empowered to dismiss or remove a person or to reduce him in rank is satisfied that, for a reason recorded by that authority in writing, it is not reasonably practicable to give that person an opportunity of showing cause; </a:t>
            </a:r>
            <a:r>
              <a:rPr lang="en-US" dirty="0" smtClean="0"/>
              <a:t>or</a:t>
            </a:r>
            <a:endParaRPr lang="en-US" dirty="0"/>
          </a:p>
          <a:p>
            <a:pPr algn="just"/>
            <a:r>
              <a:rPr lang="en-US" dirty="0"/>
              <a:t>(iii) where the President is satisfied that in the interests of the security of the State it is not expedient to give that person such an opportunity</a:t>
            </a:r>
            <a:r>
              <a:rPr lang="en-US" dirty="0" smtClean="0"/>
              <a:t>.</a:t>
            </a:r>
            <a:endParaRPr lang="en-US" dirty="0"/>
          </a:p>
          <a:p>
            <a:pPr algn="just"/>
            <a:r>
              <a:rPr lang="en-US" dirty="0"/>
              <a:t>(3) If in respect of such a person the question arises whether it is reasonably practicable to give him an opportunity to show cause in accordance with clause (2), the decision thereon of the authority empowered to dismiss or remove such person or to reduce him in rank shall be final</a:t>
            </a:r>
            <a:r>
              <a:rPr lang="en-US" dirty="0" smtClean="0"/>
              <a:t>.</a:t>
            </a:r>
            <a:endParaRPr lang="en-US" dirty="0"/>
          </a:p>
          <a:p>
            <a:pPr algn="just"/>
            <a:r>
              <a:rPr lang="en-US" dirty="0"/>
              <a:t>(4) Where a person is employed in the service of the Republic under a written contract and that contract is terminated by due notice in accordance with its terms, he shall not, by reason thereof, be regarded as removed from office for the purposes of this article.</a:t>
            </a:r>
          </a:p>
        </p:txBody>
      </p:sp>
    </p:spTree>
    <p:extLst>
      <p:ext uri="{BB962C8B-B14F-4D97-AF65-F5344CB8AC3E}">
        <p14:creationId xmlns:p14="http://schemas.microsoft.com/office/powerpoint/2010/main" val="2635473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5263" y="1415332"/>
            <a:ext cx="9090619" cy="4103279"/>
          </a:xfrm>
        </p:spPr>
        <p:txBody>
          <a:bodyPr>
            <a:normAutofit fontScale="90000"/>
          </a:bodyPr>
          <a:lstStyle/>
          <a:p>
            <a:r>
              <a:rPr lang="en-US" b="0" dirty="0" err="1">
                <a:solidFill>
                  <a:srgbClr val="FF0000"/>
                </a:solidFill>
              </a:rPr>
              <a:t>Reorganisation</a:t>
            </a:r>
            <a:r>
              <a:rPr lang="en-US" b="0" dirty="0">
                <a:solidFill>
                  <a:srgbClr val="FF0000"/>
                </a:solidFill>
              </a:rPr>
              <a:t> of </a:t>
            </a:r>
            <a:r>
              <a:rPr lang="en-US" b="0" dirty="0" smtClean="0">
                <a:solidFill>
                  <a:srgbClr val="FF0000"/>
                </a:solidFill>
              </a:rPr>
              <a:t>service</a:t>
            </a:r>
            <a:br>
              <a:rPr lang="en-US" b="0" dirty="0" smtClean="0">
                <a:solidFill>
                  <a:srgbClr val="FF0000"/>
                </a:solidFill>
              </a:rPr>
            </a:br>
            <a:r>
              <a:rPr lang="en-US" b="0" dirty="0" smtClean="0"/>
              <a:t/>
            </a:r>
            <a:br>
              <a:rPr lang="en-US" b="0" dirty="0" smtClean="0"/>
            </a:br>
            <a:r>
              <a:rPr lang="en-US" b="0" dirty="0" smtClean="0"/>
              <a:t>136</a:t>
            </a:r>
            <a:r>
              <a:rPr lang="en-US" b="0" dirty="0"/>
              <a:t>. Provision may be made by law for the </a:t>
            </a:r>
            <a:r>
              <a:rPr lang="en-US" b="0" dirty="0" smtClean="0"/>
              <a:t>reorganization </a:t>
            </a:r>
            <a:r>
              <a:rPr lang="en-US" b="0" dirty="0"/>
              <a:t>of the service of the Republic by the creation, amalgamation or unification of services and such law may vary or revoke any condition of service of a person employed in the service of the Republic.</a:t>
            </a:r>
          </a:p>
        </p:txBody>
      </p:sp>
    </p:spTree>
    <p:extLst>
      <p:ext uri="{BB962C8B-B14F-4D97-AF65-F5344CB8AC3E}">
        <p14:creationId xmlns:p14="http://schemas.microsoft.com/office/powerpoint/2010/main" val="2076802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কারিগরি শিক্ষা অধিদপ্তর, আগারগাঁও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1" y="1447801"/>
            <a:ext cx="5027001" cy="37702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কারিগরি শিক্ষা অধিদপ্ত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1" y="2321418"/>
            <a:ext cx="6244156" cy="263158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9600" y="228600"/>
            <a:ext cx="7213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dirty="0" smtClean="0">
                <a:latin typeface="Nikosh" pitchFamily="2" charset="0"/>
                <a:cs typeface="Nikosh" pitchFamily="2" charset="0"/>
              </a:rPr>
              <a:t>৩৫তম </a:t>
            </a:r>
            <a:r>
              <a:rPr lang="en-US" sz="3300" dirty="0" err="1" smtClean="0">
                <a:latin typeface="Nikosh" pitchFamily="2" charset="0"/>
                <a:cs typeface="Nikosh" pitchFamily="2" charset="0"/>
              </a:rPr>
              <a:t>বিভাগীয়</a:t>
            </a:r>
            <a:r>
              <a:rPr lang="en-US" sz="3300" dirty="0" smtClean="0">
                <a:latin typeface="Nikosh" pitchFamily="2" charset="0"/>
                <a:cs typeface="Nikosh" pitchFamily="2" charset="0"/>
              </a:rPr>
              <a:t>  </a:t>
            </a:r>
            <a:r>
              <a:rPr lang="en-US" sz="3300" dirty="0" err="1" smtClean="0">
                <a:latin typeface="Nikosh" pitchFamily="2" charset="0"/>
                <a:cs typeface="Nikosh" pitchFamily="2" charset="0"/>
              </a:rPr>
              <a:t>বুনিয়াদি</a:t>
            </a:r>
            <a:r>
              <a:rPr lang="en-US" sz="3300" dirty="0" smtClean="0">
                <a:latin typeface="Nikosh" pitchFamily="2" charset="0"/>
                <a:cs typeface="Nikosh" pitchFamily="2" charset="0"/>
              </a:rPr>
              <a:t> </a:t>
            </a:r>
            <a:r>
              <a:rPr lang="en-US" sz="3300" dirty="0" err="1" smtClean="0">
                <a:latin typeface="Nikosh" pitchFamily="2" charset="0"/>
                <a:cs typeface="Nikosh" pitchFamily="2" charset="0"/>
              </a:rPr>
              <a:t>প্রশিক্ষণ</a:t>
            </a:r>
            <a:r>
              <a:rPr lang="en-US" sz="3300" dirty="0" smtClean="0">
                <a:latin typeface="Nikosh" pitchFamily="2" charset="0"/>
                <a:cs typeface="Nikosh" pitchFamily="2" charset="0"/>
              </a:rPr>
              <a:t> </a:t>
            </a:r>
            <a:r>
              <a:rPr lang="en-US" sz="3300" dirty="0" err="1" smtClean="0">
                <a:latin typeface="Nikosh" pitchFamily="2" charset="0"/>
                <a:cs typeface="Nikosh" pitchFamily="2" charset="0"/>
              </a:rPr>
              <a:t>কোর্স</a:t>
            </a:r>
            <a:endParaRPr lang="en-US" sz="3300" dirty="0">
              <a:latin typeface="Nikosh" pitchFamily="2" charset="0"/>
              <a:cs typeface="Nikosh" pitchFamily="2" charset="0"/>
            </a:endParaRPr>
          </a:p>
        </p:txBody>
      </p:sp>
    </p:spTree>
    <p:extLst>
      <p:ext uri="{BB962C8B-B14F-4D97-AF65-F5344CB8AC3E}">
        <p14:creationId xmlns:p14="http://schemas.microsoft.com/office/powerpoint/2010/main" val="4279254548"/>
      </p:ext>
    </p:extLst>
  </p:cSld>
  <p:clrMapOvr>
    <a:masterClrMapping/>
  </p:clrMapOvr>
  <mc:AlternateContent xmlns:mc="http://schemas.openxmlformats.org/markup-compatibility/2006" xmlns:p14="http://schemas.microsoft.com/office/powerpoint/2010/main">
    <mc:Choice Requires="p14">
      <p:transition p14:dur="300">
        <p:sndAc>
          <p:stSnd>
            <p:snd r:embed="rId2" name="arrow.wav"/>
          </p:stSnd>
        </p:sndAc>
      </p:transition>
    </mc:Choice>
    <mc:Fallback xmlns="">
      <p:transition>
        <p:sndAc>
          <p:stSnd>
            <p:snd r:embed="rId5" name="arrow.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37398" y="2059387"/>
            <a:ext cx="7999051" cy="3395207"/>
          </a:xfrm>
        </p:spPr>
        <p:txBody>
          <a:bodyPr>
            <a:normAutofit fontScale="92500" lnSpcReduction="10000"/>
          </a:bodyPr>
          <a:lstStyle/>
          <a:p>
            <a:r>
              <a:rPr lang="en-US" dirty="0">
                <a:solidFill>
                  <a:srgbClr val="FF0000"/>
                </a:solidFill>
              </a:rPr>
              <a:t>Contracts and </a:t>
            </a:r>
            <a:r>
              <a:rPr lang="en-US" dirty="0" smtClean="0">
                <a:solidFill>
                  <a:srgbClr val="FF0000"/>
                </a:solidFill>
              </a:rPr>
              <a:t>deeds</a:t>
            </a:r>
          </a:p>
          <a:p>
            <a:pPr algn="just"/>
            <a:r>
              <a:rPr lang="en-US" dirty="0" smtClean="0">
                <a:solidFill>
                  <a:schemeClr val="tx1"/>
                </a:solidFill>
              </a:rPr>
              <a:t>145</a:t>
            </a:r>
            <a:r>
              <a:rPr lang="en-US" dirty="0">
                <a:solidFill>
                  <a:schemeClr val="tx1"/>
                </a:solidFill>
              </a:rPr>
              <a:t>. (1) All contracts and deeds made in exercise of the executive authority of the Republic shall be expressed to be made by the President, and shall be executed on behalf of the President by such person and in such manner as he may direct or </a:t>
            </a:r>
            <a:r>
              <a:rPr lang="en-US" dirty="0" smtClean="0">
                <a:solidFill>
                  <a:schemeClr val="tx1"/>
                </a:solidFill>
              </a:rPr>
              <a:t>authorize.</a:t>
            </a:r>
            <a:endParaRPr lang="en-US" dirty="0">
              <a:solidFill>
                <a:schemeClr val="tx1"/>
              </a:solidFill>
            </a:endParaRPr>
          </a:p>
          <a:p>
            <a:pPr algn="just"/>
            <a:r>
              <a:rPr lang="en-US" dirty="0">
                <a:solidFill>
                  <a:schemeClr val="tx1"/>
                </a:solidFill>
              </a:rPr>
              <a:t>(2) Where a contract or deed is made or executed in exercise of the executive authority of the Republic, neither the President nor any other person making or executing the contract or deed in exercise of that authority shall be personally liable in respect thereof, but this article shall not prejudice the right of any person to take proceedings against the Government.</a:t>
            </a:r>
          </a:p>
        </p:txBody>
      </p:sp>
    </p:spTree>
    <p:extLst>
      <p:ext uri="{BB962C8B-B14F-4D97-AF65-F5344CB8AC3E}">
        <p14:creationId xmlns:p14="http://schemas.microsoft.com/office/powerpoint/2010/main" val="641332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950" y="1154726"/>
            <a:ext cx="9858650" cy="4816704"/>
          </a:xfrm>
          <a:prstGeom prst="rect">
            <a:avLst/>
          </a:prstGeom>
        </p:spPr>
      </p:pic>
    </p:spTree>
    <p:extLst>
      <p:ext uri="{BB962C8B-B14F-4D97-AF65-F5344CB8AC3E}">
        <p14:creationId xmlns:p14="http://schemas.microsoft.com/office/powerpoint/2010/main" val="266679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6134" y="1979876"/>
            <a:ext cx="4911633" cy="2592530"/>
          </a:xfrm>
        </p:spPr>
        <p:txBody>
          <a:bodyPr>
            <a:normAutofit fontScale="90000"/>
          </a:bodyPr>
          <a:lstStyle/>
          <a:p>
            <a:pPr algn="ctr"/>
            <a:r>
              <a:rPr lang="en-US" dirty="0" smtClean="0"/>
              <a:t>Rights and Obligation </a:t>
            </a:r>
            <a:br>
              <a:rPr lang="en-US" dirty="0" smtClean="0"/>
            </a:br>
            <a:r>
              <a:rPr lang="en-US" dirty="0" smtClean="0"/>
              <a:t>of public servants and provisions relating to the services in the Constitution</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493" y="1750449"/>
            <a:ext cx="5445871" cy="3051383"/>
          </a:xfrm>
          <a:prstGeom prst="rect">
            <a:avLst/>
          </a:prstGeom>
        </p:spPr>
      </p:pic>
    </p:spTree>
    <p:extLst>
      <p:ext uri="{BB962C8B-B14F-4D97-AF65-F5344CB8AC3E}">
        <p14:creationId xmlns:p14="http://schemas.microsoft.com/office/powerpoint/2010/main" val="371047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8B6C5EAB-81FF-4827-A160-22F4363C611A}"/>
              </a:ext>
            </a:extLst>
          </p:cNvPr>
          <p:cNvSpPr>
            <a:spLocks noGrp="1"/>
          </p:cNvSpPr>
          <p:nvPr>
            <p:ph type="ctrTitle"/>
          </p:nvPr>
        </p:nvSpPr>
        <p:spPr>
          <a:xfrm>
            <a:off x="6350321" y="1854888"/>
            <a:ext cx="4853573" cy="1616252"/>
          </a:xfrm>
        </p:spPr>
        <p:txBody>
          <a:bodyPr/>
          <a:lstStyle/>
          <a:p>
            <a:r>
              <a:rPr lang="en-US" dirty="0"/>
              <a:t>Thank </a:t>
            </a:r>
            <a:r>
              <a:rPr lang="en-US" b="0" dirty="0"/>
              <a:t>You.</a:t>
            </a:r>
          </a:p>
        </p:txBody>
      </p:sp>
      <p:sp>
        <p:nvSpPr>
          <p:cNvPr id="14" name="Text Placeholder 13">
            <a:extLst>
              <a:ext uri="{FF2B5EF4-FFF2-40B4-BE49-F238E27FC236}">
                <a16:creationId xmlns:a16="http://schemas.microsoft.com/office/drawing/2014/main" xmlns="" id="{B6611344-9447-438E-873C-299AF4110B03}"/>
              </a:ext>
            </a:extLst>
          </p:cNvPr>
          <p:cNvSpPr>
            <a:spLocks noGrp="1"/>
          </p:cNvSpPr>
          <p:nvPr>
            <p:ph type="body" sz="quarter" idx="15"/>
          </p:nvPr>
        </p:nvSpPr>
        <p:spPr/>
        <p:txBody>
          <a:bodyPr>
            <a:normAutofit fontScale="92500" lnSpcReduction="20000"/>
          </a:bodyPr>
          <a:lstStyle/>
          <a:p>
            <a:r>
              <a:rPr lang="en-US" dirty="0" err="1" smtClean="0"/>
              <a:t>Tahsinur</a:t>
            </a:r>
            <a:r>
              <a:rPr lang="en-US" dirty="0" smtClean="0"/>
              <a:t> </a:t>
            </a:r>
            <a:r>
              <a:rPr lang="en-US" dirty="0" err="1" smtClean="0"/>
              <a:t>Rahman</a:t>
            </a:r>
            <a:endParaRPr lang="en-US" dirty="0"/>
          </a:p>
        </p:txBody>
      </p:sp>
      <p:sp>
        <p:nvSpPr>
          <p:cNvPr id="15" name="Text Placeholder 14">
            <a:extLst>
              <a:ext uri="{FF2B5EF4-FFF2-40B4-BE49-F238E27FC236}">
                <a16:creationId xmlns:a16="http://schemas.microsoft.com/office/drawing/2014/main" xmlns="" id="{7A3FB895-3D21-4707-8EDE-3F825906DE41}"/>
              </a:ext>
            </a:extLst>
          </p:cNvPr>
          <p:cNvSpPr>
            <a:spLocks noGrp="1"/>
          </p:cNvSpPr>
          <p:nvPr>
            <p:ph type="body" sz="quarter" idx="16"/>
          </p:nvPr>
        </p:nvSpPr>
        <p:spPr/>
        <p:txBody>
          <a:bodyPr>
            <a:normAutofit fontScale="92500" lnSpcReduction="20000"/>
          </a:bodyPr>
          <a:lstStyle/>
          <a:p>
            <a:r>
              <a:rPr lang="en-US" dirty="0" smtClean="0"/>
              <a:t>01711566414</a:t>
            </a:r>
            <a:endParaRPr lang="en-US" dirty="0"/>
          </a:p>
        </p:txBody>
      </p:sp>
      <p:sp>
        <p:nvSpPr>
          <p:cNvPr id="23" name="Text Placeholder 22">
            <a:extLst>
              <a:ext uri="{FF2B5EF4-FFF2-40B4-BE49-F238E27FC236}">
                <a16:creationId xmlns:a16="http://schemas.microsoft.com/office/drawing/2014/main" xmlns="" id="{A0B41C33-430D-4B31-A546-F85646919475}"/>
              </a:ext>
            </a:extLst>
          </p:cNvPr>
          <p:cNvSpPr>
            <a:spLocks noGrp="1"/>
          </p:cNvSpPr>
          <p:nvPr>
            <p:ph type="body" sz="quarter" idx="17"/>
          </p:nvPr>
        </p:nvSpPr>
        <p:spPr/>
        <p:txBody>
          <a:bodyPr>
            <a:normAutofit fontScale="92500" lnSpcReduction="20000"/>
          </a:bodyPr>
          <a:lstStyle/>
          <a:p>
            <a:r>
              <a:rPr lang="en-US" dirty="0" smtClean="0"/>
              <a:t>tahsin4518@gmail.com</a:t>
            </a:r>
            <a:endParaRPr lang="en-US" dirty="0"/>
          </a:p>
        </p:txBody>
      </p:sp>
      <p:pic>
        <p:nvPicPr>
          <p:cNvPr id="1026" name="Picture 2" descr="International Tea Time - USC Viterbi | Current Stud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8" y="794668"/>
            <a:ext cx="6062133" cy="501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251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180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1354" y="2043485"/>
            <a:ext cx="7824122" cy="3904091"/>
          </a:xfrm>
        </p:spPr>
        <p:txBody>
          <a:bodyPr>
            <a:normAutofit/>
          </a:bodyPr>
          <a:lstStyle/>
          <a:p>
            <a:r>
              <a:rPr lang="en-US" b="1" dirty="0">
                <a:solidFill>
                  <a:srgbClr val="FF0000"/>
                </a:solidFill>
              </a:rPr>
              <a:t>Equality of opportunity</a:t>
            </a:r>
          </a:p>
          <a:p>
            <a:pPr algn="just"/>
            <a:r>
              <a:rPr lang="en-US" dirty="0">
                <a:solidFill>
                  <a:schemeClr val="tx1"/>
                </a:solidFill>
              </a:rPr>
              <a:t>19. (1) The State shall </a:t>
            </a:r>
            <a:r>
              <a:rPr lang="en-US" dirty="0" smtClean="0">
                <a:solidFill>
                  <a:schemeClr val="tx1"/>
                </a:solidFill>
              </a:rPr>
              <a:t>endeavor </a:t>
            </a:r>
            <a:r>
              <a:rPr lang="en-US" dirty="0">
                <a:solidFill>
                  <a:schemeClr val="tx1"/>
                </a:solidFill>
              </a:rPr>
              <a:t>to ensure equality of opportunity to all citizens. </a:t>
            </a:r>
          </a:p>
          <a:p>
            <a:pPr algn="just"/>
            <a:r>
              <a:rPr lang="en-US" dirty="0">
                <a:solidFill>
                  <a:schemeClr val="tx1"/>
                </a:solidFill>
              </a:rPr>
              <a:t>(2) The State shall adopt effective measures to remove social and economic inequality between man and man and to ensure the equitable distribution of wealth among citizens, and of opportunities in order to attain a uniform level of economic development throughout the Republic. </a:t>
            </a:r>
          </a:p>
          <a:p>
            <a:pPr algn="just"/>
            <a:r>
              <a:rPr lang="en-US" dirty="0" smtClean="0">
                <a:solidFill>
                  <a:schemeClr val="tx1"/>
                </a:solidFill>
              </a:rPr>
              <a:t>(3)The </a:t>
            </a:r>
            <a:r>
              <a:rPr lang="en-US" dirty="0">
                <a:solidFill>
                  <a:schemeClr val="tx1"/>
                </a:solidFill>
              </a:rPr>
              <a:t>State Shall </a:t>
            </a:r>
            <a:r>
              <a:rPr lang="en-US" dirty="0" smtClean="0">
                <a:solidFill>
                  <a:schemeClr val="tx1"/>
                </a:solidFill>
              </a:rPr>
              <a:t>endeavor </a:t>
            </a:r>
            <a:r>
              <a:rPr lang="en-US" dirty="0">
                <a:solidFill>
                  <a:schemeClr val="tx1"/>
                </a:solidFill>
              </a:rPr>
              <a:t>to ensure equality of opportunity and participation of women in all spheres of national life</a:t>
            </a:r>
            <a:r>
              <a:rPr lang="en-US" dirty="0" smtClean="0">
                <a:solidFill>
                  <a:schemeClr val="tx1"/>
                </a:solidFill>
              </a:rPr>
              <a:t>.</a:t>
            </a:r>
            <a:endParaRPr lang="en-US" dirty="0">
              <a:solidFill>
                <a:schemeClr val="tx1"/>
              </a:solidFill>
            </a:endParaRPr>
          </a:p>
          <a:p>
            <a:endParaRPr lang="en-US" dirty="0"/>
          </a:p>
        </p:txBody>
      </p:sp>
    </p:spTree>
    <p:extLst>
      <p:ext uri="{BB962C8B-B14F-4D97-AF65-F5344CB8AC3E}">
        <p14:creationId xmlns:p14="http://schemas.microsoft.com/office/powerpoint/2010/main" val="4036605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6626" y="2035534"/>
            <a:ext cx="7378849" cy="3609892"/>
          </a:xfrm>
        </p:spPr>
        <p:txBody>
          <a:bodyPr>
            <a:normAutofit lnSpcReduction="10000"/>
          </a:bodyPr>
          <a:lstStyle/>
          <a:p>
            <a:r>
              <a:rPr lang="en-US" b="1" dirty="0">
                <a:solidFill>
                  <a:srgbClr val="FF0000"/>
                </a:solidFill>
              </a:rPr>
              <a:t>Work as a right and </a:t>
            </a:r>
            <a:r>
              <a:rPr lang="en-US" b="1" dirty="0" smtClean="0">
                <a:solidFill>
                  <a:srgbClr val="FF0000"/>
                </a:solidFill>
              </a:rPr>
              <a:t>duty</a:t>
            </a:r>
          </a:p>
          <a:p>
            <a:pPr algn="just"/>
            <a:r>
              <a:rPr lang="en-US" dirty="0" smtClean="0">
                <a:solidFill>
                  <a:schemeClr val="tx1"/>
                </a:solidFill>
              </a:rPr>
              <a:t>20</a:t>
            </a:r>
            <a:r>
              <a:rPr lang="en-US" dirty="0">
                <a:solidFill>
                  <a:schemeClr val="tx1"/>
                </a:solidFill>
              </a:rPr>
              <a:t>. (1) Work is a right, a duty and a matter of </a:t>
            </a:r>
            <a:r>
              <a:rPr lang="en-US" dirty="0" err="1">
                <a:solidFill>
                  <a:schemeClr val="tx1"/>
                </a:solidFill>
              </a:rPr>
              <a:t>honour</a:t>
            </a:r>
            <a:r>
              <a:rPr lang="en-US" dirty="0">
                <a:solidFill>
                  <a:schemeClr val="tx1"/>
                </a:solidFill>
              </a:rPr>
              <a:t> for every citizen who is capable of working, and everyone shall be paid for his work on the basis of the principle “from each according to his abilities, to each according to his work</a:t>
            </a:r>
            <a:r>
              <a:rPr lang="en-US" dirty="0" smtClean="0">
                <a:solidFill>
                  <a:schemeClr val="tx1"/>
                </a:solidFill>
              </a:rPr>
              <a:t>”.</a:t>
            </a:r>
            <a:endParaRPr lang="en-US" dirty="0">
              <a:solidFill>
                <a:schemeClr val="tx1"/>
              </a:solidFill>
            </a:endParaRPr>
          </a:p>
          <a:p>
            <a:pPr algn="just"/>
            <a:r>
              <a:rPr lang="en-US" dirty="0">
                <a:solidFill>
                  <a:schemeClr val="tx1"/>
                </a:solidFill>
              </a:rPr>
              <a:t>(2) The State shall </a:t>
            </a:r>
            <a:r>
              <a:rPr lang="en-US" dirty="0" err="1">
                <a:solidFill>
                  <a:schemeClr val="tx1"/>
                </a:solidFill>
              </a:rPr>
              <a:t>endeavour</a:t>
            </a:r>
            <a:r>
              <a:rPr lang="en-US" dirty="0">
                <a:solidFill>
                  <a:schemeClr val="tx1"/>
                </a:solidFill>
              </a:rPr>
              <a:t> to create conditions in which, as a general principle, persons shall not be able to enjoy unearned incomes, and in which human </a:t>
            </a:r>
            <a:r>
              <a:rPr lang="en-US" dirty="0" err="1">
                <a:solidFill>
                  <a:schemeClr val="tx1"/>
                </a:solidFill>
              </a:rPr>
              <a:t>labour</a:t>
            </a:r>
            <a:r>
              <a:rPr lang="en-US" dirty="0">
                <a:solidFill>
                  <a:schemeClr val="tx1"/>
                </a:solidFill>
              </a:rPr>
              <a:t> in every form, intellectual and physical, shall become a fuller expression of creative </a:t>
            </a:r>
            <a:r>
              <a:rPr lang="en-US" dirty="0" err="1">
                <a:solidFill>
                  <a:schemeClr val="tx1"/>
                </a:solidFill>
              </a:rPr>
              <a:t>endeavour</a:t>
            </a:r>
            <a:r>
              <a:rPr lang="en-US" dirty="0">
                <a:solidFill>
                  <a:schemeClr val="tx1"/>
                </a:solidFill>
              </a:rPr>
              <a:t> and of the human personality.</a:t>
            </a:r>
          </a:p>
        </p:txBody>
      </p:sp>
    </p:spTree>
    <p:extLst>
      <p:ext uri="{BB962C8B-B14F-4D97-AF65-F5344CB8AC3E}">
        <p14:creationId xmlns:p14="http://schemas.microsoft.com/office/powerpoint/2010/main" val="1849369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90624" y="2544418"/>
            <a:ext cx="7593534" cy="2595530"/>
          </a:xfrm>
        </p:spPr>
        <p:txBody>
          <a:bodyPr>
            <a:normAutofit/>
          </a:bodyPr>
          <a:lstStyle/>
          <a:p>
            <a:r>
              <a:rPr lang="en-US" b="1" dirty="0">
                <a:solidFill>
                  <a:srgbClr val="FF0000"/>
                </a:solidFill>
              </a:rPr>
              <a:t>Duties of citizens and of public </a:t>
            </a:r>
            <a:r>
              <a:rPr lang="en-US" b="1" dirty="0" smtClean="0">
                <a:solidFill>
                  <a:srgbClr val="FF0000"/>
                </a:solidFill>
              </a:rPr>
              <a:t>servants</a:t>
            </a:r>
          </a:p>
          <a:p>
            <a:r>
              <a:rPr lang="en-US" dirty="0" smtClean="0">
                <a:solidFill>
                  <a:schemeClr val="tx1"/>
                </a:solidFill>
              </a:rPr>
              <a:t>21</a:t>
            </a:r>
            <a:r>
              <a:rPr lang="en-US" dirty="0">
                <a:solidFill>
                  <a:schemeClr val="tx1"/>
                </a:solidFill>
              </a:rPr>
              <a:t>. (1) It is the duty of every citizen to observe the Constitution and the laws, to maintain discipline, to perform public duties and to protect public property</a:t>
            </a:r>
            <a:r>
              <a:rPr lang="en-US" dirty="0" smtClean="0">
                <a:solidFill>
                  <a:schemeClr val="tx1"/>
                </a:solidFill>
              </a:rPr>
              <a:t>.</a:t>
            </a:r>
            <a:endParaRPr lang="en-US" dirty="0">
              <a:solidFill>
                <a:schemeClr val="tx1"/>
              </a:solidFill>
            </a:endParaRPr>
          </a:p>
          <a:p>
            <a:r>
              <a:rPr lang="en-US" dirty="0">
                <a:solidFill>
                  <a:schemeClr val="tx1"/>
                </a:solidFill>
              </a:rPr>
              <a:t>(2) Every person in the service of the Republic has a duty to strive at all times to serve the people.</a:t>
            </a:r>
          </a:p>
        </p:txBody>
      </p:sp>
    </p:spTree>
    <p:extLst>
      <p:ext uri="{BB962C8B-B14F-4D97-AF65-F5344CB8AC3E}">
        <p14:creationId xmlns:p14="http://schemas.microsoft.com/office/powerpoint/2010/main" val="4209808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9296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1193</Words>
  <Application>Microsoft Office PowerPoint</Application>
  <PresentationFormat>Custom</PresentationFormat>
  <Paragraphs>68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Title Goes Here</vt:lpstr>
      <vt:lpstr>PowerPoint Presentation</vt:lpstr>
      <vt:lpstr>Rights and Obligation  of public servants and provisions relating to the services in the Constitution</vt:lpstr>
      <vt:lpstr>Thank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Reorganisation of service  136. Provision may be made by law for the reorganization of the service of the Republic by the creation, amalgamation or unification of services and such law may vary or revoke any condition of service of a person employed in the service of the Republic.</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Tahsinor Rahman</dc:creator>
  <cp:lastModifiedBy>USER</cp:lastModifiedBy>
  <cp:revision>5</cp:revision>
  <dcterms:created xsi:type="dcterms:W3CDTF">2025-06-12T08:47:14Z</dcterms:created>
  <dcterms:modified xsi:type="dcterms:W3CDTF">2025-06-13T07:42:52Z</dcterms:modified>
</cp:coreProperties>
</file>