
<file path=[Content_Types].xml><?xml version="1.0" encoding="utf-8"?>
<Types xmlns="http://schemas.openxmlformats.org/package/2006/content-types">
  <Default ContentType="image/png" Extension="png"/>
  <Default ContentType="image/png" Extension="tmp"/>
  <Default ContentType="application/vnd.openxmlformats-package.relationships+xml" Extension="rels"/>
  <Default ContentType="application/xml" Extension="xml"/>
  <Default ContentType="image/vnd.ms-photo" Extension="wdp"/>
  <Default ContentType="image/jpeg" Extension="jpg"/>
  <Override ContentType="application/vnd.openxmlformats-officedocument.presentationml.presentation.main+xml" PartName="/ppt/presentation.xml"/>
  <Override ContentType="application/vnd.openxmlformats-officedocument.customXmlProperties+xml" PartName="/customXml/itemProps1.xml"/>
  <Override ContentType="application/vnd.openxmlformats-officedocument.customXmlProperties+xml" PartName="/customXml/itemProps2.xml"/>
  <Override ContentType="application/vnd.openxmlformats-officedocument.customXmlProperties+xml" PartName="/customXml/itemProps3.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65.xml"/>
  <Override ContentType="application/vnd.openxmlformats-officedocument.presentationml.slide+xml" PartName="/ppt/slides/slide166.xml"/>
  <Override ContentType="application/vnd.openxmlformats-officedocument.presentationml.slide+xml" PartName="/ppt/slides/slide167.xml"/>
  <Override ContentType="application/vnd.openxmlformats-officedocument.presentationml.slide+xml" PartName="/ppt/slides/slide168.xml"/>
  <Override ContentType="application/vnd.openxmlformats-officedocument.presentationml.slide+xml" PartName="/ppt/slides/slide169.xml"/>
  <Override ContentType="application/vnd.openxmlformats-officedocument.presentationml.slide+xml" PartName="/ppt/slides/slide170.xml"/>
  <Override ContentType="application/vnd.openxmlformats-officedocument.presentationml.slide+xml" PartName="/ppt/slides/slide171.xml"/>
  <Override ContentType="application/vnd.openxmlformats-officedocument.presentationml.notesMaster+xml" PartName="/ppt/notesMasters/notesMaster1.xml"/>
  <Override ContentType="application/vnd.openxmlformats-officedocument.presentationml.handoutMaster+xml" PartName="/ppt/handoutMasters/handout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Layout+xml" PartName="/ppt/slideLayouts/slideLayout17.xml"/>
  <Override ContentType="application/vnd.openxmlformats-officedocument.presentationml.slideLayout+xml" PartName="/ppt/slideLayouts/slideLayout18.xml"/>
  <Override ContentType="application/vnd.openxmlformats-officedocument.presentationml.slideLayout+xml" PartName="/ppt/slideLayouts/slideLayout19.xml"/>
  <Override ContentType="application/vnd.openxmlformats-officedocument.theme+xml" PartName="/ppt/theme/theme2.xml"/>
  <Override ContentType="application/vnd.openxmlformats-officedocument.theme+xml" PartName="/ppt/theme/theme3.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officedocument.drawingml.diagramData+xml" PartName="/ppt/diagrams/data5.xml"/>
  <Override ContentType="application/vnd.openxmlformats-officedocument.drawingml.diagramLayout+xml" PartName="/ppt/diagrams/layout5.xml"/>
  <Override ContentType="application/vnd.openxmlformats-officedocument.drawingml.diagramStyle+xml" PartName="/ppt/diagrams/quickStyle5.xml"/>
  <Override ContentType="application/vnd.openxmlformats-officedocument.drawingml.diagramColors+xml" PartName="/ppt/diagrams/colors5.xml"/>
  <Override ContentType="application/vnd.ms-office.drawingml.diagramDrawing+xml" PartName="/ppt/diagrams/drawing5.xml"/>
  <Override ContentType="application/vnd.openxmlformats-officedocument.drawingml.diagramData+xml" PartName="/ppt/diagrams/data6.xml"/>
  <Override ContentType="application/vnd.openxmlformats-officedocument.drawingml.diagramLayout+xml" PartName="/ppt/diagrams/layout6.xml"/>
  <Override ContentType="application/vnd.openxmlformats-officedocument.drawingml.diagramStyle+xml" PartName="/ppt/diagrams/quickStyle6.xml"/>
  <Override ContentType="application/vnd.openxmlformats-officedocument.drawingml.diagramColors+xml" PartName="/ppt/diagrams/colors6.xml"/>
  <Override ContentType="application/vnd.ms-office.drawingml.diagramDrawing+xml" PartName="/ppt/diagrams/drawing6.xml"/>
  <Override ContentType="application/vnd.openxmlformats-officedocument.drawingml.diagramData+xml" PartName="/ppt/diagrams/data7.xml"/>
  <Override ContentType="application/vnd.openxmlformats-officedocument.drawingml.diagramLayout+xml" PartName="/ppt/diagrams/layout7.xml"/>
  <Override ContentType="application/vnd.openxmlformats-officedocument.drawingml.diagramStyle+xml" PartName="/ppt/diagrams/quickStyle7.xml"/>
  <Override ContentType="application/vnd.openxmlformats-officedocument.drawingml.diagramColors+xml" PartName="/ppt/diagrams/colors7.xml"/>
  <Override ContentType="application/vnd.ms-office.drawingml.diagramDrawing+xml" PartName="/ppt/diagrams/drawing7.xml"/>
  <Override ContentType="application/vnd.openxmlformats-officedocument.drawingml.diagramData+xml" PartName="/ppt/diagrams/data8.xml"/>
  <Override ContentType="application/vnd.openxmlformats-officedocument.drawingml.diagramLayout+xml" PartName="/ppt/diagrams/layout8.xml"/>
  <Override ContentType="application/vnd.openxmlformats-officedocument.drawingml.diagramStyle+xml" PartName="/ppt/diagrams/quickStyle8.xml"/>
  <Override ContentType="application/vnd.openxmlformats-officedocument.drawingml.diagramColors+xml" PartName="/ppt/diagrams/colors8.xml"/>
  <Override ContentType="application/vnd.ms-office.drawingml.diagramDrawing+xml" PartName="/ppt/diagrams/drawing8.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Default ContentType="image/jpeg" Extension="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76"/>
  </p:notesMasterIdLst>
  <p:handoutMasterIdLst>
    <p:handoutMasterId r:id="rId177"/>
  </p:handoutMasterIdLst>
  <p:sldIdLst>
    <p:sldId id="256" r:id="rId5"/>
    <p:sldId id="293" r:id="rId6"/>
    <p:sldId id="353" r:id="rId7"/>
    <p:sldId id="352" r:id="rId8"/>
    <p:sldId id="313" r:id="rId9"/>
    <p:sldId id="269" r:id="rId10"/>
    <p:sldId id="379" r:id="rId11"/>
    <p:sldId id="380" r:id="rId12"/>
    <p:sldId id="392" r:id="rId13"/>
    <p:sldId id="393" r:id="rId14"/>
    <p:sldId id="394" r:id="rId15"/>
    <p:sldId id="395" r:id="rId16"/>
    <p:sldId id="396" r:id="rId17"/>
    <p:sldId id="397" r:id="rId18"/>
    <p:sldId id="398" r:id="rId19"/>
    <p:sldId id="399" r:id="rId20"/>
    <p:sldId id="400" r:id="rId21"/>
    <p:sldId id="401" r:id="rId22"/>
    <p:sldId id="402" r:id="rId23"/>
    <p:sldId id="403" r:id="rId24"/>
    <p:sldId id="404" r:id="rId25"/>
    <p:sldId id="405" r:id="rId26"/>
    <p:sldId id="406" r:id="rId27"/>
    <p:sldId id="407" r:id="rId28"/>
    <p:sldId id="408" r:id="rId29"/>
    <p:sldId id="409" r:id="rId30"/>
    <p:sldId id="410" r:id="rId31"/>
    <p:sldId id="411" r:id="rId32"/>
    <p:sldId id="412" r:id="rId33"/>
    <p:sldId id="413" r:id="rId34"/>
    <p:sldId id="414" r:id="rId35"/>
    <p:sldId id="415" r:id="rId36"/>
    <p:sldId id="416" r:id="rId37"/>
    <p:sldId id="417" r:id="rId38"/>
    <p:sldId id="418" r:id="rId39"/>
    <p:sldId id="419" r:id="rId40"/>
    <p:sldId id="420" r:id="rId41"/>
    <p:sldId id="421" r:id="rId42"/>
    <p:sldId id="422" r:id="rId43"/>
    <p:sldId id="423" r:id="rId44"/>
    <p:sldId id="424" r:id="rId45"/>
    <p:sldId id="425" r:id="rId46"/>
    <p:sldId id="426" r:id="rId47"/>
    <p:sldId id="427" r:id="rId48"/>
    <p:sldId id="428" r:id="rId49"/>
    <p:sldId id="429" r:id="rId50"/>
    <p:sldId id="430" r:id="rId51"/>
    <p:sldId id="431" r:id="rId52"/>
    <p:sldId id="432" r:id="rId53"/>
    <p:sldId id="433" r:id="rId54"/>
    <p:sldId id="434" r:id="rId55"/>
    <p:sldId id="435" r:id="rId56"/>
    <p:sldId id="436" r:id="rId57"/>
    <p:sldId id="259" r:id="rId58"/>
    <p:sldId id="314" r:id="rId59"/>
    <p:sldId id="315" r:id="rId60"/>
    <p:sldId id="317" r:id="rId61"/>
    <p:sldId id="318" r:id="rId62"/>
    <p:sldId id="319" r:id="rId63"/>
    <p:sldId id="316"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268" r:id="rId79"/>
    <p:sldId id="357" r:id="rId80"/>
    <p:sldId id="262" r:id="rId81"/>
    <p:sldId id="381" r:id="rId82"/>
    <p:sldId id="382" r:id="rId83"/>
    <p:sldId id="272" r:id="rId84"/>
    <p:sldId id="383" r:id="rId85"/>
    <p:sldId id="309" r:id="rId86"/>
    <p:sldId id="384" r:id="rId87"/>
    <p:sldId id="273" r:id="rId88"/>
    <p:sldId id="274" r:id="rId89"/>
    <p:sldId id="385" r:id="rId90"/>
    <p:sldId id="310" r:id="rId91"/>
    <p:sldId id="386" r:id="rId92"/>
    <p:sldId id="275" r:id="rId93"/>
    <p:sldId id="387" r:id="rId94"/>
    <p:sldId id="311" r:id="rId95"/>
    <p:sldId id="388" r:id="rId96"/>
    <p:sldId id="289" r:id="rId97"/>
    <p:sldId id="389" r:id="rId98"/>
    <p:sldId id="276" r:id="rId99"/>
    <p:sldId id="390" r:id="rId100"/>
    <p:sldId id="277" r:id="rId101"/>
    <p:sldId id="391" r:id="rId102"/>
    <p:sldId id="335" r:id="rId103"/>
    <p:sldId id="336" r:id="rId104"/>
    <p:sldId id="337" r:id="rId105"/>
    <p:sldId id="338" r:id="rId106"/>
    <p:sldId id="339" r:id="rId107"/>
    <p:sldId id="340" r:id="rId108"/>
    <p:sldId id="341" r:id="rId109"/>
    <p:sldId id="334" r:id="rId110"/>
    <p:sldId id="342" r:id="rId111"/>
    <p:sldId id="343" r:id="rId112"/>
    <p:sldId id="344" r:id="rId113"/>
    <p:sldId id="345" r:id="rId114"/>
    <p:sldId id="346" r:id="rId115"/>
    <p:sldId id="347" r:id="rId116"/>
    <p:sldId id="348" r:id="rId117"/>
    <p:sldId id="349" r:id="rId118"/>
    <p:sldId id="350" r:id="rId119"/>
    <p:sldId id="351" r:id="rId120"/>
    <p:sldId id="260" r:id="rId121"/>
    <p:sldId id="378" r:id="rId122"/>
    <p:sldId id="294" r:id="rId123"/>
    <p:sldId id="295" r:id="rId124"/>
    <p:sldId id="296" r:id="rId125"/>
    <p:sldId id="297" r:id="rId126"/>
    <p:sldId id="298" r:id="rId127"/>
    <p:sldId id="299" r:id="rId128"/>
    <p:sldId id="300" r:id="rId129"/>
    <p:sldId id="301" r:id="rId130"/>
    <p:sldId id="303" r:id="rId131"/>
    <p:sldId id="305" r:id="rId132"/>
    <p:sldId id="307" r:id="rId133"/>
    <p:sldId id="308" r:id="rId134"/>
    <p:sldId id="312" r:id="rId135"/>
    <p:sldId id="354" r:id="rId136"/>
    <p:sldId id="358" r:id="rId137"/>
    <p:sldId id="359" r:id="rId138"/>
    <p:sldId id="360" r:id="rId139"/>
    <p:sldId id="361" r:id="rId140"/>
    <p:sldId id="362" r:id="rId141"/>
    <p:sldId id="363" r:id="rId142"/>
    <p:sldId id="364" r:id="rId143"/>
    <p:sldId id="365" r:id="rId144"/>
    <p:sldId id="366" r:id="rId145"/>
    <p:sldId id="367" r:id="rId146"/>
    <p:sldId id="368" r:id="rId147"/>
    <p:sldId id="369" r:id="rId148"/>
    <p:sldId id="370" r:id="rId149"/>
    <p:sldId id="371" r:id="rId150"/>
    <p:sldId id="372" r:id="rId151"/>
    <p:sldId id="373" r:id="rId152"/>
    <p:sldId id="374" r:id="rId153"/>
    <p:sldId id="375" r:id="rId154"/>
    <p:sldId id="376" r:id="rId155"/>
    <p:sldId id="377" r:id="rId156"/>
    <p:sldId id="278" r:id="rId157"/>
    <p:sldId id="279" r:id="rId158"/>
    <p:sldId id="281" r:id="rId159"/>
    <p:sldId id="282" r:id="rId160"/>
    <p:sldId id="283" r:id="rId161"/>
    <p:sldId id="284" r:id="rId162"/>
    <p:sldId id="285" r:id="rId163"/>
    <p:sldId id="286" r:id="rId164"/>
    <p:sldId id="280" r:id="rId165"/>
    <p:sldId id="263" r:id="rId166"/>
    <p:sldId id="265" r:id="rId167"/>
    <p:sldId id="264" r:id="rId168"/>
    <p:sldId id="270" r:id="rId169"/>
    <p:sldId id="290" r:id="rId170"/>
    <p:sldId id="291" r:id="rId171"/>
    <p:sldId id="292" r:id="rId172"/>
    <p:sldId id="271" r:id="rId173"/>
    <p:sldId id="356" r:id="rId174"/>
    <p:sldId id="355" r:id="rId17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74" autoAdjust="0"/>
  </p:normalViewPr>
  <p:slideViewPr>
    <p:cSldViewPr snapToGrid="0" showGuides="1">
      <p:cViewPr varScale="1">
        <p:scale>
          <a:sx n="80" d="100"/>
          <a:sy n="80" d="100"/>
        </p:scale>
        <p:origin x="136" y="5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38" Type="http://schemas.openxmlformats.org/officeDocument/2006/relationships/slide" Target="slides/slide134.xml"/><Relationship Id="rId154" Type="http://schemas.openxmlformats.org/officeDocument/2006/relationships/slide" Target="slides/slide150.xml"/><Relationship Id="rId159" Type="http://schemas.openxmlformats.org/officeDocument/2006/relationships/slide" Target="slides/slide155.xml"/><Relationship Id="rId175" Type="http://schemas.openxmlformats.org/officeDocument/2006/relationships/slide" Target="slides/slide171.xml"/><Relationship Id="rId170" Type="http://schemas.openxmlformats.org/officeDocument/2006/relationships/slide" Target="slides/slide166.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slide" Target="slides/slide140.xml"/><Relationship Id="rId149" Type="http://schemas.openxmlformats.org/officeDocument/2006/relationships/slide" Target="slides/slide14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60" Type="http://schemas.openxmlformats.org/officeDocument/2006/relationships/slide" Target="slides/slide156.xml"/><Relationship Id="rId165" Type="http://schemas.openxmlformats.org/officeDocument/2006/relationships/slide" Target="slides/slide161.xml"/><Relationship Id="rId181"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50" Type="http://schemas.openxmlformats.org/officeDocument/2006/relationships/slide" Target="slides/slide146.xml"/><Relationship Id="rId155" Type="http://schemas.openxmlformats.org/officeDocument/2006/relationships/slide" Target="slides/slide151.xml"/><Relationship Id="rId171" Type="http://schemas.openxmlformats.org/officeDocument/2006/relationships/slide" Target="slides/slide167.xml"/><Relationship Id="rId176" Type="http://schemas.openxmlformats.org/officeDocument/2006/relationships/notesMaster" Target="notesMasters/notesMaster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slide" Target="slides/slide141.xml"/><Relationship Id="rId161" Type="http://schemas.openxmlformats.org/officeDocument/2006/relationships/slide" Target="slides/slide157.xml"/><Relationship Id="rId166" Type="http://schemas.openxmlformats.org/officeDocument/2006/relationships/slide" Target="slides/slide16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72" Type="http://schemas.openxmlformats.org/officeDocument/2006/relationships/slide" Target="slides/slide168.xml"/><Relationship Id="rId180" Type="http://schemas.openxmlformats.org/officeDocument/2006/relationships/theme" Target="theme/theme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presProps" Target="presProps.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viewProps" Target="viewProp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1CC040-8823-4327-8470-64E131A31829}"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US"/>
        </a:p>
      </dgm:t>
    </dgm:pt>
    <dgm:pt modelId="{A3BE5D18-94D8-444D-8177-680CCC3E5EC4}">
      <dgm:prSet phldrT="[Text]"/>
      <dgm:spPr/>
      <dgm:t>
        <a:bodyPr/>
        <a:lstStyle/>
        <a:p>
          <a:r>
            <a:rPr lang="en-US" dirty="0" smtClean="0"/>
            <a:t>153</a:t>
          </a:r>
          <a:endParaRPr lang="en-US" dirty="0"/>
        </a:p>
      </dgm:t>
    </dgm:pt>
    <dgm:pt modelId="{BF5A0756-2F1B-43F2-B850-EF79CE485A99}" type="parTrans" cxnId="{F7F57F63-363D-4ED8-8D7B-2DD45934ABD4}">
      <dgm:prSet/>
      <dgm:spPr/>
      <dgm:t>
        <a:bodyPr/>
        <a:lstStyle/>
        <a:p>
          <a:endParaRPr lang="en-US"/>
        </a:p>
      </dgm:t>
    </dgm:pt>
    <dgm:pt modelId="{9C74E468-9841-4E73-B8F9-A83E9FA58535}" type="sibTrans" cxnId="{F7F57F63-363D-4ED8-8D7B-2DD45934ABD4}">
      <dgm:prSet/>
      <dgm:spPr/>
      <dgm:t>
        <a:bodyPr/>
        <a:lstStyle/>
        <a:p>
          <a:endParaRPr lang="en-US"/>
        </a:p>
      </dgm:t>
    </dgm:pt>
    <dgm:pt modelId="{14C52151-1E9B-4498-99B8-098777DD2064}">
      <dgm:prSet phldrT="[Text]"/>
      <dgm:spPr/>
      <dgm:t>
        <a:bodyPr/>
        <a:lstStyle/>
        <a:p>
          <a:r>
            <a:rPr lang="en-US" b="0" dirty="0" smtClean="0"/>
            <a:t>Articles</a:t>
          </a:r>
          <a:endParaRPr lang="en-US" dirty="0"/>
        </a:p>
      </dgm:t>
    </dgm:pt>
    <dgm:pt modelId="{AA5F0A4E-D996-463A-A274-2B982F781F96}" type="parTrans" cxnId="{EAF6B985-3F50-44F9-A640-1EA3641AB1F4}">
      <dgm:prSet/>
      <dgm:spPr/>
      <dgm:t>
        <a:bodyPr/>
        <a:lstStyle/>
        <a:p>
          <a:endParaRPr lang="en-US"/>
        </a:p>
      </dgm:t>
    </dgm:pt>
    <dgm:pt modelId="{9C64A005-5213-4825-9B80-B0827B20CA8B}" type="sibTrans" cxnId="{EAF6B985-3F50-44F9-A640-1EA3641AB1F4}">
      <dgm:prSet/>
      <dgm:spPr/>
      <dgm:t>
        <a:bodyPr/>
        <a:lstStyle/>
        <a:p>
          <a:endParaRPr lang="en-US"/>
        </a:p>
      </dgm:t>
    </dgm:pt>
    <dgm:pt modelId="{7F27F829-B136-4EDF-9A68-DC4A49D6ED74}">
      <dgm:prSet phldrT="[Text]"/>
      <dgm:spPr/>
      <dgm:t>
        <a:bodyPr/>
        <a:lstStyle/>
        <a:p>
          <a:r>
            <a:rPr lang="en-US" b="0" dirty="0" smtClean="0"/>
            <a:t>11</a:t>
          </a:r>
          <a:endParaRPr lang="en-US" dirty="0"/>
        </a:p>
      </dgm:t>
    </dgm:pt>
    <dgm:pt modelId="{226A678A-F278-470B-A7C8-BE790E0D5D16}" type="parTrans" cxnId="{1C2AF3EC-7314-401A-B2E9-E2A40A126E37}">
      <dgm:prSet/>
      <dgm:spPr/>
      <dgm:t>
        <a:bodyPr/>
        <a:lstStyle/>
        <a:p>
          <a:endParaRPr lang="en-US"/>
        </a:p>
      </dgm:t>
    </dgm:pt>
    <dgm:pt modelId="{43D4E25E-B6CB-44C5-BA39-DB3042C2ECE3}" type="sibTrans" cxnId="{1C2AF3EC-7314-401A-B2E9-E2A40A126E37}">
      <dgm:prSet/>
      <dgm:spPr/>
      <dgm:t>
        <a:bodyPr/>
        <a:lstStyle/>
        <a:p>
          <a:endParaRPr lang="en-US"/>
        </a:p>
      </dgm:t>
    </dgm:pt>
    <dgm:pt modelId="{0A6DF81D-CF7E-4910-AAE1-54CF282EAE2C}">
      <dgm:prSet phldrT="[Text]"/>
      <dgm:spPr/>
      <dgm:t>
        <a:bodyPr/>
        <a:lstStyle/>
        <a:p>
          <a:r>
            <a:rPr lang="en-US" b="0" dirty="0" smtClean="0"/>
            <a:t>Parts</a:t>
          </a:r>
          <a:endParaRPr lang="en-US" dirty="0"/>
        </a:p>
      </dgm:t>
    </dgm:pt>
    <dgm:pt modelId="{D89DB2F6-C4F8-4057-A0CA-5A1F38C3224A}" type="parTrans" cxnId="{961C6C38-7B49-481D-8768-D9098FAAFDDD}">
      <dgm:prSet/>
      <dgm:spPr/>
      <dgm:t>
        <a:bodyPr/>
        <a:lstStyle/>
        <a:p>
          <a:endParaRPr lang="en-US"/>
        </a:p>
      </dgm:t>
    </dgm:pt>
    <dgm:pt modelId="{5D8DF2D8-53F3-433A-8352-B65407DDD9F8}" type="sibTrans" cxnId="{961C6C38-7B49-481D-8768-D9098FAAFDDD}">
      <dgm:prSet/>
      <dgm:spPr/>
      <dgm:t>
        <a:bodyPr/>
        <a:lstStyle/>
        <a:p>
          <a:endParaRPr lang="en-US"/>
        </a:p>
      </dgm:t>
    </dgm:pt>
    <dgm:pt modelId="{FE1D4C1A-6C61-4F3D-A9AB-C64BDEAB1B2F}">
      <dgm:prSet phldrT="[Text]"/>
      <dgm:spPr/>
      <dgm:t>
        <a:bodyPr/>
        <a:lstStyle/>
        <a:p>
          <a:r>
            <a:rPr lang="en-US" dirty="0" smtClean="0"/>
            <a:t>7</a:t>
          </a:r>
          <a:endParaRPr lang="en-US" dirty="0"/>
        </a:p>
      </dgm:t>
    </dgm:pt>
    <dgm:pt modelId="{6858A4FF-E252-494C-B1DC-B3E83AC14926}" type="parTrans" cxnId="{E2153766-611A-45A3-911F-FAA63983B4CF}">
      <dgm:prSet/>
      <dgm:spPr/>
      <dgm:t>
        <a:bodyPr/>
        <a:lstStyle/>
        <a:p>
          <a:endParaRPr lang="en-US"/>
        </a:p>
      </dgm:t>
    </dgm:pt>
    <dgm:pt modelId="{727B4E97-D11B-4B01-AC91-580F9BFAAB9D}" type="sibTrans" cxnId="{E2153766-611A-45A3-911F-FAA63983B4CF}">
      <dgm:prSet/>
      <dgm:spPr/>
      <dgm:t>
        <a:bodyPr/>
        <a:lstStyle/>
        <a:p>
          <a:endParaRPr lang="en-US"/>
        </a:p>
      </dgm:t>
    </dgm:pt>
    <dgm:pt modelId="{D4599FB9-7F98-45B4-A011-3F171A340319}">
      <dgm:prSet phldrT="[Text]"/>
      <dgm:spPr/>
      <dgm:t>
        <a:bodyPr/>
        <a:lstStyle/>
        <a:p>
          <a:r>
            <a:rPr lang="en-US" b="0" dirty="0" smtClean="0"/>
            <a:t>Schedules</a:t>
          </a:r>
          <a:endParaRPr lang="en-US" dirty="0"/>
        </a:p>
      </dgm:t>
    </dgm:pt>
    <dgm:pt modelId="{81B6140A-D671-4310-BA5D-E22EDF6D29FE}" type="parTrans" cxnId="{910832D4-53BB-4093-B9A7-03CDB7177307}">
      <dgm:prSet/>
      <dgm:spPr/>
      <dgm:t>
        <a:bodyPr/>
        <a:lstStyle/>
        <a:p>
          <a:endParaRPr lang="en-US"/>
        </a:p>
      </dgm:t>
    </dgm:pt>
    <dgm:pt modelId="{358DD19C-2BD2-44A1-88F7-5EC25CA1A815}" type="sibTrans" cxnId="{910832D4-53BB-4093-B9A7-03CDB7177307}">
      <dgm:prSet/>
      <dgm:spPr/>
      <dgm:t>
        <a:bodyPr/>
        <a:lstStyle/>
        <a:p>
          <a:endParaRPr lang="en-US"/>
        </a:p>
      </dgm:t>
    </dgm:pt>
    <dgm:pt modelId="{46557407-319C-4B7B-A8D6-58EB8ECF7621}">
      <dgm:prSet phldrT="[Text]"/>
      <dgm:spPr/>
      <dgm:t>
        <a:bodyPr/>
        <a:lstStyle/>
        <a:p>
          <a:endParaRPr lang="en-US" dirty="0"/>
        </a:p>
      </dgm:t>
    </dgm:pt>
    <dgm:pt modelId="{12FF2DBD-48DD-4C2E-92E3-A6FFA20E6E3B}" type="parTrans" cxnId="{0FF3866C-20D8-478D-8590-5878FD1E7B64}">
      <dgm:prSet/>
      <dgm:spPr/>
      <dgm:t>
        <a:bodyPr/>
        <a:lstStyle/>
        <a:p>
          <a:endParaRPr lang="en-US"/>
        </a:p>
      </dgm:t>
    </dgm:pt>
    <dgm:pt modelId="{A7DB5BC7-105C-42C9-9289-00E5A22F6AE8}" type="sibTrans" cxnId="{0FF3866C-20D8-478D-8590-5878FD1E7B64}">
      <dgm:prSet/>
      <dgm:spPr/>
      <dgm:t>
        <a:bodyPr/>
        <a:lstStyle/>
        <a:p>
          <a:endParaRPr lang="en-US"/>
        </a:p>
      </dgm:t>
    </dgm:pt>
    <dgm:pt modelId="{47348770-05C5-4C0E-9FB5-033E2C31643A}" type="pres">
      <dgm:prSet presAssocID="{0F1CC040-8823-4327-8470-64E131A31829}" presName="rootnode" presStyleCnt="0">
        <dgm:presLayoutVars>
          <dgm:chMax/>
          <dgm:chPref/>
          <dgm:dir/>
          <dgm:animLvl val="lvl"/>
        </dgm:presLayoutVars>
      </dgm:prSet>
      <dgm:spPr/>
      <dgm:t>
        <a:bodyPr/>
        <a:lstStyle/>
        <a:p>
          <a:endParaRPr lang="en-US"/>
        </a:p>
      </dgm:t>
    </dgm:pt>
    <dgm:pt modelId="{29A93232-FB84-4483-980E-487C2112739E}" type="pres">
      <dgm:prSet presAssocID="{A3BE5D18-94D8-444D-8177-680CCC3E5EC4}" presName="composite" presStyleCnt="0"/>
      <dgm:spPr/>
    </dgm:pt>
    <dgm:pt modelId="{B2AFE3EA-F0C6-4E9B-A1AE-C9E947D95C06}" type="pres">
      <dgm:prSet presAssocID="{A3BE5D18-94D8-444D-8177-680CCC3E5EC4}" presName="bentUpArrow1" presStyleLbl="alignImgPlace1" presStyleIdx="0" presStyleCnt="2"/>
      <dgm:spPr/>
    </dgm:pt>
    <dgm:pt modelId="{7341DB39-CEEF-4AAC-86A6-D7AC78A45D49}" type="pres">
      <dgm:prSet presAssocID="{A3BE5D18-94D8-444D-8177-680CCC3E5EC4}" presName="ParentText" presStyleLbl="node1" presStyleIdx="0" presStyleCnt="3">
        <dgm:presLayoutVars>
          <dgm:chMax val="1"/>
          <dgm:chPref val="1"/>
          <dgm:bulletEnabled val="1"/>
        </dgm:presLayoutVars>
      </dgm:prSet>
      <dgm:spPr/>
      <dgm:t>
        <a:bodyPr/>
        <a:lstStyle/>
        <a:p>
          <a:endParaRPr lang="en-US"/>
        </a:p>
      </dgm:t>
    </dgm:pt>
    <dgm:pt modelId="{D72B2FC4-B385-4EC2-BFFB-56D3E7E9BD7D}" type="pres">
      <dgm:prSet presAssocID="{A3BE5D18-94D8-444D-8177-680CCC3E5EC4}" presName="ChildText" presStyleLbl="revTx" presStyleIdx="0" presStyleCnt="3">
        <dgm:presLayoutVars>
          <dgm:chMax val="0"/>
          <dgm:chPref val="0"/>
          <dgm:bulletEnabled val="1"/>
        </dgm:presLayoutVars>
      </dgm:prSet>
      <dgm:spPr/>
      <dgm:t>
        <a:bodyPr/>
        <a:lstStyle/>
        <a:p>
          <a:endParaRPr lang="en-US"/>
        </a:p>
      </dgm:t>
    </dgm:pt>
    <dgm:pt modelId="{1D58B196-B55E-4908-8ABC-A41165CBA9E6}" type="pres">
      <dgm:prSet presAssocID="{9C74E468-9841-4E73-B8F9-A83E9FA58535}" presName="sibTrans" presStyleCnt="0"/>
      <dgm:spPr/>
    </dgm:pt>
    <dgm:pt modelId="{056E65CB-7229-4618-9BD0-91155BA6591C}" type="pres">
      <dgm:prSet presAssocID="{7F27F829-B136-4EDF-9A68-DC4A49D6ED74}" presName="composite" presStyleCnt="0"/>
      <dgm:spPr/>
    </dgm:pt>
    <dgm:pt modelId="{4D3CFC0A-A80B-4BB1-9182-A61436B6D66A}" type="pres">
      <dgm:prSet presAssocID="{7F27F829-B136-4EDF-9A68-DC4A49D6ED74}" presName="bentUpArrow1" presStyleLbl="alignImgPlace1" presStyleIdx="1" presStyleCnt="2"/>
      <dgm:spPr/>
    </dgm:pt>
    <dgm:pt modelId="{C4923ABB-81F7-48D1-A7A8-D6E74E56E13B}" type="pres">
      <dgm:prSet presAssocID="{7F27F829-B136-4EDF-9A68-DC4A49D6ED74}" presName="ParentText" presStyleLbl="node1" presStyleIdx="1" presStyleCnt="3">
        <dgm:presLayoutVars>
          <dgm:chMax val="1"/>
          <dgm:chPref val="1"/>
          <dgm:bulletEnabled val="1"/>
        </dgm:presLayoutVars>
      </dgm:prSet>
      <dgm:spPr/>
      <dgm:t>
        <a:bodyPr/>
        <a:lstStyle/>
        <a:p>
          <a:endParaRPr lang="en-US"/>
        </a:p>
      </dgm:t>
    </dgm:pt>
    <dgm:pt modelId="{BC24826B-F64D-4CF8-BD63-F880D350ED9B}" type="pres">
      <dgm:prSet presAssocID="{7F27F829-B136-4EDF-9A68-DC4A49D6ED74}" presName="ChildText" presStyleLbl="revTx" presStyleIdx="1" presStyleCnt="3">
        <dgm:presLayoutVars>
          <dgm:chMax val="0"/>
          <dgm:chPref val="0"/>
          <dgm:bulletEnabled val="1"/>
        </dgm:presLayoutVars>
      </dgm:prSet>
      <dgm:spPr/>
      <dgm:t>
        <a:bodyPr/>
        <a:lstStyle/>
        <a:p>
          <a:endParaRPr lang="en-US"/>
        </a:p>
      </dgm:t>
    </dgm:pt>
    <dgm:pt modelId="{F29A7E03-C881-448F-9E99-963089570584}" type="pres">
      <dgm:prSet presAssocID="{43D4E25E-B6CB-44C5-BA39-DB3042C2ECE3}" presName="sibTrans" presStyleCnt="0"/>
      <dgm:spPr/>
    </dgm:pt>
    <dgm:pt modelId="{87A6A551-84C1-4C43-BC3E-02A07C7DF263}" type="pres">
      <dgm:prSet presAssocID="{FE1D4C1A-6C61-4F3D-A9AB-C64BDEAB1B2F}" presName="composite" presStyleCnt="0"/>
      <dgm:spPr/>
    </dgm:pt>
    <dgm:pt modelId="{D8A1CB39-E4A2-447C-8D3C-0DC1CBF67085}" type="pres">
      <dgm:prSet presAssocID="{FE1D4C1A-6C61-4F3D-A9AB-C64BDEAB1B2F}" presName="ParentText" presStyleLbl="node1" presStyleIdx="2" presStyleCnt="3">
        <dgm:presLayoutVars>
          <dgm:chMax val="1"/>
          <dgm:chPref val="1"/>
          <dgm:bulletEnabled val="1"/>
        </dgm:presLayoutVars>
      </dgm:prSet>
      <dgm:spPr/>
      <dgm:t>
        <a:bodyPr/>
        <a:lstStyle/>
        <a:p>
          <a:endParaRPr lang="en-US"/>
        </a:p>
      </dgm:t>
    </dgm:pt>
    <dgm:pt modelId="{C50C05DD-728B-42EE-986F-AC52BB49A88A}" type="pres">
      <dgm:prSet presAssocID="{FE1D4C1A-6C61-4F3D-A9AB-C64BDEAB1B2F}" presName="FinalChildText" presStyleLbl="revTx" presStyleIdx="2" presStyleCnt="3">
        <dgm:presLayoutVars>
          <dgm:chMax val="0"/>
          <dgm:chPref val="0"/>
          <dgm:bulletEnabled val="1"/>
        </dgm:presLayoutVars>
      </dgm:prSet>
      <dgm:spPr/>
      <dgm:t>
        <a:bodyPr/>
        <a:lstStyle/>
        <a:p>
          <a:endParaRPr lang="en-US"/>
        </a:p>
      </dgm:t>
    </dgm:pt>
  </dgm:ptLst>
  <dgm:cxnLst>
    <dgm:cxn modelId="{C5C2F09F-EAD7-4FD1-8C12-F8836067F2ED}" type="presOf" srcId="{A3BE5D18-94D8-444D-8177-680CCC3E5EC4}" destId="{7341DB39-CEEF-4AAC-86A6-D7AC78A45D49}" srcOrd="0" destOrd="0" presId="urn:microsoft.com/office/officeart/2005/8/layout/StepDownProcess"/>
    <dgm:cxn modelId="{E2153766-611A-45A3-911F-FAA63983B4CF}" srcId="{0F1CC040-8823-4327-8470-64E131A31829}" destId="{FE1D4C1A-6C61-4F3D-A9AB-C64BDEAB1B2F}" srcOrd="2" destOrd="0" parTransId="{6858A4FF-E252-494C-B1DC-B3E83AC14926}" sibTransId="{727B4E97-D11B-4B01-AC91-580F9BFAAB9D}"/>
    <dgm:cxn modelId="{8966E90C-CBD4-413E-B69A-163F3A8B9720}" type="presOf" srcId="{46557407-319C-4B7B-A8D6-58EB8ECF7621}" destId="{BC24826B-F64D-4CF8-BD63-F880D350ED9B}" srcOrd="0" destOrd="0" presId="urn:microsoft.com/office/officeart/2005/8/layout/StepDownProcess"/>
    <dgm:cxn modelId="{1C2AF3EC-7314-401A-B2E9-E2A40A126E37}" srcId="{0F1CC040-8823-4327-8470-64E131A31829}" destId="{7F27F829-B136-4EDF-9A68-DC4A49D6ED74}" srcOrd="1" destOrd="0" parTransId="{226A678A-F278-470B-A7C8-BE790E0D5D16}" sibTransId="{43D4E25E-B6CB-44C5-BA39-DB3042C2ECE3}"/>
    <dgm:cxn modelId="{910832D4-53BB-4093-B9A7-03CDB7177307}" srcId="{FE1D4C1A-6C61-4F3D-A9AB-C64BDEAB1B2F}" destId="{D4599FB9-7F98-45B4-A011-3F171A340319}" srcOrd="0" destOrd="0" parTransId="{81B6140A-D671-4310-BA5D-E22EDF6D29FE}" sibTransId="{358DD19C-2BD2-44A1-88F7-5EC25CA1A815}"/>
    <dgm:cxn modelId="{961C6C38-7B49-481D-8768-D9098FAAFDDD}" srcId="{7F27F829-B136-4EDF-9A68-DC4A49D6ED74}" destId="{0A6DF81D-CF7E-4910-AAE1-54CF282EAE2C}" srcOrd="1" destOrd="0" parTransId="{D89DB2F6-C4F8-4057-A0CA-5A1F38C3224A}" sibTransId="{5D8DF2D8-53F3-433A-8352-B65407DDD9F8}"/>
    <dgm:cxn modelId="{F7F57F63-363D-4ED8-8D7B-2DD45934ABD4}" srcId="{0F1CC040-8823-4327-8470-64E131A31829}" destId="{A3BE5D18-94D8-444D-8177-680CCC3E5EC4}" srcOrd="0" destOrd="0" parTransId="{BF5A0756-2F1B-43F2-B850-EF79CE485A99}" sibTransId="{9C74E468-9841-4E73-B8F9-A83E9FA58535}"/>
    <dgm:cxn modelId="{0FF3866C-20D8-478D-8590-5878FD1E7B64}" srcId="{7F27F829-B136-4EDF-9A68-DC4A49D6ED74}" destId="{46557407-319C-4B7B-A8D6-58EB8ECF7621}" srcOrd="0" destOrd="0" parTransId="{12FF2DBD-48DD-4C2E-92E3-A6FFA20E6E3B}" sibTransId="{A7DB5BC7-105C-42C9-9289-00E5A22F6AE8}"/>
    <dgm:cxn modelId="{4158FB8B-20F8-4B2D-AB20-64A3511B596A}" type="presOf" srcId="{FE1D4C1A-6C61-4F3D-A9AB-C64BDEAB1B2F}" destId="{D8A1CB39-E4A2-447C-8D3C-0DC1CBF67085}" srcOrd="0" destOrd="0" presId="urn:microsoft.com/office/officeart/2005/8/layout/StepDownProcess"/>
    <dgm:cxn modelId="{EAF6B985-3F50-44F9-A640-1EA3641AB1F4}" srcId="{A3BE5D18-94D8-444D-8177-680CCC3E5EC4}" destId="{14C52151-1E9B-4498-99B8-098777DD2064}" srcOrd="0" destOrd="0" parTransId="{AA5F0A4E-D996-463A-A274-2B982F781F96}" sibTransId="{9C64A005-5213-4825-9B80-B0827B20CA8B}"/>
    <dgm:cxn modelId="{9FC2FD9E-2F27-4055-B1CF-6BD26EA66D39}" type="presOf" srcId="{14C52151-1E9B-4498-99B8-098777DD2064}" destId="{D72B2FC4-B385-4EC2-BFFB-56D3E7E9BD7D}" srcOrd="0" destOrd="0" presId="urn:microsoft.com/office/officeart/2005/8/layout/StepDownProcess"/>
    <dgm:cxn modelId="{EF1F11F1-BB15-471A-9E12-40CB691A2B81}" type="presOf" srcId="{0A6DF81D-CF7E-4910-AAE1-54CF282EAE2C}" destId="{BC24826B-F64D-4CF8-BD63-F880D350ED9B}" srcOrd="0" destOrd="1" presId="urn:microsoft.com/office/officeart/2005/8/layout/StepDownProcess"/>
    <dgm:cxn modelId="{FD3C0FB7-F92C-4473-9717-0D8EB34B5658}" type="presOf" srcId="{0F1CC040-8823-4327-8470-64E131A31829}" destId="{47348770-05C5-4C0E-9FB5-033E2C31643A}" srcOrd="0" destOrd="0" presId="urn:microsoft.com/office/officeart/2005/8/layout/StepDownProcess"/>
    <dgm:cxn modelId="{3263A43B-3AD1-4B22-94B9-32B736A23BCE}" type="presOf" srcId="{7F27F829-B136-4EDF-9A68-DC4A49D6ED74}" destId="{C4923ABB-81F7-48D1-A7A8-D6E74E56E13B}" srcOrd="0" destOrd="0" presId="urn:microsoft.com/office/officeart/2005/8/layout/StepDownProcess"/>
    <dgm:cxn modelId="{1CA72041-E645-4BFC-86B2-0A2C9B3828C8}" type="presOf" srcId="{D4599FB9-7F98-45B4-A011-3F171A340319}" destId="{C50C05DD-728B-42EE-986F-AC52BB49A88A}" srcOrd="0" destOrd="0" presId="urn:microsoft.com/office/officeart/2005/8/layout/StepDownProcess"/>
    <dgm:cxn modelId="{19363CDE-03F8-4CFC-904C-9A86C471D595}" type="presParOf" srcId="{47348770-05C5-4C0E-9FB5-033E2C31643A}" destId="{29A93232-FB84-4483-980E-487C2112739E}" srcOrd="0" destOrd="0" presId="urn:microsoft.com/office/officeart/2005/8/layout/StepDownProcess"/>
    <dgm:cxn modelId="{CDB2CC52-E86D-4AB1-8587-356646E88A86}" type="presParOf" srcId="{29A93232-FB84-4483-980E-487C2112739E}" destId="{B2AFE3EA-F0C6-4E9B-A1AE-C9E947D95C06}" srcOrd="0" destOrd="0" presId="urn:microsoft.com/office/officeart/2005/8/layout/StepDownProcess"/>
    <dgm:cxn modelId="{DF88CD62-34CF-42E1-A5F2-28247E7747EC}" type="presParOf" srcId="{29A93232-FB84-4483-980E-487C2112739E}" destId="{7341DB39-CEEF-4AAC-86A6-D7AC78A45D49}" srcOrd="1" destOrd="0" presId="urn:microsoft.com/office/officeart/2005/8/layout/StepDownProcess"/>
    <dgm:cxn modelId="{9D3915AA-4276-4BA5-8F73-FE7C34B57798}" type="presParOf" srcId="{29A93232-FB84-4483-980E-487C2112739E}" destId="{D72B2FC4-B385-4EC2-BFFB-56D3E7E9BD7D}" srcOrd="2" destOrd="0" presId="urn:microsoft.com/office/officeart/2005/8/layout/StepDownProcess"/>
    <dgm:cxn modelId="{61D40877-D97F-4FE8-9B5F-4970C07B80F9}" type="presParOf" srcId="{47348770-05C5-4C0E-9FB5-033E2C31643A}" destId="{1D58B196-B55E-4908-8ABC-A41165CBA9E6}" srcOrd="1" destOrd="0" presId="urn:microsoft.com/office/officeart/2005/8/layout/StepDownProcess"/>
    <dgm:cxn modelId="{367565E0-6A74-486A-98F0-2C87B41EB021}" type="presParOf" srcId="{47348770-05C5-4C0E-9FB5-033E2C31643A}" destId="{056E65CB-7229-4618-9BD0-91155BA6591C}" srcOrd="2" destOrd="0" presId="urn:microsoft.com/office/officeart/2005/8/layout/StepDownProcess"/>
    <dgm:cxn modelId="{A66C4625-E6FF-4AB9-AF08-B65F5883C531}" type="presParOf" srcId="{056E65CB-7229-4618-9BD0-91155BA6591C}" destId="{4D3CFC0A-A80B-4BB1-9182-A61436B6D66A}" srcOrd="0" destOrd="0" presId="urn:microsoft.com/office/officeart/2005/8/layout/StepDownProcess"/>
    <dgm:cxn modelId="{CB481865-99B4-4C70-B2F1-D5D1883698BA}" type="presParOf" srcId="{056E65CB-7229-4618-9BD0-91155BA6591C}" destId="{C4923ABB-81F7-48D1-A7A8-D6E74E56E13B}" srcOrd="1" destOrd="0" presId="urn:microsoft.com/office/officeart/2005/8/layout/StepDownProcess"/>
    <dgm:cxn modelId="{72D09460-72F0-4489-8101-2B605ADB8918}" type="presParOf" srcId="{056E65CB-7229-4618-9BD0-91155BA6591C}" destId="{BC24826B-F64D-4CF8-BD63-F880D350ED9B}" srcOrd="2" destOrd="0" presId="urn:microsoft.com/office/officeart/2005/8/layout/StepDownProcess"/>
    <dgm:cxn modelId="{1DB330F0-9BB8-4E98-A7E5-623148CD53F4}" type="presParOf" srcId="{47348770-05C5-4C0E-9FB5-033E2C31643A}" destId="{F29A7E03-C881-448F-9E99-963089570584}" srcOrd="3" destOrd="0" presId="urn:microsoft.com/office/officeart/2005/8/layout/StepDownProcess"/>
    <dgm:cxn modelId="{5DF40BDA-0027-4DCD-9B0C-D00B9B859C86}" type="presParOf" srcId="{47348770-05C5-4C0E-9FB5-033E2C31643A}" destId="{87A6A551-84C1-4C43-BC3E-02A07C7DF263}" srcOrd="4" destOrd="0" presId="urn:microsoft.com/office/officeart/2005/8/layout/StepDownProcess"/>
    <dgm:cxn modelId="{F75FF3D8-518A-4C35-9C69-5336311E023E}" type="presParOf" srcId="{87A6A551-84C1-4C43-BC3E-02A07C7DF263}" destId="{D8A1CB39-E4A2-447C-8D3C-0DC1CBF67085}" srcOrd="0" destOrd="0" presId="urn:microsoft.com/office/officeart/2005/8/layout/StepDownProcess"/>
    <dgm:cxn modelId="{276BA020-4887-40DF-8CF9-C5333819068B}" type="presParOf" srcId="{87A6A551-84C1-4C43-BC3E-02A07C7DF263}" destId="{C50C05DD-728B-42EE-986F-AC52BB49A88A}"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8249BE-7DAA-45C0-A02D-4EE579A1AD24}" type="doc">
      <dgm:prSet loTypeId="urn:microsoft.com/office/officeart/2005/8/layout/hProcess9" loCatId="process" qsTypeId="urn:microsoft.com/office/officeart/2005/8/quickstyle/simple1" qsCatId="simple" csTypeId="urn:microsoft.com/office/officeart/2005/8/colors/accent1_2" csCatId="accent1" phldr="1"/>
      <dgm:spPr/>
    </dgm:pt>
    <dgm:pt modelId="{18DB5837-2E5A-43E5-9397-46985B740F2E}">
      <dgm:prSet phldrT="[Text]"/>
      <dgm:spPr/>
      <dgm:t>
        <a:bodyPr/>
        <a:lstStyle/>
        <a:p>
          <a:r>
            <a:rPr lang="en-US" dirty="0" err="1" smtClean="0">
              <a:latin typeface="Nikosh" pitchFamily="2" charset="0"/>
              <a:cs typeface="Nikosh" pitchFamily="2" charset="0"/>
            </a:rPr>
            <a:t>প্রস্তাবনা</a:t>
          </a:r>
          <a:endParaRPr lang="en-US" dirty="0">
            <a:latin typeface="Nikosh" pitchFamily="2" charset="0"/>
            <a:cs typeface="Nikosh" pitchFamily="2" charset="0"/>
          </a:endParaRPr>
        </a:p>
      </dgm:t>
    </dgm:pt>
    <dgm:pt modelId="{733220CD-E60C-4B55-9142-049B47DF5300}" type="parTrans" cxnId="{6C804372-F675-4978-BA5E-9EEC5BE0F8C6}">
      <dgm:prSet/>
      <dgm:spPr/>
      <dgm:t>
        <a:bodyPr/>
        <a:lstStyle/>
        <a:p>
          <a:endParaRPr lang="en-US"/>
        </a:p>
      </dgm:t>
    </dgm:pt>
    <dgm:pt modelId="{70A3F3F2-9CAE-4B2C-83A4-EED397AF4C51}" type="sibTrans" cxnId="{6C804372-F675-4978-BA5E-9EEC5BE0F8C6}">
      <dgm:prSet/>
      <dgm:spPr/>
      <dgm:t>
        <a:bodyPr/>
        <a:lstStyle/>
        <a:p>
          <a:endParaRPr lang="en-US"/>
        </a:p>
      </dgm:t>
    </dgm:pt>
    <dgm:pt modelId="{2031ADA6-F688-4AC9-8FF7-FE4B976FE0BE}">
      <dgm:prSet phldrT="[Text]"/>
      <dgm:spPr/>
      <dgm:t>
        <a:bodyPr/>
        <a:lstStyle/>
        <a:p>
          <a:r>
            <a:rPr lang="en-US" dirty="0" err="1" smtClean="0">
              <a:latin typeface="Nikosh" pitchFamily="2" charset="0"/>
              <a:cs typeface="Nikosh" pitchFamily="2" charset="0"/>
            </a:rPr>
            <a:t>প্রজাতন্ত্র</a:t>
          </a:r>
          <a:endParaRPr lang="en-US" dirty="0">
            <a:latin typeface="Nikosh" pitchFamily="2" charset="0"/>
            <a:cs typeface="Nikosh" pitchFamily="2" charset="0"/>
          </a:endParaRPr>
        </a:p>
      </dgm:t>
    </dgm:pt>
    <dgm:pt modelId="{936C5A9D-5E2A-4F73-B703-6D9909B0629A}" type="parTrans" cxnId="{7E8B1DE3-F4AA-43D3-86FD-2EFE8A354DF7}">
      <dgm:prSet/>
      <dgm:spPr/>
      <dgm:t>
        <a:bodyPr/>
        <a:lstStyle/>
        <a:p>
          <a:endParaRPr lang="en-US"/>
        </a:p>
      </dgm:t>
    </dgm:pt>
    <dgm:pt modelId="{1CA3076D-1607-4CC1-9EEA-FB99F502AA85}" type="sibTrans" cxnId="{7E8B1DE3-F4AA-43D3-86FD-2EFE8A354DF7}">
      <dgm:prSet/>
      <dgm:spPr/>
      <dgm:t>
        <a:bodyPr/>
        <a:lstStyle/>
        <a:p>
          <a:endParaRPr lang="en-US"/>
        </a:p>
      </dgm:t>
    </dgm:pt>
    <dgm:pt modelId="{02EDEAC7-701B-4395-987F-79AA5CC2B9FC}">
      <dgm:prSet phldrT="[Text]"/>
      <dgm:spPr/>
      <dgm:t>
        <a:bodyPr/>
        <a:lstStyle/>
        <a:p>
          <a:r>
            <a:rPr lang="en-US" dirty="0" err="1" smtClean="0">
              <a:latin typeface="Nikosh" pitchFamily="2" charset="0"/>
              <a:cs typeface="Nikosh" pitchFamily="2" charset="0"/>
            </a:rPr>
            <a:t>রাষ্ট্র</a:t>
          </a:r>
          <a:r>
            <a:rPr lang="en-US" dirty="0" smtClean="0">
              <a:latin typeface="Nikosh" pitchFamily="2" charset="0"/>
              <a:cs typeface="Nikosh" pitchFamily="2" charset="0"/>
            </a:rPr>
            <a:t> </a:t>
          </a:r>
          <a:r>
            <a:rPr lang="en-US" dirty="0" err="1" smtClean="0">
              <a:latin typeface="Nikosh" pitchFamily="2" charset="0"/>
              <a:cs typeface="Nikosh" pitchFamily="2" charset="0"/>
            </a:rPr>
            <a:t>পরিচালনার</a:t>
          </a:r>
          <a:r>
            <a:rPr lang="en-US" dirty="0" smtClean="0">
              <a:latin typeface="Nikosh" pitchFamily="2" charset="0"/>
              <a:cs typeface="Nikosh" pitchFamily="2" charset="0"/>
            </a:rPr>
            <a:t> </a:t>
          </a:r>
          <a:r>
            <a:rPr lang="en-US" dirty="0" err="1" smtClean="0">
              <a:latin typeface="Nikosh" pitchFamily="2" charset="0"/>
              <a:cs typeface="Nikosh" pitchFamily="2" charset="0"/>
            </a:rPr>
            <a:t>মূলনীতি</a:t>
          </a:r>
          <a:endParaRPr lang="en-US" dirty="0">
            <a:latin typeface="Nikosh" pitchFamily="2" charset="0"/>
            <a:cs typeface="Nikosh" pitchFamily="2" charset="0"/>
          </a:endParaRPr>
        </a:p>
      </dgm:t>
    </dgm:pt>
    <dgm:pt modelId="{C193B3F5-DDC3-4505-A4E2-2819DF1E7A4B}" type="parTrans" cxnId="{42FDAE69-DD7E-47BF-BA3D-81337D58C682}">
      <dgm:prSet/>
      <dgm:spPr/>
      <dgm:t>
        <a:bodyPr/>
        <a:lstStyle/>
        <a:p>
          <a:endParaRPr lang="en-US"/>
        </a:p>
      </dgm:t>
    </dgm:pt>
    <dgm:pt modelId="{C188E4DA-E132-498D-A860-EEBA5447D084}" type="sibTrans" cxnId="{42FDAE69-DD7E-47BF-BA3D-81337D58C682}">
      <dgm:prSet/>
      <dgm:spPr/>
      <dgm:t>
        <a:bodyPr/>
        <a:lstStyle/>
        <a:p>
          <a:endParaRPr lang="en-US"/>
        </a:p>
      </dgm:t>
    </dgm:pt>
    <dgm:pt modelId="{56AAA37C-1E30-481A-8B9E-70C3E84168A7}" type="pres">
      <dgm:prSet presAssocID="{648249BE-7DAA-45C0-A02D-4EE579A1AD24}" presName="CompostProcess" presStyleCnt="0">
        <dgm:presLayoutVars>
          <dgm:dir/>
          <dgm:resizeHandles val="exact"/>
        </dgm:presLayoutVars>
      </dgm:prSet>
      <dgm:spPr/>
    </dgm:pt>
    <dgm:pt modelId="{F495E562-C348-424C-866B-1FDF7BB6A630}" type="pres">
      <dgm:prSet presAssocID="{648249BE-7DAA-45C0-A02D-4EE579A1AD24}" presName="arrow" presStyleLbl="bgShp" presStyleIdx="0" presStyleCnt="1"/>
      <dgm:spPr/>
    </dgm:pt>
    <dgm:pt modelId="{6F414069-6BEF-4228-B37B-9A18AE9680C7}" type="pres">
      <dgm:prSet presAssocID="{648249BE-7DAA-45C0-A02D-4EE579A1AD24}" presName="linearProcess" presStyleCnt="0"/>
      <dgm:spPr/>
    </dgm:pt>
    <dgm:pt modelId="{DF3E9586-CD38-4923-BF19-1CE378C8D9CF}" type="pres">
      <dgm:prSet presAssocID="{18DB5837-2E5A-43E5-9397-46985B740F2E}" presName="textNode" presStyleLbl="node1" presStyleIdx="0" presStyleCnt="3">
        <dgm:presLayoutVars>
          <dgm:bulletEnabled val="1"/>
        </dgm:presLayoutVars>
      </dgm:prSet>
      <dgm:spPr/>
      <dgm:t>
        <a:bodyPr/>
        <a:lstStyle/>
        <a:p>
          <a:endParaRPr lang="en-US"/>
        </a:p>
      </dgm:t>
    </dgm:pt>
    <dgm:pt modelId="{4253E299-F96C-4978-B599-051E9C0886F2}" type="pres">
      <dgm:prSet presAssocID="{70A3F3F2-9CAE-4B2C-83A4-EED397AF4C51}" presName="sibTrans" presStyleCnt="0"/>
      <dgm:spPr/>
    </dgm:pt>
    <dgm:pt modelId="{C2493765-7A52-4CAC-8C20-5E92AA0C446E}" type="pres">
      <dgm:prSet presAssocID="{2031ADA6-F688-4AC9-8FF7-FE4B976FE0BE}" presName="textNode" presStyleLbl="node1" presStyleIdx="1" presStyleCnt="3">
        <dgm:presLayoutVars>
          <dgm:bulletEnabled val="1"/>
        </dgm:presLayoutVars>
      </dgm:prSet>
      <dgm:spPr/>
      <dgm:t>
        <a:bodyPr/>
        <a:lstStyle/>
        <a:p>
          <a:endParaRPr lang="en-US"/>
        </a:p>
      </dgm:t>
    </dgm:pt>
    <dgm:pt modelId="{2BA4624A-08BE-42B3-97EF-63DB4FB53A9D}" type="pres">
      <dgm:prSet presAssocID="{1CA3076D-1607-4CC1-9EEA-FB99F502AA85}" presName="sibTrans" presStyleCnt="0"/>
      <dgm:spPr/>
    </dgm:pt>
    <dgm:pt modelId="{B67D8EEA-E30E-4B77-B11D-BE556FFD1A0A}" type="pres">
      <dgm:prSet presAssocID="{02EDEAC7-701B-4395-987F-79AA5CC2B9FC}" presName="textNode" presStyleLbl="node1" presStyleIdx="2" presStyleCnt="3">
        <dgm:presLayoutVars>
          <dgm:bulletEnabled val="1"/>
        </dgm:presLayoutVars>
      </dgm:prSet>
      <dgm:spPr/>
      <dgm:t>
        <a:bodyPr/>
        <a:lstStyle/>
        <a:p>
          <a:endParaRPr lang="en-US"/>
        </a:p>
      </dgm:t>
    </dgm:pt>
  </dgm:ptLst>
  <dgm:cxnLst>
    <dgm:cxn modelId="{C4EDDDFA-A1E7-4F20-AE1D-C2D9B4978712}" type="presOf" srcId="{2031ADA6-F688-4AC9-8FF7-FE4B976FE0BE}" destId="{C2493765-7A52-4CAC-8C20-5E92AA0C446E}" srcOrd="0" destOrd="0" presId="urn:microsoft.com/office/officeart/2005/8/layout/hProcess9"/>
    <dgm:cxn modelId="{6C804372-F675-4978-BA5E-9EEC5BE0F8C6}" srcId="{648249BE-7DAA-45C0-A02D-4EE579A1AD24}" destId="{18DB5837-2E5A-43E5-9397-46985B740F2E}" srcOrd="0" destOrd="0" parTransId="{733220CD-E60C-4B55-9142-049B47DF5300}" sibTransId="{70A3F3F2-9CAE-4B2C-83A4-EED397AF4C51}"/>
    <dgm:cxn modelId="{42FDAE69-DD7E-47BF-BA3D-81337D58C682}" srcId="{648249BE-7DAA-45C0-A02D-4EE579A1AD24}" destId="{02EDEAC7-701B-4395-987F-79AA5CC2B9FC}" srcOrd="2" destOrd="0" parTransId="{C193B3F5-DDC3-4505-A4E2-2819DF1E7A4B}" sibTransId="{C188E4DA-E132-498D-A860-EEBA5447D084}"/>
    <dgm:cxn modelId="{7E8B1DE3-F4AA-43D3-86FD-2EFE8A354DF7}" srcId="{648249BE-7DAA-45C0-A02D-4EE579A1AD24}" destId="{2031ADA6-F688-4AC9-8FF7-FE4B976FE0BE}" srcOrd="1" destOrd="0" parTransId="{936C5A9D-5E2A-4F73-B703-6D9909B0629A}" sibTransId="{1CA3076D-1607-4CC1-9EEA-FB99F502AA85}"/>
    <dgm:cxn modelId="{0917B2D6-163C-4EAD-923F-687295C82CBC}" type="presOf" srcId="{18DB5837-2E5A-43E5-9397-46985B740F2E}" destId="{DF3E9586-CD38-4923-BF19-1CE378C8D9CF}" srcOrd="0" destOrd="0" presId="urn:microsoft.com/office/officeart/2005/8/layout/hProcess9"/>
    <dgm:cxn modelId="{0F474A91-B0FB-4A89-8F38-99A59F099492}" type="presOf" srcId="{02EDEAC7-701B-4395-987F-79AA5CC2B9FC}" destId="{B67D8EEA-E30E-4B77-B11D-BE556FFD1A0A}" srcOrd="0" destOrd="0" presId="urn:microsoft.com/office/officeart/2005/8/layout/hProcess9"/>
    <dgm:cxn modelId="{98D988B8-E27D-4CCE-931C-AE36000016FB}" type="presOf" srcId="{648249BE-7DAA-45C0-A02D-4EE579A1AD24}" destId="{56AAA37C-1E30-481A-8B9E-70C3E84168A7}" srcOrd="0" destOrd="0" presId="urn:microsoft.com/office/officeart/2005/8/layout/hProcess9"/>
    <dgm:cxn modelId="{FDC85262-07EA-4020-BF1E-FD3C16AC2764}" type="presParOf" srcId="{56AAA37C-1E30-481A-8B9E-70C3E84168A7}" destId="{F495E562-C348-424C-866B-1FDF7BB6A630}" srcOrd="0" destOrd="0" presId="urn:microsoft.com/office/officeart/2005/8/layout/hProcess9"/>
    <dgm:cxn modelId="{39F83409-026D-44A7-A4B4-C403C8DCFFBA}" type="presParOf" srcId="{56AAA37C-1E30-481A-8B9E-70C3E84168A7}" destId="{6F414069-6BEF-4228-B37B-9A18AE9680C7}" srcOrd="1" destOrd="0" presId="urn:microsoft.com/office/officeart/2005/8/layout/hProcess9"/>
    <dgm:cxn modelId="{5EF4C5D5-76AB-43B7-A36D-B8B0BFAA57B3}" type="presParOf" srcId="{6F414069-6BEF-4228-B37B-9A18AE9680C7}" destId="{DF3E9586-CD38-4923-BF19-1CE378C8D9CF}" srcOrd="0" destOrd="0" presId="urn:microsoft.com/office/officeart/2005/8/layout/hProcess9"/>
    <dgm:cxn modelId="{9BC6C8D6-154E-473C-91B4-153BF1E19F29}" type="presParOf" srcId="{6F414069-6BEF-4228-B37B-9A18AE9680C7}" destId="{4253E299-F96C-4978-B599-051E9C0886F2}" srcOrd="1" destOrd="0" presId="urn:microsoft.com/office/officeart/2005/8/layout/hProcess9"/>
    <dgm:cxn modelId="{FDB4C793-0820-4B83-896C-758CCA6D4A8F}" type="presParOf" srcId="{6F414069-6BEF-4228-B37B-9A18AE9680C7}" destId="{C2493765-7A52-4CAC-8C20-5E92AA0C446E}" srcOrd="2" destOrd="0" presId="urn:microsoft.com/office/officeart/2005/8/layout/hProcess9"/>
    <dgm:cxn modelId="{6568E055-D11D-435C-A7EC-61AC8FE374A7}" type="presParOf" srcId="{6F414069-6BEF-4228-B37B-9A18AE9680C7}" destId="{2BA4624A-08BE-42B3-97EF-63DB4FB53A9D}" srcOrd="3" destOrd="0" presId="urn:microsoft.com/office/officeart/2005/8/layout/hProcess9"/>
    <dgm:cxn modelId="{5450A93E-2ACA-4460-9F9B-FA3931AA5980}" type="presParOf" srcId="{6F414069-6BEF-4228-B37B-9A18AE9680C7}" destId="{B67D8EEA-E30E-4B77-B11D-BE556FFD1A0A}"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FBD698-9A14-488B-B5F5-7462319A7856}" type="doc">
      <dgm:prSet loTypeId="urn:microsoft.com/office/officeart/2005/8/layout/hProcess9" loCatId="process" qsTypeId="urn:microsoft.com/office/officeart/2005/8/quickstyle/simple1" qsCatId="simple" csTypeId="urn:microsoft.com/office/officeart/2005/8/colors/accent1_2" csCatId="accent1" phldr="1"/>
      <dgm:spPr/>
    </dgm:pt>
    <dgm:pt modelId="{CB2A278B-21F8-4985-9656-A182A210DBD2}">
      <dgm:prSet phldrT="[Text]"/>
      <dgm:spPr/>
      <dgm:t>
        <a:bodyPr/>
        <a:lstStyle/>
        <a:p>
          <a:r>
            <a:rPr lang="en-US" dirty="0" err="1" smtClean="0">
              <a:latin typeface="Nikosh" pitchFamily="2" charset="0"/>
              <a:cs typeface="Nikosh" pitchFamily="2" charset="0"/>
            </a:rPr>
            <a:t>মৌলিক</a:t>
          </a:r>
          <a:r>
            <a:rPr lang="en-US" dirty="0" smtClean="0">
              <a:latin typeface="Nikosh" pitchFamily="2" charset="0"/>
              <a:cs typeface="Nikosh" pitchFamily="2" charset="0"/>
            </a:rPr>
            <a:t> </a:t>
          </a:r>
          <a:r>
            <a:rPr lang="en-US" dirty="0" err="1" smtClean="0">
              <a:latin typeface="Nikosh" pitchFamily="2" charset="0"/>
              <a:cs typeface="Nikosh" pitchFamily="2" charset="0"/>
            </a:rPr>
            <a:t>অধিকার</a:t>
          </a:r>
          <a:endParaRPr lang="en-US" dirty="0">
            <a:latin typeface="Nikosh" pitchFamily="2" charset="0"/>
            <a:cs typeface="Nikosh" pitchFamily="2" charset="0"/>
          </a:endParaRPr>
        </a:p>
      </dgm:t>
    </dgm:pt>
    <dgm:pt modelId="{700CA174-2018-48A3-8125-7943ED985069}" type="parTrans" cxnId="{0A078104-AE88-4F98-8C48-E28B32951BEF}">
      <dgm:prSet/>
      <dgm:spPr/>
      <dgm:t>
        <a:bodyPr/>
        <a:lstStyle/>
        <a:p>
          <a:endParaRPr lang="en-US"/>
        </a:p>
      </dgm:t>
    </dgm:pt>
    <dgm:pt modelId="{1AF5EAEE-484D-4C57-832F-DA9D917BC513}" type="sibTrans" cxnId="{0A078104-AE88-4F98-8C48-E28B32951BEF}">
      <dgm:prSet/>
      <dgm:spPr/>
      <dgm:t>
        <a:bodyPr/>
        <a:lstStyle/>
        <a:p>
          <a:endParaRPr lang="en-US"/>
        </a:p>
      </dgm:t>
    </dgm:pt>
    <dgm:pt modelId="{C09C709B-5937-40AB-882A-DE8C90CC0B25}">
      <dgm:prSet phldrT="[Text]"/>
      <dgm:spPr/>
      <dgm:t>
        <a:bodyPr/>
        <a:lstStyle/>
        <a:p>
          <a:r>
            <a:rPr lang="en-US" dirty="0" err="1" smtClean="0">
              <a:latin typeface="Nikosh" pitchFamily="2" charset="0"/>
              <a:cs typeface="Nikosh" pitchFamily="2" charset="0"/>
            </a:rPr>
            <a:t>নির্বাহী</a:t>
          </a:r>
          <a:r>
            <a:rPr lang="en-US" dirty="0" smtClean="0">
              <a:latin typeface="Nikosh" pitchFamily="2" charset="0"/>
              <a:cs typeface="Nikosh" pitchFamily="2" charset="0"/>
            </a:rPr>
            <a:t> </a:t>
          </a:r>
          <a:r>
            <a:rPr lang="en-US" dirty="0" err="1" smtClean="0">
              <a:latin typeface="Nikosh" pitchFamily="2" charset="0"/>
              <a:cs typeface="Nikosh" pitchFamily="2" charset="0"/>
            </a:rPr>
            <a:t>বিভাগ</a:t>
          </a:r>
          <a:endParaRPr lang="en-US" dirty="0">
            <a:latin typeface="Nikosh" pitchFamily="2" charset="0"/>
            <a:cs typeface="Nikosh" pitchFamily="2" charset="0"/>
          </a:endParaRPr>
        </a:p>
      </dgm:t>
    </dgm:pt>
    <dgm:pt modelId="{CB5E7042-56D7-47DC-BEDD-FE9CB20F7735}" type="parTrans" cxnId="{06FF4AAD-2783-4D08-AD43-6AE23BCAD5BA}">
      <dgm:prSet/>
      <dgm:spPr/>
      <dgm:t>
        <a:bodyPr/>
        <a:lstStyle/>
        <a:p>
          <a:endParaRPr lang="en-US"/>
        </a:p>
      </dgm:t>
    </dgm:pt>
    <dgm:pt modelId="{D966709E-BB25-4E54-BD00-C4F7803F0079}" type="sibTrans" cxnId="{06FF4AAD-2783-4D08-AD43-6AE23BCAD5BA}">
      <dgm:prSet/>
      <dgm:spPr/>
      <dgm:t>
        <a:bodyPr/>
        <a:lstStyle/>
        <a:p>
          <a:endParaRPr lang="en-US"/>
        </a:p>
      </dgm:t>
    </dgm:pt>
    <dgm:pt modelId="{5400E977-1FC7-488B-A77E-852CACE38A60}">
      <dgm:prSet phldrT="[Text]"/>
      <dgm:spPr/>
      <dgm:t>
        <a:bodyPr/>
        <a:lstStyle/>
        <a:p>
          <a:r>
            <a:rPr lang="en-US" dirty="0" err="1" smtClean="0">
              <a:latin typeface="Nikosh" pitchFamily="2" charset="0"/>
              <a:cs typeface="Nikosh" pitchFamily="2" charset="0"/>
            </a:rPr>
            <a:t>আইনসভা</a:t>
          </a:r>
          <a:endParaRPr lang="en-US" dirty="0">
            <a:latin typeface="Nikosh" pitchFamily="2" charset="0"/>
            <a:cs typeface="Nikosh" pitchFamily="2" charset="0"/>
          </a:endParaRPr>
        </a:p>
      </dgm:t>
    </dgm:pt>
    <dgm:pt modelId="{F44628E6-30CE-4AC4-81DB-3CE20D9B61A2}" type="parTrans" cxnId="{BFFD5F73-7E84-4DA3-AC93-467BF17DF13C}">
      <dgm:prSet/>
      <dgm:spPr/>
      <dgm:t>
        <a:bodyPr/>
        <a:lstStyle/>
        <a:p>
          <a:endParaRPr lang="en-US"/>
        </a:p>
      </dgm:t>
    </dgm:pt>
    <dgm:pt modelId="{63653EC8-015B-44CF-86CB-96901007412A}" type="sibTrans" cxnId="{BFFD5F73-7E84-4DA3-AC93-467BF17DF13C}">
      <dgm:prSet/>
      <dgm:spPr/>
      <dgm:t>
        <a:bodyPr/>
        <a:lstStyle/>
        <a:p>
          <a:endParaRPr lang="en-US"/>
        </a:p>
      </dgm:t>
    </dgm:pt>
    <dgm:pt modelId="{8DAF4132-5B20-41F7-870B-E5DB08226E2F}" type="pres">
      <dgm:prSet presAssocID="{DBFBD698-9A14-488B-B5F5-7462319A7856}" presName="CompostProcess" presStyleCnt="0">
        <dgm:presLayoutVars>
          <dgm:dir/>
          <dgm:resizeHandles val="exact"/>
        </dgm:presLayoutVars>
      </dgm:prSet>
      <dgm:spPr/>
    </dgm:pt>
    <dgm:pt modelId="{52C66DE7-F51E-4245-B2DA-7CAE4F330B87}" type="pres">
      <dgm:prSet presAssocID="{DBFBD698-9A14-488B-B5F5-7462319A7856}" presName="arrow" presStyleLbl="bgShp" presStyleIdx="0" presStyleCnt="1"/>
      <dgm:spPr/>
    </dgm:pt>
    <dgm:pt modelId="{8122A66A-0FF6-4948-ADA3-B2A7F512F7E4}" type="pres">
      <dgm:prSet presAssocID="{DBFBD698-9A14-488B-B5F5-7462319A7856}" presName="linearProcess" presStyleCnt="0"/>
      <dgm:spPr/>
    </dgm:pt>
    <dgm:pt modelId="{9B994C0E-DCC9-4FC1-AF6F-FADD2EA0AFFB}" type="pres">
      <dgm:prSet presAssocID="{CB2A278B-21F8-4985-9656-A182A210DBD2}" presName="textNode" presStyleLbl="node1" presStyleIdx="0" presStyleCnt="3">
        <dgm:presLayoutVars>
          <dgm:bulletEnabled val="1"/>
        </dgm:presLayoutVars>
      </dgm:prSet>
      <dgm:spPr/>
      <dgm:t>
        <a:bodyPr/>
        <a:lstStyle/>
        <a:p>
          <a:endParaRPr lang="en-US"/>
        </a:p>
      </dgm:t>
    </dgm:pt>
    <dgm:pt modelId="{2B98F5A3-F4F3-4246-ABD4-290F7204A5BE}" type="pres">
      <dgm:prSet presAssocID="{1AF5EAEE-484D-4C57-832F-DA9D917BC513}" presName="sibTrans" presStyleCnt="0"/>
      <dgm:spPr/>
    </dgm:pt>
    <dgm:pt modelId="{B06ECB56-6F57-4AD7-A41A-5D93DEEE8F86}" type="pres">
      <dgm:prSet presAssocID="{C09C709B-5937-40AB-882A-DE8C90CC0B25}" presName="textNode" presStyleLbl="node1" presStyleIdx="1" presStyleCnt="3">
        <dgm:presLayoutVars>
          <dgm:bulletEnabled val="1"/>
        </dgm:presLayoutVars>
      </dgm:prSet>
      <dgm:spPr/>
      <dgm:t>
        <a:bodyPr/>
        <a:lstStyle/>
        <a:p>
          <a:endParaRPr lang="en-US"/>
        </a:p>
      </dgm:t>
    </dgm:pt>
    <dgm:pt modelId="{E24B01CD-B582-4664-957E-D524C1925B08}" type="pres">
      <dgm:prSet presAssocID="{D966709E-BB25-4E54-BD00-C4F7803F0079}" presName="sibTrans" presStyleCnt="0"/>
      <dgm:spPr/>
    </dgm:pt>
    <dgm:pt modelId="{FA2E24A6-0F3B-411F-BD64-848C8E506DC1}" type="pres">
      <dgm:prSet presAssocID="{5400E977-1FC7-488B-A77E-852CACE38A60}" presName="textNode" presStyleLbl="node1" presStyleIdx="2" presStyleCnt="3">
        <dgm:presLayoutVars>
          <dgm:bulletEnabled val="1"/>
        </dgm:presLayoutVars>
      </dgm:prSet>
      <dgm:spPr/>
      <dgm:t>
        <a:bodyPr/>
        <a:lstStyle/>
        <a:p>
          <a:endParaRPr lang="en-US"/>
        </a:p>
      </dgm:t>
    </dgm:pt>
  </dgm:ptLst>
  <dgm:cxnLst>
    <dgm:cxn modelId="{06FF4AAD-2783-4D08-AD43-6AE23BCAD5BA}" srcId="{DBFBD698-9A14-488B-B5F5-7462319A7856}" destId="{C09C709B-5937-40AB-882A-DE8C90CC0B25}" srcOrd="1" destOrd="0" parTransId="{CB5E7042-56D7-47DC-BEDD-FE9CB20F7735}" sibTransId="{D966709E-BB25-4E54-BD00-C4F7803F0079}"/>
    <dgm:cxn modelId="{9DA29A74-D43F-4784-803B-F17A39CAA0C4}" type="presOf" srcId="{CB2A278B-21F8-4985-9656-A182A210DBD2}" destId="{9B994C0E-DCC9-4FC1-AF6F-FADD2EA0AFFB}" srcOrd="0" destOrd="0" presId="urn:microsoft.com/office/officeart/2005/8/layout/hProcess9"/>
    <dgm:cxn modelId="{BFFD5F73-7E84-4DA3-AC93-467BF17DF13C}" srcId="{DBFBD698-9A14-488B-B5F5-7462319A7856}" destId="{5400E977-1FC7-488B-A77E-852CACE38A60}" srcOrd="2" destOrd="0" parTransId="{F44628E6-30CE-4AC4-81DB-3CE20D9B61A2}" sibTransId="{63653EC8-015B-44CF-86CB-96901007412A}"/>
    <dgm:cxn modelId="{A5C628E4-83E6-46FD-B1F1-1FD549730A33}" type="presOf" srcId="{5400E977-1FC7-488B-A77E-852CACE38A60}" destId="{FA2E24A6-0F3B-411F-BD64-848C8E506DC1}" srcOrd="0" destOrd="0" presId="urn:microsoft.com/office/officeart/2005/8/layout/hProcess9"/>
    <dgm:cxn modelId="{DD82F78E-07BC-4C16-9F76-D32A07C8501B}" type="presOf" srcId="{DBFBD698-9A14-488B-B5F5-7462319A7856}" destId="{8DAF4132-5B20-41F7-870B-E5DB08226E2F}" srcOrd="0" destOrd="0" presId="urn:microsoft.com/office/officeart/2005/8/layout/hProcess9"/>
    <dgm:cxn modelId="{41E53100-2E02-4FE5-BC04-3B84F7415D17}" type="presOf" srcId="{C09C709B-5937-40AB-882A-DE8C90CC0B25}" destId="{B06ECB56-6F57-4AD7-A41A-5D93DEEE8F86}" srcOrd="0" destOrd="0" presId="urn:microsoft.com/office/officeart/2005/8/layout/hProcess9"/>
    <dgm:cxn modelId="{0A078104-AE88-4F98-8C48-E28B32951BEF}" srcId="{DBFBD698-9A14-488B-B5F5-7462319A7856}" destId="{CB2A278B-21F8-4985-9656-A182A210DBD2}" srcOrd="0" destOrd="0" parTransId="{700CA174-2018-48A3-8125-7943ED985069}" sibTransId="{1AF5EAEE-484D-4C57-832F-DA9D917BC513}"/>
    <dgm:cxn modelId="{D2055A21-8710-415A-84F7-A13367AB8034}" type="presParOf" srcId="{8DAF4132-5B20-41F7-870B-E5DB08226E2F}" destId="{52C66DE7-F51E-4245-B2DA-7CAE4F330B87}" srcOrd="0" destOrd="0" presId="urn:microsoft.com/office/officeart/2005/8/layout/hProcess9"/>
    <dgm:cxn modelId="{9BE963F7-EAE5-4CFF-B4A3-D00642AD3D4D}" type="presParOf" srcId="{8DAF4132-5B20-41F7-870B-E5DB08226E2F}" destId="{8122A66A-0FF6-4948-ADA3-B2A7F512F7E4}" srcOrd="1" destOrd="0" presId="urn:microsoft.com/office/officeart/2005/8/layout/hProcess9"/>
    <dgm:cxn modelId="{E0C34F61-17E2-41DE-A58D-B0F4585C7CEC}" type="presParOf" srcId="{8122A66A-0FF6-4948-ADA3-B2A7F512F7E4}" destId="{9B994C0E-DCC9-4FC1-AF6F-FADD2EA0AFFB}" srcOrd="0" destOrd="0" presId="urn:microsoft.com/office/officeart/2005/8/layout/hProcess9"/>
    <dgm:cxn modelId="{DD89107D-51D6-4BC6-B4D7-6F78347CEC63}" type="presParOf" srcId="{8122A66A-0FF6-4948-ADA3-B2A7F512F7E4}" destId="{2B98F5A3-F4F3-4246-ABD4-290F7204A5BE}" srcOrd="1" destOrd="0" presId="urn:microsoft.com/office/officeart/2005/8/layout/hProcess9"/>
    <dgm:cxn modelId="{65D55741-D834-45AC-AA54-A1167F08222E}" type="presParOf" srcId="{8122A66A-0FF6-4948-ADA3-B2A7F512F7E4}" destId="{B06ECB56-6F57-4AD7-A41A-5D93DEEE8F86}" srcOrd="2" destOrd="0" presId="urn:microsoft.com/office/officeart/2005/8/layout/hProcess9"/>
    <dgm:cxn modelId="{2A497303-F299-4F5A-968D-668C3A6B1E84}" type="presParOf" srcId="{8122A66A-0FF6-4948-ADA3-B2A7F512F7E4}" destId="{E24B01CD-B582-4664-957E-D524C1925B08}" srcOrd="3" destOrd="0" presId="urn:microsoft.com/office/officeart/2005/8/layout/hProcess9"/>
    <dgm:cxn modelId="{D8762B0A-7B5F-4CC2-9C9C-E710B7C9DC0C}" type="presParOf" srcId="{8122A66A-0FF6-4948-ADA3-B2A7F512F7E4}" destId="{FA2E24A6-0F3B-411F-BD64-848C8E506DC1}"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E656D24-85BB-4D9E-9CE1-03A16B803E30}" type="doc">
      <dgm:prSet loTypeId="urn:microsoft.com/office/officeart/2005/8/layout/hProcess9" loCatId="process" qsTypeId="urn:microsoft.com/office/officeart/2005/8/quickstyle/simple1" qsCatId="simple" csTypeId="urn:microsoft.com/office/officeart/2005/8/colors/accent1_2" csCatId="accent1" phldr="1"/>
      <dgm:spPr/>
    </dgm:pt>
    <dgm:pt modelId="{5B3319DF-D6AC-4C7A-980F-B97A5440D066}">
      <dgm:prSet phldrT="[Text]"/>
      <dgm:spPr/>
      <dgm:t>
        <a:bodyPr/>
        <a:lstStyle/>
        <a:p>
          <a:r>
            <a:rPr lang="en-US" dirty="0" err="1" smtClean="0">
              <a:latin typeface="Nikosh" pitchFamily="2" charset="0"/>
              <a:cs typeface="Nikosh" pitchFamily="2" charset="0"/>
            </a:rPr>
            <a:t>বিচার</a:t>
          </a:r>
          <a:r>
            <a:rPr lang="en-US" dirty="0" smtClean="0">
              <a:latin typeface="Nikosh" pitchFamily="2" charset="0"/>
              <a:cs typeface="Nikosh" pitchFamily="2" charset="0"/>
            </a:rPr>
            <a:t> </a:t>
          </a:r>
          <a:r>
            <a:rPr lang="en-US" dirty="0" err="1" smtClean="0">
              <a:latin typeface="Nikosh" pitchFamily="2" charset="0"/>
              <a:cs typeface="Nikosh" pitchFamily="2" charset="0"/>
            </a:rPr>
            <a:t>বিভাগ</a:t>
          </a:r>
          <a:endParaRPr lang="en-US" dirty="0">
            <a:latin typeface="Nikosh" pitchFamily="2" charset="0"/>
            <a:cs typeface="Nikosh" pitchFamily="2" charset="0"/>
          </a:endParaRPr>
        </a:p>
      </dgm:t>
    </dgm:pt>
    <dgm:pt modelId="{79EC25CF-9568-4B6F-85CA-4F2EDDB9144E}" type="parTrans" cxnId="{199F298A-8BA8-488D-9BB7-0E96E14DAC0D}">
      <dgm:prSet/>
      <dgm:spPr/>
      <dgm:t>
        <a:bodyPr/>
        <a:lstStyle/>
        <a:p>
          <a:endParaRPr lang="en-US"/>
        </a:p>
      </dgm:t>
    </dgm:pt>
    <dgm:pt modelId="{E37E335F-50E8-4A6C-9C77-482EA2E25C9D}" type="sibTrans" cxnId="{199F298A-8BA8-488D-9BB7-0E96E14DAC0D}">
      <dgm:prSet/>
      <dgm:spPr/>
      <dgm:t>
        <a:bodyPr/>
        <a:lstStyle/>
        <a:p>
          <a:endParaRPr lang="en-US"/>
        </a:p>
      </dgm:t>
    </dgm:pt>
    <dgm:pt modelId="{D8879212-EAF9-4808-B24D-28267EC92FE8}">
      <dgm:prSet phldrT="[Text]"/>
      <dgm:spPr/>
      <dgm:t>
        <a:bodyPr/>
        <a:lstStyle/>
        <a:p>
          <a:r>
            <a:rPr lang="en-US" dirty="0" err="1" smtClean="0">
              <a:latin typeface="Nikosh" pitchFamily="2" charset="0"/>
              <a:cs typeface="Nikosh" pitchFamily="2" charset="0"/>
            </a:rPr>
            <a:t>নির্বাচন</a:t>
          </a:r>
          <a:endParaRPr lang="en-US" dirty="0">
            <a:latin typeface="Nikosh" pitchFamily="2" charset="0"/>
            <a:cs typeface="Nikosh" pitchFamily="2" charset="0"/>
          </a:endParaRPr>
        </a:p>
      </dgm:t>
    </dgm:pt>
    <dgm:pt modelId="{66688CB1-7FF7-4D56-BA14-DE4FF483A287}" type="parTrans" cxnId="{1791E29B-9DA1-4914-8DA9-59B1901E98F0}">
      <dgm:prSet/>
      <dgm:spPr/>
      <dgm:t>
        <a:bodyPr/>
        <a:lstStyle/>
        <a:p>
          <a:endParaRPr lang="en-US"/>
        </a:p>
      </dgm:t>
    </dgm:pt>
    <dgm:pt modelId="{965B0D3A-B158-4E82-86A9-2D115582129A}" type="sibTrans" cxnId="{1791E29B-9DA1-4914-8DA9-59B1901E98F0}">
      <dgm:prSet/>
      <dgm:spPr/>
      <dgm:t>
        <a:bodyPr/>
        <a:lstStyle/>
        <a:p>
          <a:endParaRPr lang="en-US"/>
        </a:p>
      </dgm:t>
    </dgm:pt>
    <dgm:pt modelId="{F8D2A36F-999E-4D80-BB9F-4280BE92596B}">
      <dgm:prSet phldrT="[Text]"/>
      <dgm:spPr/>
      <dgm:t>
        <a:bodyPr/>
        <a:lstStyle/>
        <a:p>
          <a:r>
            <a:rPr lang="en-US" dirty="0" err="1" smtClean="0">
              <a:latin typeface="Nikosh" pitchFamily="2" charset="0"/>
              <a:cs typeface="Nikosh" pitchFamily="2" charset="0"/>
            </a:rPr>
            <a:t>মহা</a:t>
          </a:r>
          <a:r>
            <a:rPr lang="en-US" dirty="0" smtClean="0">
              <a:latin typeface="Nikosh" pitchFamily="2" charset="0"/>
              <a:cs typeface="Nikosh" pitchFamily="2" charset="0"/>
            </a:rPr>
            <a:t> </a:t>
          </a:r>
          <a:r>
            <a:rPr lang="en-US" dirty="0" err="1" smtClean="0">
              <a:latin typeface="Nikosh" pitchFamily="2" charset="0"/>
              <a:cs typeface="Nikosh" pitchFamily="2" charset="0"/>
            </a:rPr>
            <a:t>হিসাব</a:t>
          </a:r>
          <a:r>
            <a:rPr lang="en-US" dirty="0" smtClean="0">
              <a:latin typeface="Nikosh" pitchFamily="2" charset="0"/>
              <a:cs typeface="Nikosh" pitchFamily="2" charset="0"/>
            </a:rPr>
            <a:t> </a:t>
          </a:r>
          <a:r>
            <a:rPr lang="en-US" dirty="0" err="1" smtClean="0">
              <a:latin typeface="Nikosh" pitchFamily="2" charset="0"/>
              <a:cs typeface="Nikosh" pitchFamily="2" charset="0"/>
            </a:rPr>
            <a:t>নিরীক্ষক</a:t>
          </a:r>
          <a:r>
            <a:rPr lang="en-US" dirty="0" smtClean="0">
              <a:latin typeface="Nikosh" pitchFamily="2" charset="0"/>
              <a:cs typeface="Nikosh" pitchFamily="2" charset="0"/>
            </a:rPr>
            <a:t> ও </a:t>
          </a:r>
          <a:r>
            <a:rPr lang="en-US" dirty="0" err="1" smtClean="0">
              <a:latin typeface="Nikosh" pitchFamily="2" charset="0"/>
              <a:cs typeface="Nikosh" pitchFamily="2" charset="0"/>
            </a:rPr>
            <a:t>নিয়ন্ত্রক</a:t>
          </a:r>
          <a:endParaRPr lang="en-US" dirty="0"/>
        </a:p>
      </dgm:t>
    </dgm:pt>
    <dgm:pt modelId="{C95B53B1-48B1-4937-A1ED-5C010809BF48}" type="parTrans" cxnId="{B09D209A-D5B5-417B-94CE-5FDE01985241}">
      <dgm:prSet/>
      <dgm:spPr/>
      <dgm:t>
        <a:bodyPr/>
        <a:lstStyle/>
        <a:p>
          <a:endParaRPr lang="en-US"/>
        </a:p>
      </dgm:t>
    </dgm:pt>
    <dgm:pt modelId="{D76B7887-26E1-45EF-8B4A-B126A49C8720}" type="sibTrans" cxnId="{B09D209A-D5B5-417B-94CE-5FDE01985241}">
      <dgm:prSet/>
      <dgm:spPr/>
      <dgm:t>
        <a:bodyPr/>
        <a:lstStyle/>
        <a:p>
          <a:endParaRPr lang="en-US"/>
        </a:p>
      </dgm:t>
    </dgm:pt>
    <dgm:pt modelId="{650BD14B-A908-45CF-9AF6-371D8E413164}" type="pres">
      <dgm:prSet presAssocID="{4E656D24-85BB-4D9E-9CE1-03A16B803E30}" presName="CompostProcess" presStyleCnt="0">
        <dgm:presLayoutVars>
          <dgm:dir/>
          <dgm:resizeHandles val="exact"/>
        </dgm:presLayoutVars>
      </dgm:prSet>
      <dgm:spPr/>
    </dgm:pt>
    <dgm:pt modelId="{4A00E38E-6A95-4E75-AAD6-37C0F2499464}" type="pres">
      <dgm:prSet presAssocID="{4E656D24-85BB-4D9E-9CE1-03A16B803E30}" presName="arrow" presStyleLbl="bgShp" presStyleIdx="0" presStyleCnt="1"/>
      <dgm:spPr/>
    </dgm:pt>
    <dgm:pt modelId="{B9F847D1-3B0F-4DB2-BF61-2A885A6D5C08}" type="pres">
      <dgm:prSet presAssocID="{4E656D24-85BB-4D9E-9CE1-03A16B803E30}" presName="linearProcess" presStyleCnt="0"/>
      <dgm:spPr/>
    </dgm:pt>
    <dgm:pt modelId="{58938E8D-B82D-498B-ABD2-AAE4E6D3AF32}" type="pres">
      <dgm:prSet presAssocID="{5B3319DF-D6AC-4C7A-980F-B97A5440D066}" presName="textNode" presStyleLbl="node1" presStyleIdx="0" presStyleCnt="3">
        <dgm:presLayoutVars>
          <dgm:bulletEnabled val="1"/>
        </dgm:presLayoutVars>
      </dgm:prSet>
      <dgm:spPr/>
      <dgm:t>
        <a:bodyPr/>
        <a:lstStyle/>
        <a:p>
          <a:endParaRPr lang="en-US"/>
        </a:p>
      </dgm:t>
    </dgm:pt>
    <dgm:pt modelId="{BF3A0246-EF3E-4259-8AFA-2410A3BC2E07}" type="pres">
      <dgm:prSet presAssocID="{E37E335F-50E8-4A6C-9C77-482EA2E25C9D}" presName="sibTrans" presStyleCnt="0"/>
      <dgm:spPr/>
    </dgm:pt>
    <dgm:pt modelId="{75AA8313-5C5A-43D2-B340-F7A7B1D41F22}" type="pres">
      <dgm:prSet presAssocID="{D8879212-EAF9-4808-B24D-28267EC92FE8}" presName="textNode" presStyleLbl="node1" presStyleIdx="1" presStyleCnt="3">
        <dgm:presLayoutVars>
          <dgm:bulletEnabled val="1"/>
        </dgm:presLayoutVars>
      </dgm:prSet>
      <dgm:spPr/>
      <dgm:t>
        <a:bodyPr/>
        <a:lstStyle/>
        <a:p>
          <a:endParaRPr lang="en-US"/>
        </a:p>
      </dgm:t>
    </dgm:pt>
    <dgm:pt modelId="{5629FAB3-137F-4102-9362-7B3C87A65603}" type="pres">
      <dgm:prSet presAssocID="{965B0D3A-B158-4E82-86A9-2D115582129A}" presName="sibTrans" presStyleCnt="0"/>
      <dgm:spPr/>
    </dgm:pt>
    <dgm:pt modelId="{2BC76141-A200-41DC-978D-1A777EE8C313}" type="pres">
      <dgm:prSet presAssocID="{F8D2A36F-999E-4D80-BB9F-4280BE92596B}" presName="textNode" presStyleLbl="node1" presStyleIdx="2" presStyleCnt="3">
        <dgm:presLayoutVars>
          <dgm:bulletEnabled val="1"/>
        </dgm:presLayoutVars>
      </dgm:prSet>
      <dgm:spPr/>
      <dgm:t>
        <a:bodyPr/>
        <a:lstStyle/>
        <a:p>
          <a:endParaRPr lang="en-US"/>
        </a:p>
      </dgm:t>
    </dgm:pt>
  </dgm:ptLst>
  <dgm:cxnLst>
    <dgm:cxn modelId="{199F298A-8BA8-488D-9BB7-0E96E14DAC0D}" srcId="{4E656D24-85BB-4D9E-9CE1-03A16B803E30}" destId="{5B3319DF-D6AC-4C7A-980F-B97A5440D066}" srcOrd="0" destOrd="0" parTransId="{79EC25CF-9568-4B6F-85CA-4F2EDDB9144E}" sibTransId="{E37E335F-50E8-4A6C-9C77-482EA2E25C9D}"/>
    <dgm:cxn modelId="{1791E29B-9DA1-4914-8DA9-59B1901E98F0}" srcId="{4E656D24-85BB-4D9E-9CE1-03A16B803E30}" destId="{D8879212-EAF9-4808-B24D-28267EC92FE8}" srcOrd="1" destOrd="0" parTransId="{66688CB1-7FF7-4D56-BA14-DE4FF483A287}" sibTransId="{965B0D3A-B158-4E82-86A9-2D115582129A}"/>
    <dgm:cxn modelId="{B09D209A-D5B5-417B-94CE-5FDE01985241}" srcId="{4E656D24-85BB-4D9E-9CE1-03A16B803E30}" destId="{F8D2A36F-999E-4D80-BB9F-4280BE92596B}" srcOrd="2" destOrd="0" parTransId="{C95B53B1-48B1-4937-A1ED-5C010809BF48}" sibTransId="{D76B7887-26E1-45EF-8B4A-B126A49C8720}"/>
    <dgm:cxn modelId="{E5984F46-56BE-43C4-AAB4-8F8C147E58ED}" type="presOf" srcId="{F8D2A36F-999E-4D80-BB9F-4280BE92596B}" destId="{2BC76141-A200-41DC-978D-1A777EE8C313}" srcOrd="0" destOrd="0" presId="urn:microsoft.com/office/officeart/2005/8/layout/hProcess9"/>
    <dgm:cxn modelId="{2D286DCE-53B7-4859-8240-50CA316C516D}" type="presOf" srcId="{4E656D24-85BB-4D9E-9CE1-03A16B803E30}" destId="{650BD14B-A908-45CF-9AF6-371D8E413164}" srcOrd="0" destOrd="0" presId="urn:microsoft.com/office/officeart/2005/8/layout/hProcess9"/>
    <dgm:cxn modelId="{48A9E3DD-0CE7-4F12-8300-30088F2D871C}" type="presOf" srcId="{5B3319DF-D6AC-4C7A-980F-B97A5440D066}" destId="{58938E8D-B82D-498B-ABD2-AAE4E6D3AF32}" srcOrd="0" destOrd="0" presId="urn:microsoft.com/office/officeart/2005/8/layout/hProcess9"/>
    <dgm:cxn modelId="{E5170EA1-FBAA-44FC-9960-24AF69D0F25B}" type="presOf" srcId="{D8879212-EAF9-4808-B24D-28267EC92FE8}" destId="{75AA8313-5C5A-43D2-B340-F7A7B1D41F22}" srcOrd="0" destOrd="0" presId="urn:microsoft.com/office/officeart/2005/8/layout/hProcess9"/>
    <dgm:cxn modelId="{E52F1E8B-A442-4695-9549-48F49EF2D2A4}" type="presParOf" srcId="{650BD14B-A908-45CF-9AF6-371D8E413164}" destId="{4A00E38E-6A95-4E75-AAD6-37C0F2499464}" srcOrd="0" destOrd="0" presId="urn:microsoft.com/office/officeart/2005/8/layout/hProcess9"/>
    <dgm:cxn modelId="{18905DEA-0C8E-4C68-9174-68AD9213D3D4}" type="presParOf" srcId="{650BD14B-A908-45CF-9AF6-371D8E413164}" destId="{B9F847D1-3B0F-4DB2-BF61-2A885A6D5C08}" srcOrd="1" destOrd="0" presId="urn:microsoft.com/office/officeart/2005/8/layout/hProcess9"/>
    <dgm:cxn modelId="{1E6D0131-74F3-4485-AC61-24359698E728}" type="presParOf" srcId="{B9F847D1-3B0F-4DB2-BF61-2A885A6D5C08}" destId="{58938E8D-B82D-498B-ABD2-AAE4E6D3AF32}" srcOrd="0" destOrd="0" presId="urn:microsoft.com/office/officeart/2005/8/layout/hProcess9"/>
    <dgm:cxn modelId="{A53151D8-9231-4847-94F0-EA1508F1F6BD}" type="presParOf" srcId="{B9F847D1-3B0F-4DB2-BF61-2A885A6D5C08}" destId="{BF3A0246-EF3E-4259-8AFA-2410A3BC2E07}" srcOrd="1" destOrd="0" presId="urn:microsoft.com/office/officeart/2005/8/layout/hProcess9"/>
    <dgm:cxn modelId="{A4ED7046-ED65-4A15-A75C-2B1203CF94C1}" type="presParOf" srcId="{B9F847D1-3B0F-4DB2-BF61-2A885A6D5C08}" destId="{75AA8313-5C5A-43D2-B340-F7A7B1D41F22}" srcOrd="2" destOrd="0" presId="urn:microsoft.com/office/officeart/2005/8/layout/hProcess9"/>
    <dgm:cxn modelId="{6C3C4241-2894-4DAA-B98C-E6FEC49BBD9F}" type="presParOf" srcId="{B9F847D1-3B0F-4DB2-BF61-2A885A6D5C08}" destId="{5629FAB3-137F-4102-9362-7B3C87A65603}" srcOrd="3" destOrd="0" presId="urn:microsoft.com/office/officeart/2005/8/layout/hProcess9"/>
    <dgm:cxn modelId="{D2BD1C1F-5490-4DA9-9535-1869FE7BE28C}" type="presParOf" srcId="{B9F847D1-3B0F-4DB2-BF61-2A885A6D5C08}" destId="{2BC76141-A200-41DC-978D-1A777EE8C313}"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FF3D5FE-082C-4D19-BADB-27C1B3779FE1}" type="doc">
      <dgm:prSet loTypeId="urn:microsoft.com/office/officeart/2005/8/layout/hProcess9" loCatId="process" qsTypeId="urn:microsoft.com/office/officeart/2005/8/quickstyle/simple1" qsCatId="simple" csTypeId="urn:microsoft.com/office/officeart/2005/8/colors/accent1_2" csCatId="accent1" phldr="1"/>
      <dgm:spPr/>
    </dgm:pt>
    <dgm:pt modelId="{41BAC7F6-9636-471B-9515-6B9FDF46FDC9}">
      <dgm:prSet phldrT="[Text]"/>
      <dgm:spPr/>
      <dgm:t>
        <a:bodyPr/>
        <a:lstStyle/>
        <a:p>
          <a:r>
            <a:rPr lang="en-US" dirty="0" err="1" smtClean="0">
              <a:latin typeface="Nikosh" pitchFamily="2" charset="0"/>
              <a:cs typeface="Nikosh" pitchFamily="2" charset="0"/>
            </a:rPr>
            <a:t>কর্মবিভাগ</a:t>
          </a:r>
          <a:endParaRPr lang="en-US" dirty="0"/>
        </a:p>
      </dgm:t>
    </dgm:pt>
    <dgm:pt modelId="{D09EDB8D-6F61-4913-A68E-9DAC8B7FDDEB}" type="parTrans" cxnId="{ACDD2423-1974-4676-859B-FF1221FEACDA}">
      <dgm:prSet/>
      <dgm:spPr/>
      <dgm:t>
        <a:bodyPr/>
        <a:lstStyle/>
        <a:p>
          <a:endParaRPr lang="en-US"/>
        </a:p>
      </dgm:t>
    </dgm:pt>
    <dgm:pt modelId="{4BFF64DF-6BD8-4368-ADCD-82CEB8664EF5}" type="sibTrans" cxnId="{ACDD2423-1974-4676-859B-FF1221FEACDA}">
      <dgm:prSet/>
      <dgm:spPr/>
      <dgm:t>
        <a:bodyPr/>
        <a:lstStyle/>
        <a:p>
          <a:endParaRPr lang="en-US"/>
        </a:p>
      </dgm:t>
    </dgm:pt>
    <dgm:pt modelId="{A49B8D13-C5FC-4FE6-B5FB-9975E654F8DC}">
      <dgm:prSet phldrT="[Text]"/>
      <dgm:spPr/>
      <dgm:t>
        <a:bodyPr/>
        <a:lstStyle/>
        <a:p>
          <a:r>
            <a:rPr lang="en-US" dirty="0" err="1" smtClean="0">
              <a:latin typeface="Nikosh" pitchFamily="2" charset="0"/>
              <a:cs typeface="Nikosh" pitchFamily="2" charset="0"/>
            </a:rPr>
            <a:t>সংবিধান</a:t>
          </a:r>
          <a:r>
            <a:rPr lang="en-US" dirty="0" smtClean="0">
              <a:latin typeface="Nikosh" pitchFamily="2" charset="0"/>
              <a:cs typeface="Nikosh" pitchFamily="2" charset="0"/>
            </a:rPr>
            <a:t> </a:t>
          </a:r>
          <a:r>
            <a:rPr lang="en-US" dirty="0" err="1" smtClean="0">
              <a:latin typeface="Nikosh" pitchFamily="2" charset="0"/>
              <a:cs typeface="Nikosh" pitchFamily="2" charset="0"/>
            </a:rPr>
            <a:t>সংশোধন</a:t>
          </a:r>
          <a:endParaRPr lang="en-US" dirty="0"/>
        </a:p>
      </dgm:t>
    </dgm:pt>
    <dgm:pt modelId="{BB9D0E73-E0F2-45D9-9215-DBDF0EE52982}" type="parTrans" cxnId="{B826A3A2-7BCF-4B82-876A-7AE339FB55A6}">
      <dgm:prSet/>
      <dgm:spPr/>
      <dgm:t>
        <a:bodyPr/>
        <a:lstStyle/>
        <a:p>
          <a:endParaRPr lang="en-US"/>
        </a:p>
      </dgm:t>
    </dgm:pt>
    <dgm:pt modelId="{27983818-6122-4D9B-8E61-7F0057E2D293}" type="sibTrans" cxnId="{B826A3A2-7BCF-4B82-876A-7AE339FB55A6}">
      <dgm:prSet/>
      <dgm:spPr/>
      <dgm:t>
        <a:bodyPr/>
        <a:lstStyle/>
        <a:p>
          <a:endParaRPr lang="en-US"/>
        </a:p>
      </dgm:t>
    </dgm:pt>
    <dgm:pt modelId="{CBCD56D7-30E1-42E7-BD3E-2312082CC79F}">
      <dgm:prSet phldrT="[Text]"/>
      <dgm:spPr/>
      <dgm:t>
        <a:bodyPr/>
        <a:lstStyle/>
        <a:p>
          <a:r>
            <a:rPr lang="en-US" smtClean="0">
              <a:latin typeface="Nikosh" pitchFamily="2" charset="0"/>
              <a:cs typeface="Nikosh" pitchFamily="2" charset="0"/>
            </a:rPr>
            <a:t>বিবিধ</a:t>
          </a:r>
          <a:endParaRPr lang="en-US" dirty="0"/>
        </a:p>
      </dgm:t>
    </dgm:pt>
    <dgm:pt modelId="{2B191FB2-44B0-4643-9D5B-491D35747742}" type="parTrans" cxnId="{8EAE4CD4-1A60-4A67-8EFD-C838ED232C7A}">
      <dgm:prSet/>
      <dgm:spPr/>
      <dgm:t>
        <a:bodyPr/>
        <a:lstStyle/>
        <a:p>
          <a:endParaRPr lang="en-US"/>
        </a:p>
      </dgm:t>
    </dgm:pt>
    <dgm:pt modelId="{62744561-D964-4C55-8818-2BC04C04FCF7}" type="sibTrans" cxnId="{8EAE4CD4-1A60-4A67-8EFD-C838ED232C7A}">
      <dgm:prSet/>
      <dgm:spPr/>
      <dgm:t>
        <a:bodyPr/>
        <a:lstStyle/>
        <a:p>
          <a:endParaRPr lang="en-US"/>
        </a:p>
      </dgm:t>
    </dgm:pt>
    <dgm:pt modelId="{DD8C3735-79D0-43C8-B7E8-1CE3DB74E286}" type="pres">
      <dgm:prSet presAssocID="{0FF3D5FE-082C-4D19-BADB-27C1B3779FE1}" presName="CompostProcess" presStyleCnt="0">
        <dgm:presLayoutVars>
          <dgm:dir/>
          <dgm:resizeHandles val="exact"/>
        </dgm:presLayoutVars>
      </dgm:prSet>
      <dgm:spPr/>
    </dgm:pt>
    <dgm:pt modelId="{5B802620-434D-4108-9459-145E2BBA5A3F}" type="pres">
      <dgm:prSet presAssocID="{0FF3D5FE-082C-4D19-BADB-27C1B3779FE1}" presName="arrow" presStyleLbl="bgShp" presStyleIdx="0" presStyleCnt="1"/>
      <dgm:spPr/>
    </dgm:pt>
    <dgm:pt modelId="{6FD25DEA-D448-4AA5-B23A-D747EE674826}" type="pres">
      <dgm:prSet presAssocID="{0FF3D5FE-082C-4D19-BADB-27C1B3779FE1}" presName="linearProcess" presStyleCnt="0"/>
      <dgm:spPr/>
    </dgm:pt>
    <dgm:pt modelId="{79EF1AAE-4775-418E-A326-D39368F34B2A}" type="pres">
      <dgm:prSet presAssocID="{41BAC7F6-9636-471B-9515-6B9FDF46FDC9}" presName="textNode" presStyleLbl="node1" presStyleIdx="0" presStyleCnt="3">
        <dgm:presLayoutVars>
          <dgm:bulletEnabled val="1"/>
        </dgm:presLayoutVars>
      </dgm:prSet>
      <dgm:spPr/>
      <dgm:t>
        <a:bodyPr/>
        <a:lstStyle/>
        <a:p>
          <a:endParaRPr lang="en-US"/>
        </a:p>
      </dgm:t>
    </dgm:pt>
    <dgm:pt modelId="{EC0527B4-A08A-4216-88E8-D114AA231B0C}" type="pres">
      <dgm:prSet presAssocID="{4BFF64DF-6BD8-4368-ADCD-82CEB8664EF5}" presName="sibTrans" presStyleCnt="0"/>
      <dgm:spPr/>
    </dgm:pt>
    <dgm:pt modelId="{4E107A5E-0AB3-4097-936B-1F93A18D31E9}" type="pres">
      <dgm:prSet presAssocID="{A49B8D13-C5FC-4FE6-B5FB-9975E654F8DC}" presName="textNode" presStyleLbl="node1" presStyleIdx="1" presStyleCnt="3">
        <dgm:presLayoutVars>
          <dgm:bulletEnabled val="1"/>
        </dgm:presLayoutVars>
      </dgm:prSet>
      <dgm:spPr/>
      <dgm:t>
        <a:bodyPr/>
        <a:lstStyle/>
        <a:p>
          <a:endParaRPr lang="en-US"/>
        </a:p>
      </dgm:t>
    </dgm:pt>
    <dgm:pt modelId="{CC0069E3-7BF0-44CB-B55D-8C2E8EB6B2A9}" type="pres">
      <dgm:prSet presAssocID="{27983818-6122-4D9B-8E61-7F0057E2D293}" presName="sibTrans" presStyleCnt="0"/>
      <dgm:spPr/>
    </dgm:pt>
    <dgm:pt modelId="{C615DB2A-7883-417E-9932-8869C9EEC059}" type="pres">
      <dgm:prSet presAssocID="{CBCD56D7-30E1-42E7-BD3E-2312082CC79F}" presName="textNode" presStyleLbl="node1" presStyleIdx="2" presStyleCnt="3">
        <dgm:presLayoutVars>
          <dgm:bulletEnabled val="1"/>
        </dgm:presLayoutVars>
      </dgm:prSet>
      <dgm:spPr/>
      <dgm:t>
        <a:bodyPr/>
        <a:lstStyle/>
        <a:p>
          <a:endParaRPr lang="en-US"/>
        </a:p>
      </dgm:t>
    </dgm:pt>
  </dgm:ptLst>
  <dgm:cxnLst>
    <dgm:cxn modelId="{ACDD2423-1974-4676-859B-FF1221FEACDA}" srcId="{0FF3D5FE-082C-4D19-BADB-27C1B3779FE1}" destId="{41BAC7F6-9636-471B-9515-6B9FDF46FDC9}" srcOrd="0" destOrd="0" parTransId="{D09EDB8D-6F61-4913-A68E-9DAC8B7FDDEB}" sibTransId="{4BFF64DF-6BD8-4368-ADCD-82CEB8664EF5}"/>
    <dgm:cxn modelId="{8EAE4CD4-1A60-4A67-8EFD-C838ED232C7A}" srcId="{0FF3D5FE-082C-4D19-BADB-27C1B3779FE1}" destId="{CBCD56D7-30E1-42E7-BD3E-2312082CC79F}" srcOrd="2" destOrd="0" parTransId="{2B191FB2-44B0-4643-9D5B-491D35747742}" sibTransId="{62744561-D964-4C55-8818-2BC04C04FCF7}"/>
    <dgm:cxn modelId="{B826A3A2-7BCF-4B82-876A-7AE339FB55A6}" srcId="{0FF3D5FE-082C-4D19-BADB-27C1B3779FE1}" destId="{A49B8D13-C5FC-4FE6-B5FB-9975E654F8DC}" srcOrd="1" destOrd="0" parTransId="{BB9D0E73-E0F2-45D9-9215-DBDF0EE52982}" sibTransId="{27983818-6122-4D9B-8E61-7F0057E2D293}"/>
    <dgm:cxn modelId="{3FB45FAF-FDA3-4DC1-9F42-55775AE42A79}" type="presOf" srcId="{41BAC7F6-9636-471B-9515-6B9FDF46FDC9}" destId="{79EF1AAE-4775-418E-A326-D39368F34B2A}" srcOrd="0" destOrd="0" presId="urn:microsoft.com/office/officeart/2005/8/layout/hProcess9"/>
    <dgm:cxn modelId="{82C5E5DA-9EE0-4FBD-A042-E9DC7CC0DC0D}" type="presOf" srcId="{0FF3D5FE-082C-4D19-BADB-27C1B3779FE1}" destId="{DD8C3735-79D0-43C8-B7E8-1CE3DB74E286}" srcOrd="0" destOrd="0" presId="urn:microsoft.com/office/officeart/2005/8/layout/hProcess9"/>
    <dgm:cxn modelId="{533B8921-1834-448D-AF5C-1D09BD6F3404}" type="presOf" srcId="{A49B8D13-C5FC-4FE6-B5FB-9975E654F8DC}" destId="{4E107A5E-0AB3-4097-936B-1F93A18D31E9}" srcOrd="0" destOrd="0" presId="urn:microsoft.com/office/officeart/2005/8/layout/hProcess9"/>
    <dgm:cxn modelId="{9D6816F8-2BAA-4F3E-B8B8-26CC41F55504}" type="presOf" srcId="{CBCD56D7-30E1-42E7-BD3E-2312082CC79F}" destId="{C615DB2A-7883-417E-9932-8869C9EEC059}" srcOrd="0" destOrd="0" presId="urn:microsoft.com/office/officeart/2005/8/layout/hProcess9"/>
    <dgm:cxn modelId="{4F3E21A7-9EE3-436C-AE23-79E4CD82380A}" type="presParOf" srcId="{DD8C3735-79D0-43C8-B7E8-1CE3DB74E286}" destId="{5B802620-434D-4108-9459-145E2BBA5A3F}" srcOrd="0" destOrd="0" presId="urn:microsoft.com/office/officeart/2005/8/layout/hProcess9"/>
    <dgm:cxn modelId="{3E880CB0-234F-411C-BF02-4C23E655E506}" type="presParOf" srcId="{DD8C3735-79D0-43C8-B7E8-1CE3DB74E286}" destId="{6FD25DEA-D448-4AA5-B23A-D747EE674826}" srcOrd="1" destOrd="0" presId="urn:microsoft.com/office/officeart/2005/8/layout/hProcess9"/>
    <dgm:cxn modelId="{8CB6376E-44B1-4D29-AF47-94A1269BCD3B}" type="presParOf" srcId="{6FD25DEA-D448-4AA5-B23A-D747EE674826}" destId="{79EF1AAE-4775-418E-A326-D39368F34B2A}" srcOrd="0" destOrd="0" presId="urn:microsoft.com/office/officeart/2005/8/layout/hProcess9"/>
    <dgm:cxn modelId="{9502570E-6FA6-4B97-82AB-FF1A96061305}" type="presParOf" srcId="{6FD25DEA-D448-4AA5-B23A-D747EE674826}" destId="{EC0527B4-A08A-4216-88E8-D114AA231B0C}" srcOrd="1" destOrd="0" presId="urn:microsoft.com/office/officeart/2005/8/layout/hProcess9"/>
    <dgm:cxn modelId="{15422809-B188-4376-991E-0D6EDC2E2184}" type="presParOf" srcId="{6FD25DEA-D448-4AA5-B23A-D747EE674826}" destId="{4E107A5E-0AB3-4097-936B-1F93A18D31E9}" srcOrd="2" destOrd="0" presId="urn:microsoft.com/office/officeart/2005/8/layout/hProcess9"/>
    <dgm:cxn modelId="{4BD1A130-FF62-4EFC-AB7A-69AABEAEC559}" type="presParOf" srcId="{6FD25DEA-D448-4AA5-B23A-D747EE674826}" destId="{CC0069E3-7BF0-44CB-B55D-8C2E8EB6B2A9}" srcOrd="3" destOrd="0" presId="urn:microsoft.com/office/officeart/2005/8/layout/hProcess9"/>
    <dgm:cxn modelId="{5ED0B79A-BF43-4A76-9CD6-D778D23B996B}" type="presParOf" srcId="{6FD25DEA-D448-4AA5-B23A-D747EE674826}" destId="{C615DB2A-7883-417E-9932-8869C9EEC059}"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7B2B326-2688-4ABE-AAD3-6BCE57408DE5}"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8309BCC8-F691-48A4-9D38-5C4D333ED80B}">
      <dgm:prSet phldrT="[Text]"/>
      <dgm:spPr/>
      <dgm:t>
        <a:bodyPr/>
        <a:lstStyle/>
        <a:p>
          <a:r>
            <a:rPr lang="en-US" dirty="0" smtClean="0"/>
            <a:t>BHFP</a:t>
          </a:r>
          <a:endParaRPr lang="en-US" dirty="0"/>
        </a:p>
      </dgm:t>
    </dgm:pt>
    <dgm:pt modelId="{05EFD6E4-BBEF-4447-8A11-63FA0E138056}" type="parTrans" cxnId="{57FD562A-E1EA-4ABB-ABA0-E4FAC148661A}">
      <dgm:prSet/>
      <dgm:spPr/>
      <dgm:t>
        <a:bodyPr/>
        <a:lstStyle/>
        <a:p>
          <a:endParaRPr lang="en-US"/>
        </a:p>
      </dgm:t>
    </dgm:pt>
    <dgm:pt modelId="{AC94BFE4-EC8C-489D-B217-F27D50E60711}" type="sibTrans" cxnId="{57FD562A-E1EA-4ABB-ABA0-E4FAC148661A}">
      <dgm:prSet/>
      <dgm:spPr/>
      <dgm:t>
        <a:bodyPr/>
        <a:lstStyle/>
        <a:p>
          <a:endParaRPr lang="en-US"/>
        </a:p>
      </dgm:t>
    </dgm:pt>
    <dgm:pt modelId="{2AFD0C60-AA9F-4B4E-AF55-B1F6DC440524}">
      <dgm:prSet phldrT="[Text]"/>
      <dgm:spPr/>
      <dgm:t>
        <a:bodyPr/>
        <a:lstStyle/>
        <a:p>
          <a:r>
            <a:rPr lang="en-US" b="1" dirty="0" smtClean="0"/>
            <a:t>Birth of Bangladesh</a:t>
          </a:r>
          <a:endParaRPr lang="en-US" b="1" dirty="0"/>
        </a:p>
      </dgm:t>
    </dgm:pt>
    <dgm:pt modelId="{8FBA33E7-999C-4B4F-8C04-78E502E24997}" type="parTrans" cxnId="{D7B80617-05B3-44FA-8BEC-39A245DCCF34}">
      <dgm:prSet/>
      <dgm:spPr/>
      <dgm:t>
        <a:bodyPr/>
        <a:lstStyle/>
        <a:p>
          <a:endParaRPr lang="en-US"/>
        </a:p>
      </dgm:t>
    </dgm:pt>
    <dgm:pt modelId="{B34467D6-11CF-421C-B246-126074C7193E}" type="sibTrans" cxnId="{D7B80617-05B3-44FA-8BEC-39A245DCCF34}">
      <dgm:prSet/>
      <dgm:spPr/>
      <dgm:t>
        <a:bodyPr/>
        <a:lstStyle/>
        <a:p>
          <a:endParaRPr lang="en-US"/>
        </a:p>
      </dgm:t>
    </dgm:pt>
    <dgm:pt modelId="{940D028A-A00B-4328-9D66-CE48A1E0A102}">
      <dgm:prSet phldrT="[Text]"/>
      <dgm:spPr/>
      <dgm:t>
        <a:bodyPr/>
        <a:lstStyle/>
        <a:p>
          <a:r>
            <a:rPr lang="en-US" b="1" dirty="0" smtClean="0"/>
            <a:t>Fundamental Principle of Constitution</a:t>
          </a:r>
          <a:endParaRPr lang="en-US" b="1" dirty="0"/>
        </a:p>
      </dgm:t>
    </dgm:pt>
    <dgm:pt modelId="{4A2B50E3-1A44-4F05-BB3D-EFD7C467979F}" type="parTrans" cxnId="{2E4F665E-0532-486F-8DE1-DA2DC97BC2A9}">
      <dgm:prSet/>
      <dgm:spPr/>
      <dgm:t>
        <a:bodyPr/>
        <a:lstStyle/>
        <a:p>
          <a:endParaRPr lang="en-US"/>
        </a:p>
      </dgm:t>
    </dgm:pt>
    <dgm:pt modelId="{753A1D9E-0B64-4B10-8F80-1BFFC2D8DBEC}" type="sibTrans" cxnId="{2E4F665E-0532-486F-8DE1-DA2DC97BC2A9}">
      <dgm:prSet/>
      <dgm:spPr/>
      <dgm:t>
        <a:bodyPr/>
        <a:lstStyle/>
        <a:p>
          <a:endParaRPr lang="en-US"/>
        </a:p>
      </dgm:t>
    </dgm:pt>
    <dgm:pt modelId="{265B6186-8112-4039-8A41-63CC5A93FB87}">
      <dgm:prSet phldrT="[Text]"/>
      <dgm:spPr/>
      <dgm:t>
        <a:bodyPr/>
        <a:lstStyle/>
        <a:p>
          <a:r>
            <a:rPr lang="en-US" dirty="0" smtClean="0"/>
            <a:t>FACD</a:t>
          </a:r>
          <a:endParaRPr lang="en-US" dirty="0"/>
        </a:p>
      </dgm:t>
    </dgm:pt>
    <dgm:pt modelId="{78ECD73C-0733-4463-A13A-33BA777D4ECD}" type="parTrans" cxnId="{6C78F7FB-0663-4EB3-870A-5DC8A7A56B20}">
      <dgm:prSet/>
      <dgm:spPr/>
      <dgm:t>
        <a:bodyPr/>
        <a:lstStyle/>
        <a:p>
          <a:endParaRPr lang="en-US"/>
        </a:p>
      </dgm:t>
    </dgm:pt>
    <dgm:pt modelId="{8CC899AC-4B74-4432-AE11-A739E0AFFCDA}" type="sibTrans" cxnId="{6C78F7FB-0663-4EB3-870A-5DC8A7A56B20}">
      <dgm:prSet/>
      <dgm:spPr/>
      <dgm:t>
        <a:bodyPr/>
        <a:lstStyle/>
        <a:p>
          <a:endParaRPr lang="en-US"/>
        </a:p>
      </dgm:t>
    </dgm:pt>
    <dgm:pt modelId="{AC479D6B-3EB4-4253-A57D-ED96594812C6}">
      <dgm:prSet phldrT="[Text]"/>
      <dgm:spPr/>
      <dgm:t>
        <a:bodyPr/>
        <a:lstStyle/>
        <a:p>
          <a:r>
            <a:rPr lang="en-US" b="1" dirty="0" smtClean="0"/>
            <a:t>Fundamental Aim of State</a:t>
          </a:r>
          <a:endParaRPr lang="en-US" b="1" dirty="0"/>
        </a:p>
      </dgm:t>
    </dgm:pt>
    <dgm:pt modelId="{0C2A9DB0-DDF5-4494-BF6B-7C16722E06B0}" type="parTrans" cxnId="{41C8D88B-2A9C-4089-A83A-58D876E421D2}">
      <dgm:prSet/>
      <dgm:spPr/>
      <dgm:t>
        <a:bodyPr/>
        <a:lstStyle/>
        <a:p>
          <a:endParaRPr lang="en-US"/>
        </a:p>
      </dgm:t>
    </dgm:pt>
    <dgm:pt modelId="{829FB0EC-371D-47DF-A4B0-83F5D8AFC9DD}" type="sibTrans" cxnId="{41C8D88B-2A9C-4089-A83A-58D876E421D2}">
      <dgm:prSet/>
      <dgm:spPr/>
      <dgm:t>
        <a:bodyPr/>
        <a:lstStyle/>
        <a:p>
          <a:endParaRPr lang="en-US"/>
        </a:p>
      </dgm:t>
    </dgm:pt>
    <dgm:pt modelId="{F3DA709F-5124-4D7E-8D46-52E58F59F6DF}">
      <dgm:prSet phldrT="[Text]"/>
      <dgm:spPr/>
      <dgm:t>
        <a:bodyPr/>
        <a:lstStyle/>
        <a:p>
          <a:r>
            <a:rPr lang="en-US" b="1" dirty="0" smtClean="0"/>
            <a:t>Constitutional Duty of the People</a:t>
          </a:r>
          <a:endParaRPr lang="en-US" b="1" dirty="0"/>
        </a:p>
      </dgm:t>
    </dgm:pt>
    <dgm:pt modelId="{5D563652-D1C2-4B57-B237-E79DF6D049E1}" type="parTrans" cxnId="{F83AF7AB-6B83-420C-8696-1FB2FBA5BB43}">
      <dgm:prSet/>
      <dgm:spPr/>
      <dgm:t>
        <a:bodyPr/>
        <a:lstStyle/>
        <a:p>
          <a:endParaRPr lang="en-US"/>
        </a:p>
      </dgm:t>
    </dgm:pt>
    <dgm:pt modelId="{4222CF3F-6D8D-4955-87AE-D80A74B2EECA}" type="sibTrans" cxnId="{F83AF7AB-6B83-420C-8696-1FB2FBA5BB43}">
      <dgm:prSet/>
      <dgm:spPr/>
      <dgm:t>
        <a:bodyPr/>
        <a:lstStyle/>
        <a:p>
          <a:endParaRPr lang="en-US"/>
        </a:p>
      </dgm:t>
    </dgm:pt>
    <dgm:pt modelId="{06691234-A715-491E-8F0D-2A59FD3B9B9F}">
      <dgm:prSet phldrT="[Text]"/>
      <dgm:spPr/>
      <dgm:t>
        <a:bodyPr/>
        <a:lstStyle/>
        <a:p>
          <a:r>
            <a:rPr lang="en-US" dirty="0" smtClean="0"/>
            <a:t>OJEC</a:t>
          </a:r>
          <a:endParaRPr lang="en-US" dirty="0"/>
        </a:p>
      </dgm:t>
    </dgm:pt>
    <dgm:pt modelId="{E5631DEB-B8B3-44F7-BD83-89D6F6FE9EFD}" type="parTrans" cxnId="{9215444A-FEDA-4C95-BEBA-32DEA09DF4FC}">
      <dgm:prSet/>
      <dgm:spPr/>
      <dgm:t>
        <a:bodyPr/>
        <a:lstStyle/>
        <a:p>
          <a:endParaRPr lang="en-US"/>
        </a:p>
      </dgm:t>
    </dgm:pt>
    <dgm:pt modelId="{BE357E3D-32A5-477A-89B0-4585FA22AE5F}" type="sibTrans" cxnId="{9215444A-FEDA-4C95-BEBA-32DEA09DF4FC}">
      <dgm:prSet/>
      <dgm:spPr/>
      <dgm:t>
        <a:bodyPr/>
        <a:lstStyle/>
        <a:p>
          <a:endParaRPr lang="en-US"/>
        </a:p>
      </dgm:t>
    </dgm:pt>
    <dgm:pt modelId="{92DB7CC5-AE22-4F5B-AE18-C0ACD73335B1}">
      <dgm:prSet phldrT="[Text]"/>
      <dgm:spPr/>
      <dgm:t>
        <a:bodyPr/>
        <a:lstStyle/>
        <a:p>
          <a:r>
            <a:rPr lang="en-US" b="1" dirty="0" smtClean="0"/>
            <a:t>Object</a:t>
          </a:r>
          <a:endParaRPr lang="en-US" b="1" dirty="0"/>
        </a:p>
      </dgm:t>
    </dgm:pt>
    <dgm:pt modelId="{2CE1C2D2-BF9C-41DC-A829-DF91E01ECA9C}" type="parTrans" cxnId="{57B23E21-855F-444F-AEC5-70427C14E987}">
      <dgm:prSet/>
      <dgm:spPr/>
      <dgm:t>
        <a:bodyPr/>
        <a:lstStyle/>
        <a:p>
          <a:endParaRPr lang="en-US"/>
        </a:p>
      </dgm:t>
    </dgm:pt>
    <dgm:pt modelId="{EB37A183-88D5-4A8E-B9CA-34F281EEC3B2}" type="sibTrans" cxnId="{57B23E21-855F-444F-AEC5-70427C14E987}">
      <dgm:prSet/>
      <dgm:spPr/>
      <dgm:t>
        <a:bodyPr/>
        <a:lstStyle/>
        <a:p>
          <a:endParaRPr lang="en-US"/>
        </a:p>
      </dgm:t>
    </dgm:pt>
    <dgm:pt modelId="{C0CA72F7-2391-4E8C-9C96-6AF74AD367F7}">
      <dgm:prSet phldrT="[Text]"/>
      <dgm:spPr/>
      <dgm:t>
        <a:bodyPr/>
        <a:lstStyle/>
        <a:p>
          <a:r>
            <a:rPr lang="en-US" b="1" dirty="0" smtClean="0"/>
            <a:t>Enacting Clause</a:t>
          </a:r>
          <a:endParaRPr lang="en-US" dirty="0"/>
        </a:p>
      </dgm:t>
    </dgm:pt>
    <dgm:pt modelId="{6005EBF9-D100-4746-B267-D3C4B85C282A}" type="parTrans" cxnId="{7A991139-66CF-45D5-8A88-AACE53C6A6AF}">
      <dgm:prSet/>
      <dgm:spPr/>
      <dgm:t>
        <a:bodyPr/>
        <a:lstStyle/>
        <a:p>
          <a:endParaRPr lang="en-US"/>
        </a:p>
      </dgm:t>
    </dgm:pt>
    <dgm:pt modelId="{154CF9E9-1F1F-405E-89B4-3014546D490D}" type="sibTrans" cxnId="{7A991139-66CF-45D5-8A88-AACE53C6A6AF}">
      <dgm:prSet/>
      <dgm:spPr/>
      <dgm:t>
        <a:bodyPr/>
        <a:lstStyle/>
        <a:p>
          <a:endParaRPr lang="en-US"/>
        </a:p>
      </dgm:t>
    </dgm:pt>
    <dgm:pt modelId="{1A8178BE-B3BA-4877-8A37-219D9722F3C0}" type="pres">
      <dgm:prSet presAssocID="{57B2B326-2688-4ABE-AAD3-6BCE57408DE5}" presName="Name0" presStyleCnt="0">
        <dgm:presLayoutVars>
          <dgm:chMax val="7"/>
          <dgm:dir/>
          <dgm:animLvl val="lvl"/>
          <dgm:resizeHandles val="exact"/>
        </dgm:presLayoutVars>
      </dgm:prSet>
      <dgm:spPr/>
      <dgm:t>
        <a:bodyPr/>
        <a:lstStyle/>
        <a:p>
          <a:endParaRPr lang="en-US"/>
        </a:p>
      </dgm:t>
    </dgm:pt>
    <dgm:pt modelId="{FBA8A94C-4BCC-41F7-AEB4-6F618B694C3B}" type="pres">
      <dgm:prSet presAssocID="{8309BCC8-F691-48A4-9D38-5C4D333ED80B}" presName="circle1" presStyleLbl="node1" presStyleIdx="0" presStyleCnt="3"/>
      <dgm:spPr/>
    </dgm:pt>
    <dgm:pt modelId="{7CFCFCD8-3C4F-4EFC-8CF7-5DCA75FE5496}" type="pres">
      <dgm:prSet presAssocID="{8309BCC8-F691-48A4-9D38-5C4D333ED80B}" presName="space" presStyleCnt="0"/>
      <dgm:spPr/>
    </dgm:pt>
    <dgm:pt modelId="{F06BE071-0A03-4D5C-9C29-0A2B8B9C7195}" type="pres">
      <dgm:prSet presAssocID="{8309BCC8-F691-48A4-9D38-5C4D333ED80B}" presName="rect1" presStyleLbl="alignAcc1" presStyleIdx="0" presStyleCnt="3"/>
      <dgm:spPr/>
      <dgm:t>
        <a:bodyPr/>
        <a:lstStyle/>
        <a:p>
          <a:endParaRPr lang="en-US"/>
        </a:p>
      </dgm:t>
    </dgm:pt>
    <dgm:pt modelId="{D214E86D-0FD3-4BC6-827D-15F0ED1A7EA0}" type="pres">
      <dgm:prSet presAssocID="{265B6186-8112-4039-8A41-63CC5A93FB87}" presName="vertSpace2" presStyleLbl="node1" presStyleIdx="0" presStyleCnt="3"/>
      <dgm:spPr/>
    </dgm:pt>
    <dgm:pt modelId="{47341337-756B-48E1-8C09-4E0CEB9DFD84}" type="pres">
      <dgm:prSet presAssocID="{265B6186-8112-4039-8A41-63CC5A93FB87}" presName="circle2" presStyleLbl="node1" presStyleIdx="1" presStyleCnt="3"/>
      <dgm:spPr/>
    </dgm:pt>
    <dgm:pt modelId="{150286FE-74DB-4382-BB28-4F979D8CAD10}" type="pres">
      <dgm:prSet presAssocID="{265B6186-8112-4039-8A41-63CC5A93FB87}" presName="rect2" presStyleLbl="alignAcc1" presStyleIdx="1" presStyleCnt="3"/>
      <dgm:spPr/>
      <dgm:t>
        <a:bodyPr/>
        <a:lstStyle/>
        <a:p>
          <a:endParaRPr lang="en-US"/>
        </a:p>
      </dgm:t>
    </dgm:pt>
    <dgm:pt modelId="{D778BFFC-7ECA-44B7-9794-DEF04EDE9CE9}" type="pres">
      <dgm:prSet presAssocID="{06691234-A715-491E-8F0D-2A59FD3B9B9F}" presName="vertSpace3" presStyleLbl="node1" presStyleIdx="1" presStyleCnt="3"/>
      <dgm:spPr/>
    </dgm:pt>
    <dgm:pt modelId="{035AFEB9-FB07-493C-9D14-F128C0C6A5EA}" type="pres">
      <dgm:prSet presAssocID="{06691234-A715-491E-8F0D-2A59FD3B9B9F}" presName="circle3" presStyleLbl="node1" presStyleIdx="2" presStyleCnt="3"/>
      <dgm:spPr/>
    </dgm:pt>
    <dgm:pt modelId="{BCBB3771-E020-4BA5-9EBA-4ED5D44EA12D}" type="pres">
      <dgm:prSet presAssocID="{06691234-A715-491E-8F0D-2A59FD3B9B9F}" presName="rect3" presStyleLbl="alignAcc1" presStyleIdx="2" presStyleCnt="3" custLinFactNeighborX="0" custLinFactNeighborY="2034"/>
      <dgm:spPr/>
      <dgm:t>
        <a:bodyPr/>
        <a:lstStyle/>
        <a:p>
          <a:endParaRPr lang="en-US"/>
        </a:p>
      </dgm:t>
    </dgm:pt>
    <dgm:pt modelId="{254F9D6A-3872-4426-97E1-D18513B8505A}" type="pres">
      <dgm:prSet presAssocID="{8309BCC8-F691-48A4-9D38-5C4D333ED80B}" presName="rect1ParTx" presStyleLbl="alignAcc1" presStyleIdx="2" presStyleCnt="3">
        <dgm:presLayoutVars>
          <dgm:chMax val="1"/>
          <dgm:bulletEnabled val="1"/>
        </dgm:presLayoutVars>
      </dgm:prSet>
      <dgm:spPr/>
      <dgm:t>
        <a:bodyPr/>
        <a:lstStyle/>
        <a:p>
          <a:endParaRPr lang="en-US"/>
        </a:p>
      </dgm:t>
    </dgm:pt>
    <dgm:pt modelId="{9847F859-A32E-4076-A3BA-FF539488FDAE}" type="pres">
      <dgm:prSet presAssocID="{8309BCC8-F691-48A4-9D38-5C4D333ED80B}" presName="rect1ChTx" presStyleLbl="alignAcc1" presStyleIdx="2" presStyleCnt="3">
        <dgm:presLayoutVars>
          <dgm:bulletEnabled val="1"/>
        </dgm:presLayoutVars>
      </dgm:prSet>
      <dgm:spPr/>
      <dgm:t>
        <a:bodyPr/>
        <a:lstStyle/>
        <a:p>
          <a:endParaRPr lang="en-US"/>
        </a:p>
      </dgm:t>
    </dgm:pt>
    <dgm:pt modelId="{9DC17996-4AAC-4E16-BF42-400919082970}" type="pres">
      <dgm:prSet presAssocID="{265B6186-8112-4039-8A41-63CC5A93FB87}" presName="rect2ParTx" presStyleLbl="alignAcc1" presStyleIdx="2" presStyleCnt="3">
        <dgm:presLayoutVars>
          <dgm:chMax val="1"/>
          <dgm:bulletEnabled val="1"/>
        </dgm:presLayoutVars>
      </dgm:prSet>
      <dgm:spPr/>
      <dgm:t>
        <a:bodyPr/>
        <a:lstStyle/>
        <a:p>
          <a:endParaRPr lang="en-US"/>
        </a:p>
      </dgm:t>
    </dgm:pt>
    <dgm:pt modelId="{5122C386-A8B5-433F-9C94-C4B59EB46697}" type="pres">
      <dgm:prSet presAssocID="{265B6186-8112-4039-8A41-63CC5A93FB87}" presName="rect2ChTx" presStyleLbl="alignAcc1" presStyleIdx="2" presStyleCnt="3">
        <dgm:presLayoutVars>
          <dgm:bulletEnabled val="1"/>
        </dgm:presLayoutVars>
      </dgm:prSet>
      <dgm:spPr/>
      <dgm:t>
        <a:bodyPr/>
        <a:lstStyle/>
        <a:p>
          <a:endParaRPr lang="en-US"/>
        </a:p>
      </dgm:t>
    </dgm:pt>
    <dgm:pt modelId="{532D9DA4-F0BE-44FA-888D-A7771A24C2B7}" type="pres">
      <dgm:prSet presAssocID="{06691234-A715-491E-8F0D-2A59FD3B9B9F}" presName="rect3ParTx" presStyleLbl="alignAcc1" presStyleIdx="2" presStyleCnt="3">
        <dgm:presLayoutVars>
          <dgm:chMax val="1"/>
          <dgm:bulletEnabled val="1"/>
        </dgm:presLayoutVars>
      </dgm:prSet>
      <dgm:spPr/>
      <dgm:t>
        <a:bodyPr/>
        <a:lstStyle/>
        <a:p>
          <a:endParaRPr lang="en-US"/>
        </a:p>
      </dgm:t>
    </dgm:pt>
    <dgm:pt modelId="{A29E8D7B-4E3C-4A02-8104-EDC1C9E052F0}" type="pres">
      <dgm:prSet presAssocID="{06691234-A715-491E-8F0D-2A59FD3B9B9F}" presName="rect3ChTx" presStyleLbl="alignAcc1" presStyleIdx="2" presStyleCnt="3">
        <dgm:presLayoutVars>
          <dgm:bulletEnabled val="1"/>
        </dgm:presLayoutVars>
      </dgm:prSet>
      <dgm:spPr/>
      <dgm:t>
        <a:bodyPr/>
        <a:lstStyle/>
        <a:p>
          <a:endParaRPr lang="en-US"/>
        </a:p>
      </dgm:t>
    </dgm:pt>
  </dgm:ptLst>
  <dgm:cxnLst>
    <dgm:cxn modelId="{7A991139-66CF-45D5-8A88-AACE53C6A6AF}" srcId="{06691234-A715-491E-8F0D-2A59FD3B9B9F}" destId="{C0CA72F7-2391-4E8C-9C96-6AF74AD367F7}" srcOrd="1" destOrd="0" parTransId="{6005EBF9-D100-4746-B267-D3C4B85C282A}" sibTransId="{154CF9E9-1F1F-405E-89B4-3014546D490D}"/>
    <dgm:cxn modelId="{F4E06CC8-6E0F-43FA-BA96-DB416201EBA9}" type="presOf" srcId="{C0CA72F7-2391-4E8C-9C96-6AF74AD367F7}" destId="{A29E8D7B-4E3C-4A02-8104-EDC1C9E052F0}" srcOrd="0" destOrd="1" presId="urn:microsoft.com/office/officeart/2005/8/layout/target3"/>
    <dgm:cxn modelId="{E7D9B361-F3FF-4F26-8FEC-1C1319C2F403}" type="presOf" srcId="{265B6186-8112-4039-8A41-63CC5A93FB87}" destId="{150286FE-74DB-4382-BB28-4F979D8CAD10}" srcOrd="0" destOrd="0" presId="urn:microsoft.com/office/officeart/2005/8/layout/target3"/>
    <dgm:cxn modelId="{9F058035-2315-4C46-858F-912C4875510D}" type="presOf" srcId="{06691234-A715-491E-8F0D-2A59FD3B9B9F}" destId="{532D9DA4-F0BE-44FA-888D-A7771A24C2B7}" srcOrd="1" destOrd="0" presId="urn:microsoft.com/office/officeart/2005/8/layout/target3"/>
    <dgm:cxn modelId="{2E4F665E-0532-486F-8DE1-DA2DC97BC2A9}" srcId="{8309BCC8-F691-48A4-9D38-5C4D333ED80B}" destId="{940D028A-A00B-4328-9D66-CE48A1E0A102}" srcOrd="1" destOrd="0" parTransId="{4A2B50E3-1A44-4F05-BB3D-EFD7C467979F}" sibTransId="{753A1D9E-0B64-4B10-8F80-1BFFC2D8DBEC}"/>
    <dgm:cxn modelId="{57B23E21-855F-444F-AEC5-70427C14E987}" srcId="{06691234-A715-491E-8F0D-2A59FD3B9B9F}" destId="{92DB7CC5-AE22-4F5B-AE18-C0ACD73335B1}" srcOrd="0" destOrd="0" parTransId="{2CE1C2D2-BF9C-41DC-A829-DF91E01ECA9C}" sibTransId="{EB37A183-88D5-4A8E-B9CA-34F281EEC3B2}"/>
    <dgm:cxn modelId="{57FD562A-E1EA-4ABB-ABA0-E4FAC148661A}" srcId="{57B2B326-2688-4ABE-AAD3-6BCE57408DE5}" destId="{8309BCC8-F691-48A4-9D38-5C4D333ED80B}" srcOrd="0" destOrd="0" parTransId="{05EFD6E4-BBEF-4447-8A11-63FA0E138056}" sibTransId="{AC94BFE4-EC8C-489D-B217-F27D50E60711}"/>
    <dgm:cxn modelId="{9215444A-FEDA-4C95-BEBA-32DEA09DF4FC}" srcId="{57B2B326-2688-4ABE-AAD3-6BCE57408DE5}" destId="{06691234-A715-491E-8F0D-2A59FD3B9B9F}" srcOrd="2" destOrd="0" parTransId="{E5631DEB-B8B3-44F7-BD83-89D6F6FE9EFD}" sibTransId="{BE357E3D-32A5-477A-89B0-4585FA22AE5F}"/>
    <dgm:cxn modelId="{D7B80617-05B3-44FA-8BEC-39A245DCCF34}" srcId="{8309BCC8-F691-48A4-9D38-5C4D333ED80B}" destId="{2AFD0C60-AA9F-4B4E-AF55-B1F6DC440524}" srcOrd="0" destOrd="0" parTransId="{8FBA33E7-999C-4B4F-8C04-78E502E24997}" sibTransId="{B34467D6-11CF-421C-B246-126074C7193E}"/>
    <dgm:cxn modelId="{2781559A-ABBD-4748-82C5-9E4D8224BCD9}" type="presOf" srcId="{265B6186-8112-4039-8A41-63CC5A93FB87}" destId="{9DC17996-4AAC-4E16-BF42-400919082970}" srcOrd="1" destOrd="0" presId="urn:microsoft.com/office/officeart/2005/8/layout/target3"/>
    <dgm:cxn modelId="{6C78F7FB-0663-4EB3-870A-5DC8A7A56B20}" srcId="{57B2B326-2688-4ABE-AAD3-6BCE57408DE5}" destId="{265B6186-8112-4039-8A41-63CC5A93FB87}" srcOrd="1" destOrd="0" parTransId="{78ECD73C-0733-4463-A13A-33BA777D4ECD}" sibTransId="{8CC899AC-4B74-4432-AE11-A739E0AFFCDA}"/>
    <dgm:cxn modelId="{C3D49C39-50C8-4C80-8E4B-EA1AD1E634E5}" type="presOf" srcId="{92DB7CC5-AE22-4F5B-AE18-C0ACD73335B1}" destId="{A29E8D7B-4E3C-4A02-8104-EDC1C9E052F0}" srcOrd="0" destOrd="0" presId="urn:microsoft.com/office/officeart/2005/8/layout/target3"/>
    <dgm:cxn modelId="{DFC03573-E59E-486A-93A6-063536C0D5C4}" type="presOf" srcId="{8309BCC8-F691-48A4-9D38-5C4D333ED80B}" destId="{254F9D6A-3872-4426-97E1-D18513B8505A}" srcOrd="1" destOrd="0" presId="urn:microsoft.com/office/officeart/2005/8/layout/target3"/>
    <dgm:cxn modelId="{53EB0008-BC2E-4803-98D4-39A346FE1654}" type="presOf" srcId="{F3DA709F-5124-4D7E-8D46-52E58F59F6DF}" destId="{5122C386-A8B5-433F-9C94-C4B59EB46697}" srcOrd="0" destOrd="1" presId="urn:microsoft.com/office/officeart/2005/8/layout/target3"/>
    <dgm:cxn modelId="{7E6ADC68-8375-4DCA-866C-B440E7BE3555}" type="presOf" srcId="{06691234-A715-491E-8F0D-2A59FD3B9B9F}" destId="{BCBB3771-E020-4BA5-9EBA-4ED5D44EA12D}" srcOrd="0" destOrd="0" presId="urn:microsoft.com/office/officeart/2005/8/layout/target3"/>
    <dgm:cxn modelId="{7D33F8CA-B158-4B6D-BF5B-B15DB3A842B7}" type="presOf" srcId="{8309BCC8-F691-48A4-9D38-5C4D333ED80B}" destId="{F06BE071-0A03-4D5C-9C29-0A2B8B9C7195}" srcOrd="0" destOrd="0" presId="urn:microsoft.com/office/officeart/2005/8/layout/target3"/>
    <dgm:cxn modelId="{21E997DE-3283-4056-A873-68F8C3534233}" type="presOf" srcId="{57B2B326-2688-4ABE-AAD3-6BCE57408DE5}" destId="{1A8178BE-B3BA-4877-8A37-219D9722F3C0}" srcOrd="0" destOrd="0" presId="urn:microsoft.com/office/officeart/2005/8/layout/target3"/>
    <dgm:cxn modelId="{41C8D88B-2A9C-4089-A83A-58D876E421D2}" srcId="{265B6186-8112-4039-8A41-63CC5A93FB87}" destId="{AC479D6B-3EB4-4253-A57D-ED96594812C6}" srcOrd="0" destOrd="0" parTransId="{0C2A9DB0-DDF5-4494-BF6B-7C16722E06B0}" sibTransId="{829FB0EC-371D-47DF-A4B0-83F5D8AFC9DD}"/>
    <dgm:cxn modelId="{D0E0854D-B5B8-477D-874C-B2F3E48B29BC}" type="presOf" srcId="{940D028A-A00B-4328-9D66-CE48A1E0A102}" destId="{9847F859-A32E-4076-A3BA-FF539488FDAE}" srcOrd="0" destOrd="1" presId="urn:microsoft.com/office/officeart/2005/8/layout/target3"/>
    <dgm:cxn modelId="{F83AF7AB-6B83-420C-8696-1FB2FBA5BB43}" srcId="{265B6186-8112-4039-8A41-63CC5A93FB87}" destId="{F3DA709F-5124-4D7E-8D46-52E58F59F6DF}" srcOrd="1" destOrd="0" parTransId="{5D563652-D1C2-4B57-B237-E79DF6D049E1}" sibTransId="{4222CF3F-6D8D-4955-87AE-D80A74B2EECA}"/>
    <dgm:cxn modelId="{5062D946-2AF9-43B7-AC3B-CFA0FB9FD2F7}" type="presOf" srcId="{2AFD0C60-AA9F-4B4E-AF55-B1F6DC440524}" destId="{9847F859-A32E-4076-A3BA-FF539488FDAE}" srcOrd="0" destOrd="0" presId="urn:microsoft.com/office/officeart/2005/8/layout/target3"/>
    <dgm:cxn modelId="{CD3A13C0-17F5-4E25-B1E5-C18DEACD5D2E}" type="presOf" srcId="{AC479D6B-3EB4-4253-A57D-ED96594812C6}" destId="{5122C386-A8B5-433F-9C94-C4B59EB46697}" srcOrd="0" destOrd="0" presId="urn:microsoft.com/office/officeart/2005/8/layout/target3"/>
    <dgm:cxn modelId="{1AA4E2A0-3E6C-4F6C-8647-78DA255150F8}" type="presParOf" srcId="{1A8178BE-B3BA-4877-8A37-219D9722F3C0}" destId="{FBA8A94C-4BCC-41F7-AEB4-6F618B694C3B}" srcOrd="0" destOrd="0" presId="urn:microsoft.com/office/officeart/2005/8/layout/target3"/>
    <dgm:cxn modelId="{232C1947-FACB-4A0F-A2A2-0D045AAFE48D}" type="presParOf" srcId="{1A8178BE-B3BA-4877-8A37-219D9722F3C0}" destId="{7CFCFCD8-3C4F-4EFC-8CF7-5DCA75FE5496}" srcOrd="1" destOrd="0" presId="urn:microsoft.com/office/officeart/2005/8/layout/target3"/>
    <dgm:cxn modelId="{040A8259-3594-42AD-93D2-07141C720E9B}" type="presParOf" srcId="{1A8178BE-B3BA-4877-8A37-219D9722F3C0}" destId="{F06BE071-0A03-4D5C-9C29-0A2B8B9C7195}" srcOrd="2" destOrd="0" presId="urn:microsoft.com/office/officeart/2005/8/layout/target3"/>
    <dgm:cxn modelId="{6D50A317-7E88-4FF9-8BB7-FA8350AE88B3}" type="presParOf" srcId="{1A8178BE-B3BA-4877-8A37-219D9722F3C0}" destId="{D214E86D-0FD3-4BC6-827D-15F0ED1A7EA0}" srcOrd="3" destOrd="0" presId="urn:microsoft.com/office/officeart/2005/8/layout/target3"/>
    <dgm:cxn modelId="{11C648E0-3856-4601-B1FF-F30304D0E0E4}" type="presParOf" srcId="{1A8178BE-B3BA-4877-8A37-219D9722F3C0}" destId="{47341337-756B-48E1-8C09-4E0CEB9DFD84}" srcOrd="4" destOrd="0" presId="urn:microsoft.com/office/officeart/2005/8/layout/target3"/>
    <dgm:cxn modelId="{1F56893E-C071-4BDE-9422-599D0B96A76C}" type="presParOf" srcId="{1A8178BE-B3BA-4877-8A37-219D9722F3C0}" destId="{150286FE-74DB-4382-BB28-4F979D8CAD10}" srcOrd="5" destOrd="0" presId="urn:microsoft.com/office/officeart/2005/8/layout/target3"/>
    <dgm:cxn modelId="{76522CA3-5735-4F86-8EEF-DD37688284C5}" type="presParOf" srcId="{1A8178BE-B3BA-4877-8A37-219D9722F3C0}" destId="{D778BFFC-7ECA-44B7-9794-DEF04EDE9CE9}" srcOrd="6" destOrd="0" presId="urn:microsoft.com/office/officeart/2005/8/layout/target3"/>
    <dgm:cxn modelId="{9E19B451-8EFB-4B74-A9F1-9CC71345C4F7}" type="presParOf" srcId="{1A8178BE-B3BA-4877-8A37-219D9722F3C0}" destId="{035AFEB9-FB07-493C-9D14-F128C0C6A5EA}" srcOrd="7" destOrd="0" presId="urn:microsoft.com/office/officeart/2005/8/layout/target3"/>
    <dgm:cxn modelId="{0B2AB12B-519F-4117-8EA6-453FDE7B424A}" type="presParOf" srcId="{1A8178BE-B3BA-4877-8A37-219D9722F3C0}" destId="{BCBB3771-E020-4BA5-9EBA-4ED5D44EA12D}" srcOrd="8" destOrd="0" presId="urn:microsoft.com/office/officeart/2005/8/layout/target3"/>
    <dgm:cxn modelId="{882FB35B-4254-4AD9-AD84-8EE6ACC95D7E}" type="presParOf" srcId="{1A8178BE-B3BA-4877-8A37-219D9722F3C0}" destId="{254F9D6A-3872-4426-97E1-D18513B8505A}" srcOrd="9" destOrd="0" presId="urn:microsoft.com/office/officeart/2005/8/layout/target3"/>
    <dgm:cxn modelId="{73DBFAC7-3510-42A7-B532-BD372A482C92}" type="presParOf" srcId="{1A8178BE-B3BA-4877-8A37-219D9722F3C0}" destId="{9847F859-A32E-4076-A3BA-FF539488FDAE}" srcOrd="10" destOrd="0" presId="urn:microsoft.com/office/officeart/2005/8/layout/target3"/>
    <dgm:cxn modelId="{E5548C71-41CC-499E-A3EE-76A8E4DD93C9}" type="presParOf" srcId="{1A8178BE-B3BA-4877-8A37-219D9722F3C0}" destId="{9DC17996-4AAC-4E16-BF42-400919082970}" srcOrd="11" destOrd="0" presId="urn:microsoft.com/office/officeart/2005/8/layout/target3"/>
    <dgm:cxn modelId="{667C3329-F01A-4221-B69B-32C3107DAA57}" type="presParOf" srcId="{1A8178BE-B3BA-4877-8A37-219D9722F3C0}" destId="{5122C386-A8B5-433F-9C94-C4B59EB46697}" srcOrd="12" destOrd="0" presId="urn:microsoft.com/office/officeart/2005/8/layout/target3"/>
    <dgm:cxn modelId="{4C7D49E7-DD22-426B-BCE1-8F55D0090FB2}" type="presParOf" srcId="{1A8178BE-B3BA-4877-8A37-219D9722F3C0}" destId="{532D9DA4-F0BE-44FA-888D-A7771A24C2B7}" srcOrd="13" destOrd="0" presId="urn:microsoft.com/office/officeart/2005/8/layout/target3"/>
    <dgm:cxn modelId="{5600179C-460E-44CE-A006-F405CFB8837D}" type="presParOf" srcId="{1A8178BE-B3BA-4877-8A37-219D9722F3C0}" destId="{A29E8D7B-4E3C-4A02-8104-EDC1C9E052F0}" srcOrd="14"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BEE41D4-C17D-4F9E-AEFF-5E615E7C7EC5}" type="doc">
      <dgm:prSet loTypeId="urn:microsoft.com/office/officeart/2005/8/layout/vList5" loCatId="list" qsTypeId="urn:microsoft.com/office/officeart/2005/8/quickstyle/simple1" qsCatId="simple" csTypeId="urn:microsoft.com/office/officeart/2005/8/colors/accent1_2" csCatId="accent1" phldr="0"/>
      <dgm:spPr/>
      <dgm:t>
        <a:bodyPr/>
        <a:lstStyle/>
        <a:p>
          <a:endParaRPr lang="en-US"/>
        </a:p>
      </dgm:t>
    </dgm:pt>
    <dgm:pt modelId="{9A3FC3E5-4B30-4B68-A123-7C97FA08BA80}">
      <dgm:prSet phldrT="[Text]" phldr="1"/>
      <dgm:spPr/>
      <dgm:t>
        <a:bodyPr/>
        <a:lstStyle/>
        <a:p>
          <a:endParaRPr lang="en-US"/>
        </a:p>
      </dgm:t>
    </dgm:pt>
    <dgm:pt modelId="{8F55DDB7-3E8A-435A-8C1C-D372C395613C}" type="parTrans" cxnId="{0B333586-EF03-4F18-8EB3-DF598F49B8D6}">
      <dgm:prSet/>
      <dgm:spPr/>
      <dgm:t>
        <a:bodyPr/>
        <a:lstStyle/>
        <a:p>
          <a:endParaRPr lang="en-US"/>
        </a:p>
      </dgm:t>
    </dgm:pt>
    <dgm:pt modelId="{FB63FC1B-9D28-4815-900B-B0200BE6F230}" type="sibTrans" cxnId="{0B333586-EF03-4F18-8EB3-DF598F49B8D6}">
      <dgm:prSet/>
      <dgm:spPr/>
      <dgm:t>
        <a:bodyPr/>
        <a:lstStyle/>
        <a:p>
          <a:endParaRPr lang="en-US"/>
        </a:p>
      </dgm:t>
    </dgm:pt>
    <dgm:pt modelId="{F63AFE1D-9B7A-44FC-95DE-0D3B6BB7BFC6}">
      <dgm:prSet phldrT="[Text]" phldr="1"/>
      <dgm:spPr/>
      <dgm:t>
        <a:bodyPr/>
        <a:lstStyle/>
        <a:p>
          <a:endParaRPr lang="en-US"/>
        </a:p>
      </dgm:t>
    </dgm:pt>
    <dgm:pt modelId="{D51C03B7-B428-4F0D-812E-FACDDB6816B9}" type="parTrans" cxnId="{FC164195-B502-489C-A198-A29D8F1F7893}">
      <dgm:prSet/>
      <dgm:spPr/>
      <dgm:t>
        <a:bodyPr/>
        <a:lstStyle/>
        <a:p>
          <a:endParaRPr lang="en-US"/>
        </a:p>
      </dgm:t>
    </dgm:pt>
    <dgm:pt modelId="{282302D8-0FD6-4506-B355-F8E7B093A34A}" type="sibTrans" cxnId="{FC164195-B502-489C-A198-A29D8F1F7893}">
      <dgm:prSet/>
      <dgm:spPr/>
      <dgm:t>
        <a:bodyPr/>
        <a:lstStyle/>
        <a:p>
          <a:endParaRPr lang="en-US"/>
        </a:p>
      </dgm:t>
    </dgm:pt>
    <dgm:pt modelId="{D9E9027C-AA3C-4F87-9DB0-21BFD8F6BF64}">
      <dgm:prSet phldrT="[Text]" phldr="1"/>
      <dgm:spPr/>
      <dgm:t>
        <a:bodyPr/>
        <a:lstStyle/>
        <a:p>
          <a:endParaRPr lang="en-US"/>
        </a:p>
      </dgm:t>
    </dgm:pt>
    <dgm:pt modelId="{D3B49B06-6C82-4209-935F-4C4C98B263E1}" type="parTrans" cxnId="{A69EB5DC-C617-423A-8C23-AF027CB77EDE}">
      <dgm:prSet/>
      <dgm:spPr/>
      <dgm:t>
        <a:bodyPr/>
        <a:lstStyle/>
        <a:p>
          <a:endParaRPr lang="en-US"/>
        </a:p>
      </dgm:t>
    </dgm:pt>
    <dgm:pt modelId="{FCCE8170-6677-47A5-8925-1E62689629D1}" type="sibTrans" cxnId="{A69EB5DC-C617-423A-8C23-AF027CB77EDE}">
      <dgm:prSet/>
      <dgm:spPr/>
      <dgm:t>
        <a:bodyPr/>
        <a:lstStyle/>
        <a:p>
          <a:endParaRPr lang="en-US"/>
        </a:p>
      </dgm:t>
    </dgm:pt>
    <dgm:pt modelId="{2F2EE864-38CB-4A77-A873-8DDCCE8246AF}">
      <dgm:prSet phldrT="[Text]" phldr="1"/>
      <dgm:spPr/>
      <dgm:t>
        <a:bodyPr/>
        <a:lstStyle/>
        <a:p>
          <a:endParaRPr lang="en-US"/>
        </a:p>
      </dgm:t>
    </dgm:pt>
    <dgm:pt modelId="{F0297368-3092-436E-9ACA-1C09489D7223}" type="parTrans" cxnId="{61CE0AD0-228A-4121-AD97-6F220F2BF74C}">
      <dgm:prSet/>
      <dgm:spPr/>
      <dgm:t>
        <a:bodyPr/>
        <a:lstStyle/>
        <a:p>
          <a:endParaRPr lang="en-US"/>
        </a:p>
      </dgm:t>
    </dgm:pt>
    <dgm:pt modelId="{6AA44D96-96D9-489B-88F6-6AF14F04CBA7}" type="sibTrans" cxnId="{61CE0AD0-228A-4121-AD97-6F220F2BF74C}">
      <dgm:prSet/>
      <dgm:spPr/>
      <dgm:t>
        <a:bodyPr/>
        <a:lstStyle/>
        <a:p>
          <a:endParaRPr lang="en-US"/>
        </a:p>
      </dgm:t>
    </dgm:pt>
    <dgm:pt modelId="{A8FEE744-528C-46F4-8D8F-4A682CA74BEF}">
      <dgm:prSet phldrT="[Text]" phldr="1"/>
      <dgm:spPr/>
      <dgm:t>
        <a:bodyPr/>
        <a:lstStyle/>
        <a:p>
          <a:endParaRPr lang="en-US"/>
        </a:p>
      </dgm:t>
    </dgm:pt>
    <dgm:pt modelId="{79832CF0-764C-46FA-B76F-C236133555EA}" type="parTrans" cxnId="{72ACCDE5-D3B3-4F6F-A146-46307EE13921}">
      <dgm:prSet/>
      <dgm:spPr/>
      <dgm:t>
        <a:bodyPr/>
        <a:lstStyle/>
        <a:p>
          <a:endParaRPr lang="en-US"/>
        </a:p>
      </dgm:t>
    </dgm:pt>
    <dgm:pt modelId="{2158DE2D-E0DB-4429-A883-9548319A2037}" type="sibTrans" cxnId="{72ACCDE5-D3B3-4F6F-A146-46307EE13921}">
      <dgm:prSet/>
      <dgm:spPr/>
      <dgm:t>
        <a:bodyPr/>
        <a:lstStyle/>
        <a:p>
          <a:endParaRPr lang="en-US"/>
        </a:p>
      </dgm:t>
    </dgm:pt>
    <dgm:pt modelId="{BECBF4AC-5A62-41FA-BB60-8282CB9CFBC0}">
      <dgm:prSet phldrT="[Text]" phldr="1"/>
      <dgm:spPr/>
      <dgm:t>
        <a:bodyPr/>
        <a:lstStyle/>
        <a:p>
          <a:endParaRPr lang="en-US"/>
        </a:p>
      </dgm:t>
    </dgm:pt>
    <dgm:pt modelId="{3E5611E0-D037-4961-83F9-E44B3D238214}" type="parTrans" cxnId="{78798FAA-E53E-426D-96CD-24C4809C34FA}">
      <dgm:prSet/>
      <dgm:spPr/>
      <dgm:t>
        <a:bodyPr/>
        <a:lstStyle/>
        <a:p>
          <a:endParaRPr lang="en-US"/>
        </a:p>
      </dgm:t>
    </dgm:pt>
    <dgm:pt modelId="{733EE76D-E3FF-4CA2-AA87-E385E1424134}" type="sibTrans" cxnId="{78798FAA-E53E-426D-96CD-24C4809C34FA}">
      <dgm:prSet/>
      <dgm:spPr/>
      <dgm:t>
        <a:bodyPr/>
        <a:lstStyle/>
        <a:p>
          <a:endParaRPr lang="en-US"/>
        </a:p>
      </dgm:t>
    </dgm:pt>
    <dgm:pt modelId="{F1106CE6-5CAF-44BE-9ED7-6F279AED8330}">
      <dgm:prSet phldrT="[Text]" phldr="1"/>
      <dgm:spPr/>
      <dgm:t>
        <a:bodyPr/>
        <a:lstStyle/>
        <a:p>
          <a:endParaRPr lang="en-US"/>
        </a:p>
      </dgm:t>
    </dgm:pt>
    <dgm:pt modelId="{2222D9EA-37F4-429D-964E-D562512D46FF}" type="parTrans" cxnId="{A9282C5B-30FB-4EAD-B72D-5C30A1ECA6C4}">
      <dgm:prSet/>
      <dgm:spPr/>
      <dgm:t>
        <a:bodyPr/>
        <a:lstStyle/>
        <a:p>
          <a:endParaRPr lang="en-US"/>
        </a:p>
      </dgm:t>
    </dgm:pt>
    <dgm:pt modelId="{D7FF7638-C4F4-4DD4-9DFD-32FFC8AE4C12}" type="sibTrans" cxnId="{A9282C5B-30FB-4EAD-B72D-5C30A1ECA6C4}">
      <dgm:prSet/>
      <dgm:spPr/>
      <dgm:t>
        <a:bodyPr/>
        <a:lstStyle/>
        <a:p>
          <a:endParaRPr lang="en-US"/>
        </a:p>
      </dgm:t>
    </dgm:pt>
    <dgm:pt modelId="{8CD6723C-DB6E-435E-A642-63CC30B64727}">
      <dgm:prSet phldrT="[Text]" phldr="1"/>
      <dgm:spPr/>
      <dgm:t>
        <a:bodyPr/>
        <a:lstStyle/>
        <a:p>
          <a:endParaRPr lang="en-US"/>
        </a:p>
      </dgm:t>
    </dgm:pt>
    <dgm:pt modelId="{B4E1142C-2A02-4B52-8EFB-F2E054BAB771}" type="parTrans" cxnId="{D73A2336-7A38-42F2-B13C-2E2BF5E7A459}">
      <dgm:prSet/>
      <dgm:spPr/>
      <dgm:t>
        <a:bodyPr/>
        <a:lstStyle/>
        <a:p>
          <a:endParaRPr lang="en-US"/>
        </a:p>
      </dgm:t>
    </dgm:pt>
    <dgm:pt modelId="{246F488E-6F41-4A36-8A98-BE5BC6AAD428}" type="sibTrans" cxnId="{D73A2336-7A38-42F2-B13C-2E2BF5E7A459}">
      <dgm:prSet/>
      <dgm:spPr/>
      <dgm:t>
        <a:bodyPr/>
        <a:lstStyle/>
        <a:p>
          <a:endParaRPr lang="en-US"/>
        </a:p>
      </dgm:t>
    </dgm:pt>
    <dgm:pt modelId="{CABB5EFA-4C95-4876-838E-4BB10B370F2A}">
      <dgm:prSet phldrT="[Text]" phldr="1"/>
      <dgm:spPr/>
      <dgm:t>
        <a:bodyPr/>
        <a:lstStyle/>
        <a:p>
          <a:endParaRPr lang="en-US"/>
        </a:p>
      </dgm:t>
    </dgm:pt>
    <dgm:pt modelId="{A1EDA359-5071-41C8-BD68-1C80D667C536}" type="parTrans" cxnId="{CD979E83-F051-42C0-B884-24B28F027C88}">
      <dgm:prSet/>
      <dgm:spPr/>
      <dgm:t>
        <a:bodyPr/>
        <a:lstStyle/>
        <a:p>
          <a:endParaRPr lang="en-US"/>
        </a:p>
      </dgm:t>
    </dgm:pt>
    <dgm:pt modelId="{917B92E9-6556-4AD9-8D22-C7303993E5A7}" type="sibTrans" cxnId="{CD979E83-F051-42C0-B884-24B28F027C88}">
      <dgm:prSet/>
      <dgm:spPr/>
      <dgm:t>
        <a:bodyPr/>
        <a:lstStyle/>
        <a:p>
          <a:endParaRPr lang="en-US"/>
        </a:p>
      </dgm:t>
    </dgm:pt>
    <dgm:pt modelId="{C96DC731-1614-4798-A51D-5898897767B4}" type="pres">
      <dgm:prSet presAssocID="{0BEE41D4-C17D-4F9E-AEFF-5E615E7C7EC5}" presName="Name0" presStyleCnt="0">
        <dgm:presLayoutVars>
          <dgm:dir/>
          <dgm:animLvl val="lvl"/>
          <dgm:resizeHandles val="exact"/>
        </dgm:presLayoutVars>
      </dgm:prSet>
      <dgm:spPr/>
      <dgm:t>
        <a:bodyPr/>
        <a:lstStyle/>
        <a:p>
          <a:endParaRPr lang="en-US"/>
        </a:p>
      </dgm:t>
    </dgm:pt>
    <dgm:pt modelId="{DD5BE436-FCB5-4F3F-A14E-6544291D78F8}" type="pres">
      <dgm:prSet presAssocID="{9A3FC3E5-4B30-4B68-A123-7C97FA08BA80}" presName="linNode" presStyleCnt="0"/>
      <dgm:spPr/>
    </dgm:pt>
    <dgm:pt modelId="{460B7020-93AC-4AED-A4A1-272A12A03523}" type="pres">
      <dgm:prSet presAssocID="{9A3FC3E5-4B30-4B68-A123-7C97FA08BA80}" presName="parentText" presStyleLbl="node1" presStyleIdx="0" presStyleCnt="3">
        <dgm:presLayoutVars>
          <dgm:chMax val="1"/>
          <dgm:bulletEnabled val="1"/>
        </dgm:presLayoutVars>
      </dgm:prSet>
      <dgm:spPr/>
      <dgm:t>
        <a:bodyPr/>
        <a:lstStyle/>
        <a:p>
          <a:endParaRPr lang="en-US"/>
        </a:p>
      </dgm:t>
    </dgm:pt>
    <dgm:pt modelId="{2CA25C6C-C359-48A0-96E0-61B12197A53E}" type="pres">
      <dgm:prSet presAssocID="{9A3FC3E5-4B30-4B68-A123-7C97FA08BA80}" presName="descendantText" presStyleLbl="alignAccFollowNode1" presStyleIdx="0" presStyleCnt="3">
        <dgm:presLayoutVars>
          <dgm:bulletEnabled val="1"/>
        </dgm:presLayoutVars>
      </dgm:prSet>
      <dgm:spPr/>
      <dgm:t>
        <a:bodyPr/>
        <a:lstStyle/>
        <a:p>
          <a:endParaRPr lang="en-US"/>
        </a:p>
      </dgm:t>
    </dgm:pt>
    <dgm:pt modelId="{D305441E-5C54-4B41-8C2F-50CC3730828A}" type="pres">
      <dgm:prSet presAssocID="{FB63FC1B-9D28-4815-900B-B0200BE6F230}" presName="sp" presStyleCnt="0"/>
      <dgm:spPr/>
    </dgm:pt>
    <dgm:pt modelId="{187BC214-C9B6-417E-BA65-B8A6BEF1FFF3}" type="pres">
      <dgm:prSet presAssocID="{2F2EE864-38CB-4A77-A873-8DDCCE8246AF}" presName="linNode" presStyleCnt="0"/>
      <dgm:spPr/>
    </dgm:pt>
    <dgm:pt modelId="{90F2F0A6-B69C-44F4-8AAA-4628ED96F3EE}" type="pres">
      <dgm:prSet presAssocID="{2F2EE864-38CB-4A77-A873-8DDCCE8246AF}" presName="parentText" presStyleLbl="node1" presStyleIdx="1" presStyleCnt="3">
        <dgm:presLayoutVars>
          <dgm:chMax val="1"/>
          <dgm:bulletEnabled val="1"/>
        </dgm:presLayoutVars>
      </dgm:prSet>
      <dgm:spPr/>
      <dgm:t>
        <a:bodyPr/>
        <a:lstStyle/>
        <a:p>
          <a:endParaRPr lang="en-US"/>
        </a:p>
      </dgm:t>
    </dgm:pt>
    <dgm:pt modelId="{5CF7FAC4-787E-4CBA-94BC-64A63BAE7742}" type="pres">
      <dgm:prSet presAssocID="{2F2EE864-38CB-4A77-A873-8DDCCE8246AF}" presName="descendantText" presStyleLbl="alignAccFollowNode1" presStyleIdx="1" presStyleCnt="3">
        <dgm:presLayoutVars>
          <dgm:bulletEnabled val="1"/>
        </dgm:presLayoutVars>
      </dgm:prSet>
      <dgm:spPr/>
      <dgm:t>
        <a:bodyPr/>
        <a:lstStyle/>
        <a:p>
          <a:endParaRPr lang="en-US"/>
        </a:p>
      </dgm:t>
    </dgm:pt>
    <dgm:pt modelId="{7B0C81ED-EF7E-4E77-B4C9-B5ADBBC85A81}" type="pres">
      <dgm:prSet presAssocID="{6AA44D96-96D9-489B-88F6-6AF14F04CBA7}" presName="sp" presStyleCnt="0"/>
      <dgm:spPr/>
    </dgm:pt>
    <dgm:pt modelId="{20EAD26C-5F00-4F83-B1FF-962FF1CE7A86}" type="pres">
      <dgm:prSet presAssocID="{F1106CE6-5CAF-44BE-9ED7-6F279AED8330}" presName="linNode" presStyleCnt="0"/>
      <dgm:spPr/>
    </dgm:pt>
    <dgm:pt modelId="{51BA71ED-D8B4-482C-A8B5-BF08C9EA0BB1}" type="pres">
      <dgm:prSet presAssocID="{F1106CE6-5CAF-44BE-9ED7-6F279AED8330}" presName="parentText" presStyleLbl="node1" presStyleIdx="2" presStyleCnt="3">
        <dgm:presLayoutVars>
          <dgm:chMax val="1"/>
          <dgm:bulletEnabled val="1"/>
        </dgm:presLayoutVars>
      </dgm:prSet>
      <dgm:spPr/>
      <dgm:t>
        <a:bodyPr/>
        <a:lstStyle/>
        <a:p>
          <a:endParaRPr lang="en-US"/>
        </a:p>
      </dgm:t>
    </dgm:pt>
    <dgm:pt modelId="{7F114955-D3F0-49C4-84A0-1B819D60E40B}" type="pres">
      <dgm:prSet presAssocID="{F1106CE6-5CAF-44BE-9ED7-6F279AED8330}" presName="descendantText" presStyleLbl="alignAccFollowNode1" presStyleIdx="2" presStyleCnt="3">
        <dgm:presLayoutVars>
          <dgm:bulletEnabled val="1"/>
        </dgm:presLayoutVars>
      </dgm:prSet>
      <dgm:spPr/>
      <dgm:t>
        <a:bodyPr/>
        <a:lstStyle/>
        <a:p>
          <a:endParaRPr lang="en-US"/>
        </a:p>
      </dgm:t>
    </dgm:pt>
  </dgm:ptLst>
  <dgm:cxnLst>
    <dgm:cxn modelId="{D73A2336-7A38-42F2-B13C-2E2BF5E7A459}" srcId="{F1106CE6-5CAF-44BE-9ED7-6F279AED8330}" destId="{8CD6723C-DB6E-435E-A642-63CC30B64727}" srcOrd="0" destOrd="0" parTransId="{B4E1142C-2A02-4B52-8EFB-F2E054BAB771}" sibTransId="{246F488E-6F41-4A36-8A98-BE5BC6AAD428}"/>
    <dgm:cxn modelId="{24ADC5FB-DC78-4394-828B-F64791DBCA55}" type="presOf" srcId="{BECBF4AC-5A62-41FA-BB60-8282CB9CFBC0}" destId="{5CF7FAC4-787E-4CBA-94BC-64A63BAE7742}" srcOrd="0" destOrd="1" presId="urn:microsoft.com/office/officeart/2005/8/layout/vList5"/>
    <dgm:cxn modelId="{FEE75E60-5D39-4A24-B32A-D59E9D4CB364}" type="presOf" srcId="{A8FEE744-528C-46F4-8D8F-4A682CA74BEF}" destId="{5CF7FAC4-787E-4CBA-94BC-64A63BAE7742}" srcOrd="0" destOrd="0" presId="urn:microsoft.com/office/officeart/2005/8/layout/vList5"/>
    <dgm:cxn modelId="{DAE49E52-9FA1-43B2-BD38-4DC95B77052F}" type="presOf" srcId="{8CD6723C-DB6E-435E-A642-63CC30B64727}" destId="{7F114955-D3F0-49C4-84A0-1B819D60E40B}" srcOrd="0" destOrd="0" presId="urn:microsoft.com/office/officeart/2005/8/layout/vList5"/>
    <dgm:cxn modelId="{78798FAA-E53E-426D-96CD-24C4809C34FA}" srcId="{2F2EE864-38CB-4A77-A873-8DDCCE8246AF}" destId="{BECBF4AC-5A62-41FA-BB60-8282CB9CFBC0}" srcOrd="1" destOrd="0" parTransId="{3E5611E0-D037-4961-83F9-E44B3D238214}" sibTransId="{733EE76D-E3FF-4CA2-AA87-E385E1424134}"/>
    <dgm:cxn modelId="{BD2E4EFB-45C3-4E3C-AD57-E37B2B079193}" type="presOf" srcId="{F63AFE1D-9B7A-44FC-95DE-0D3B6BB7BFC6}" destId="{2CA25C6C-C359-48A0-96E0-61B12197A53E}" srcOrd="0" destOrd="0" presId="urn:microsoft.com/office/officeart/2005/8/layout/vList5"/>
    <dgm:cxn modelId="{0B333586-EF03-4F18-8EB3-DF598F49B8D6}" srcId="{0BEE41D4-C17D-4F9E-AEFF-5E615E7C7EC5}" destId="{9A3FC3E5-4B30-4B68-A123-7C97FA08BA80}" srcOrd="0" destOrd="0" parTransId="{8F55DDB7-3E8A-435A-8C1C-D372C395613C}" sibTransId="{FB63FC1B-9D28-4815-900B-B0200BE6F230}"/>
    <dgm:cxn modelId="{A9282C5B-30FB-4EAD-B72D-5C30A1ECA6C4}" srcId="{0BEE41D4-C17D-4F9E-AEFF-5E615E7C7EC5}" destId="{F1106CE6-5CAF-44BE-9ED7-6F279AED8330}" srcOrd="2" destOrd="0" parTransId="{2222D9EA-37F4-429D-964E-D562512D46FF}" sibTransId="{D7FF7638-C4F4-4DD4-9DFD-32FFC8AE4C12}"/>
    <dgm:cxn modelId="{4E3608BB-8617-4A7D-B187-5D613DEA595B}" type="presOf" srcId="{D9E9027C-AA3C-4F87-9DB0-21BFD8F6BF64}" destId="{2CA25C6C-C359-48A0-96E0-61B12197A53E}" srcOrd="0" destOrd="1" presId="urn:microsoft.com/office/officeart/2005/8/layout/vList5"/>
    <dgm:cxn modelId="{61CE0AD0-228A-4121-AD97-6F220F2BF74C}" srcId="{0BEE41D4-C17D-4F9E-AEFF-5E615E7C7EC5}" destId="{2F2EE864-38CB-4A77-A873-8DDCCE8246AF}" srcOrd="1" destOrd="0" parTransId="{F0297368-3092-436E-9ACA-1C09489D7223}" sibTransId="{6AA44D96-96D9-489B-88F6-6AF14F04CBA7}"/>
    <dgm:cxn modelId="{A69EB5DC-C617-423A-8C23-AF027CB77EDE}" srcId="{9A3FC3E5-4B30-4B68-A123-7C97FA08BA80}" destId="{D9E9027C-AA3C-4F87-9DB0-21BFD8F6BF64}" srcOrd="1" destOrd="0" parTransId="{D3B49B06-6C82-4209-935F-4C4C98B263E1}" sibTransId="{FCCE8170-6677-47A5-8925-1E62689629D1}"/>
    <dgm:cxn modelId="{72ACCDE5-D3B3-4F6F-A146-46307EE13921}" srcId="{2F2EE864-38CB-4A77-A873-8DDCCE8246AF}" destId="{A8FEE744-528C-46F4-8D8F-4A682CA74BEF}" srcOrd="0" destOrd="0" parTransId="{79832CF0-764C-46FA-B76F-C236133555EA}" sibTransId="{2158DE2D-E0DB-4429-A883-9548319A2037}"/>
    <dgm:cxn modelId="{FC164195-B502-489C-A198-A29D8F1F7893}" srcId="{9A3FC3E5-4B30-4B68-A123-7C97FA08BA80}" destId="{F63AFE1D-9B7A-44FC-95DE-0D3B6BB7BFC6}" srcOrd="0" destOrd="0" parTransId="{D51C03B7-B428-4F0D-812E-FACDDB6816B9}" sibTransId="{282302D8-0FD6-4506-B355-F8E7B093A34A}"/>
    <dgm:cxn modelId="{0D1C4240-715F-43E7-8145-71149C52FA9D}" type="presOf" srcId="{2F2EE864-38CB-4A77-A873-8DDCCE8246AF}" destId="{90F2F0A6-B69C-44F4-8AAA-4628ED96F3EE}" srcOrd="0" destOrd="0" presId="urn:microsoft.com/office/officeart/2005/8/layout/vList5"/>
    <dgm:cxn modelId="{CD979E83-F051-42C0-B884-24B28F027C88}" srcId="{F1106CE6-5CAF-44BE-9ED7-6F279AED8330}" destId="{CABB5EFA-4C95-4876-838E-4BB10B370F2A}" srcOrd="1" destOrd="0" parTransId="{A1EDA359-5071-41C8-BD68-1C80D667C536}" sibTransId="{917B92E9-6556-4AD9-8D22-C7303993E5A7}"/>
    <dgm:cxn modelId="{BE60371B-50EC-48A8-927C-F0ACBEA1D58D}" type="presOf" srcId="{F1106CE6-5CAF-44BE-9ED7-6F279AED8330}" destId="{51BA71ED-D8B4-482C-A8B5-BF08C9EA0BB1}" srcOrd="0" destOrd="0" presId="urn:microsoft.com/office/officeart/2005/8/layout/vList5"/>
    <dgm:cxn modelId="{EF59AD7F-A574-40C1-99BB-8D4E5343607A}" type="presOf" srcId="{0BEE41D4-C17D-4F9E-AEFF-5E615E7C7EC5}" destId="{C96DC731-1614-4798-A51D-5898897767B4}" srcOrd="0" destOrd="0" presId="urn:microsoft.com/office/officeart/2005/8/layout/vList5"/>
    <dgm:cxn modelId="{8D784A60-1878-46D9-A75A-5838C7B7CBAA}" type="presOf" srcId="{9A3FC3E5-4B30-4B68-A123-7C97FA08BA80}" destId="{460B7020-93AC-4AED-A4A1-272A12A03523}" srcOrd="0" destOrd="0" presId="urn:microsoft.com/office/officeart/2005/8/layout/vList5"/>
    <dgm:cxn modelId="{A58AAEF4-6099-4157-ABDB-285D5D7838C6}" type="presOf" srcId="{CABB5EFA-4C95-4876-838E-4BB10B370F2A}" destId="{7F114955-D3F0-49C4-84A0-1B819D60E40B}" srcOrd="0" destOrd="1" presId="urn:microsoft.com/office/officeart/2005/8/layout/vList5"/>
    <dgm:cxn modelId="{693729CB-53F8-44F4-953C-B4EBC34E59CB}" type="presParOf" srcId="{C96DC731-1614-4798-A51D-5898897767B4}" destId="{DD5BE436-FCB5-4F3F-A14E-6544291D78F8}" srcOrd="0" destOrd="0" presId="urn:microsoft.com/office/officeart/2005/8/layout/vList5"/>
    <dgm:cxn modelId="{39B10C89-15A0-4D0B-941D-CEF6623E6FC2}" type="presParOf" srcId="{DD5BE436-FCB5-4F3F-A14E-6544291D78F8}" destId="{460B7020-93AC-4AED-A4A1-272A12A03523}" srcOrd="0" destOrd="0" presId="urn:microsoft.com/office/officeart/2005/8/layout/vList5"/>
    <dgm:cxn modelId="{AA8CA5D5-6470-432E-A92D-98E6E43789FC}" type="presParOf" srcId="{DD5BE436-FCB5-4F3F-A14E-6544291D78F8}" destId="{2CA25C6C-C359-48A0-96E0-61B12197A53E}" srcOrd="1" destOrd="0" presId="urn:microsoft.com/office/officeart/2005/8/layout/vList5"/>
    <dgm:cxn modelId="{253935EB-B6CF-403F-8A5D-0CA7D0EF0EB0}" type="presParOf" srcId="{C96DC731-1614-4798-A51D-5898897767B4}" destId="{D305441E-5C54-4B41-8C2F-50CC3730828A}" srcOrd="1" destOrd="0" presId="urn:microsoft.com/office/officeart/2005/8/layout/vList5"/>
    <dgm:cxn modelId="{8BB1F809-AC8E-450B-A59A-908FCD475547}" type="presParOf" srcId="{C96DC731-1614-4798-A51D-5898897767B4}" destId="{187BC214-C9B6-417E-BA65-B8A6BEF1FFF3}" srcOrd="2" destOrd="0" presId="urn:microsoft.com/office/officeart/2005/8/layout/vList5"/>
    <dgm:cxn modelId="{72A6EF91-07A3-4564-AC0D-B352A565F9FC}" type="presParOf" srcId="{187BC214-C9B6-417E-BA65-B8A6BEF1FFF3}" destId="{90F2F0A6-B69C-44F4-8AAA-4628ED96F3EE}" srcOrd="0" destOrd="0" presId="urn:microsoft.com/office/officeart/2005/8/layout/vList5"/>
    <dgm:cxn modelId="{C3F126E1-11A0-4C86-B0CB-4E84E9519E3D}" type="presParOf" srcId="{187BC214-C9B6-417E-BA65-B8A6BEF1FFF3}" destId="{5CF7FAC4-787E-4CBA-94BC-64A63BAE7742}" srcOrd="1" destOrd="0" presId="urn:microsoft.com/office/officeart/2005/8/layout/vList5"/>
    <dgm:cxn modelId="{E746886F-D016-48D9-9F63-7FFA46ED552C}" type="presParOf" srcId="{C96DC731-1614-4798-A51D-5898897767B4}" destId="{7B0C81ED-EF7E-4E77-B4C9-B5ADBBC85A81}" srcOrd="3" destOrd="0" presId="urn:microsoft.com/office/officeart/2005/8/layout/vList5"/>
    <dgm:cxn modelId="{A63CD84D-0B2A-40ED-A4EA-707264DF389A}" type="presParOf" srcId="{C96DC731-1614-4798-A51D-5898897767B4}" destId="{20EAD26C-5F00-4F83-B1FF-962FF1CE7A86}" srcOrd="4" destOrd="0" presId="urn:microsoft.com/office/officeart/2005/8/layout/vList5"/>
    <dgm:cxn modelId="{860DBA79-10C2-40A8-B826-3F7B1A81B637}" type="presParOf" srcId="{20EAD26C-5F00-4F83-B1FF-962FF1CE7A86}" destId="{51BA71ED-D8B4-482C-A8B5-BF08C9EA0BB1}" srcOrd="0" destOrd="0" presId="urn:microsoft.com/office/officeart/2005/8/layout/vList5"/>
    <dgm:cxn modelId="{FCED67CE-E1FB-44D3-A629-F659AA50687D}" type="presParOf" srcId="{20EAD26C-5F00-4F83-B1FF-962FF1CE7A86}" destId="{7F114955-D3F0-49C4-84A0-1B819D60E40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1D5976-59BF-4D52-8759-D3A5A0A8BEFC}" type="doc">
      <dgm:prSet loTypeId="urn:microsoft.com/office/officeart/2005/8/layout/vList5" loCatId="list" qsTypeId="urn:microsoft.com/office/officeart/2005/8/quickstyle/simple1" qsCatId="simple" csTypeId="urn:microsoft.com/office/officeart/2005/8/colors/accent1_2" csCatId="accent1" phldr="0"/>
      <dgm:spPr/>
      <dgm:t>
        <a:bodyPr/>
        <a:lstStyle/>
        <a:p>
          <a:endParaRPr lang="en-US"/>
        </a:p>
      </dgm:t>
    </dgm:pt>
    <dgm:pt modelId="{833EC31F-E2C2-477F-A94C-445A0503C12A}">
      <dgm:prSet phldrT="[Text]" phldr="1"/>
      <dgm:spPr/>
      <dgm:t>
        <a:bodyPr/>
        <a:lstStyle/>
        <a:p>
          <a:endParaRPr lang="en-US"/>
        </a:p>
      </dgm:t>
    </dgm:pt>
    <dgm:pt modelId="{36348FB7-32D0-49F0-B1FF-7B13E9926436}" type="parTrans" cxnId="{D531995B-7FFE-4948-81FB-DAA1A22C31D0}">
      <dgm:prSet/>
      <dgm:spPr/>
      <dgm:t>
        <a:bodyPr/>
        <a:lstStyle/>
        <a:p>
          <a:endParaRPr lang="en-US"/>
        </a:p>
      </dgm:t>
    </dgm:pt>
    <dgm:pt modelId="{5F4E5125-F84C-4BC9-AFD8-D1C767D07AD8}" type="sibTrans" cxnId="{D531995B-7FFE-4948-81FB-DAA1A22C31D0}">
      <dgm:prSet/>
      <dgm:spPr/>
      <dgm:t>
        <a:bodyPr/>
        <a:lstStyle/>
        <a:p>
          <a:endParaRPr lang="en-US"/>
        </a:p>
      </dgm:t>
    </dgm:pt>
    <dgm:pt modelId="{46736674-DE72-4449-8B6F-707C3B785841}">
      <dgm:prSet phldrT="[Text]" phldr="1"/>
      <dgm:spPr/>
      <dgm:t>
        <a:bodyPr/>
        <a:lstStyle/>
        <a:p>
          <a:endParaRPr lang="en-US"/>
        </a:p>
      </dgm:t>
    </dgm:pt>
    <dgm:pt modelId="{8921FED3-B157-4D3B-82D8-ACB3E425A051}" type="parTrans" cxnId="{17B03C56-264B-46E7-AEEC-C75E10FE0CA7}">
      <dgm:prSet/>
      <dgm:spPr/>
      <dgm:t>
        <a:bodyPr/>
        <a:lstStyle/>
        <a:p>
          <a:endParaRPr lang="en-US"/>
        </a:p>
      </dgm:t>
    </dgm:pt>
    <dgm:pt modelId="{74C5B89C-8A11-4AE6-8778-A15D5A733F04}" type="sibTrans" cxnId="{17B03C56-264B-46E7-AEEC-C75E10FE0CA7}">
      <dgm:prSet/>
      <dgm:spPr/>
      <dgm:t>
        <a:bodyPr/>
        <a:lstStyle/>
        <a:p>
          <a:endParaRPr lang="en-US"/>
        </a:p>
      </dgm:t>
    </dgm:pt>
    <dgm:pt modelId="{C9CF7A9A-6556-4448-8020-39CC551532C0}">
      <dgm:prSet phldrT="[Text]" phldr="1"/>
      <dgm:spPr/>
      <dgm:t>
        <a:bodyPr/>
        <a:lstStyle/>
        <a:p>
          <a:endParaRPr lang="en-US"/>
        </a:p>
      </dgm:t>
    </dgm:pt>
    <dgm:pt modelId="{EADBE215-23C0-40AA-9362-197B8BD45202}" type="parTrans" cxnId="{D54DF421-D725-444C-8576-D6482A0837FF}">
      <dgm:prSet/>
      <dgm:spPr/>
      <dgm:t>
        <a:bodyPr/>
        <a:lstStyle/>
        <a:p>
          <a:endParaRPr lang="en-US"/>
        </a:p>
      </dgm:t>
    </dgm:pt>
    <dgm:pt modelId="{9AD7BBD7-36D2-4053-B7D5-1ABF40745B3C}" type="sibTrans" cxnId="{D54DF421-D725-444C-8576-D6482A0837FF}">
      <dgm:prSet/>
      <dgm:spPr/>
      <dgm:t>
        <a:bodyPr/>
        <a:lstStyle/>
        <a:p>
          <a:endParaRPr lang="en-US"/>
        </a:p>
      </dgm:t>
    </dgm:pt>
    <dgm:pt modelId="{087F08C2-2DCE-46E4-BF96-809F1AC161B1}">
      <dgm:prSet phldrT="[Text]" phldr="1"/>
      <dgm:spPr/>
      <dgm:t>
        <a:bodyPr/>
        <a:lstStyle/>
        <a:p>
          <a:endParaRPr lang="en-US"/>
        </a:p>
      </dgm:t>
    </dgm:pt>
    <dgm:pt modelId="{C5636E80-87BE-48C6-913E-9469CB4FE5D1}" type="parTrans" cxnId="{C5980473-27C7-4602-BEDA-86FC90B62063}">
      <dgm:prSet/>
      <dgm:spPr/>
      <dgm:t>
        <a:bodyPr/>
        <a:lstStyle/>
        <a:p>
          <a:endParaRPr lang="en-US"/>
        </a:p>
      </dgm:t>
    </dgm:pt>
    <dgm:pt modelId="{0682BB42-EE7D-433F-97C2-7DC763D0F51A}" type="sibTrans" cxnId="{C5980473-27C7-4602-BEDA-86FC90B62063}">
      <dgm:prSet/>
      <dgm:spPr/>
      <dgm:t>
        <a:bodyPr/>
        <a:lstStyle/>
        <a:p>
          <a:endParaRPr lang="en-US"/>
        </a:p>
      </dgm:t>
    </dgm:pt>
    <dgm:pt modelId="{E114F259-1953-4004-A677-AA6A440AA141}">
      <dgm:prSet phldrT="[Text]" phldr="1"/>
      <dgm:spPr/>
      <dgm:t>
        <a:bodyPr/>
        <a:lstStyle/>
        <a:p>
          <a:endParaRPr lang="en-US"/>
        </a:p>
      </dgm:t>
    </dgm:pt>
    <dgm:pt modelId="{C583948A-C055-4CCA-BE28-C0891B4CC917}" type="parTrans" cxnId="{FCE4F716-55F9-43FD-A323-8C40A00160E0}">
      <dgm:prSet/>
      <dgm:spPr/>
      <dgm:t>
        <a:bodyPr/>
        <a:lstStyle/>
        <a:p>
          <a:endParaRPr lang="en-US"/>
        </a:p>
      </dgm:t>
    </dgm:pt>
    <dgm:pt modelId="{28390238-F099-4D04-908F-7F9996A603AF}" type="sibTrans" cxnId="{FCE4F716-55F9-43FD-A323-8C40A00160E0}">
      <dgm:prSet/>
      <dgm:spPr/>
      <dgm:t>
        <a:bodyPr/>
        <a:lstStyle/>
        <a:p>
          <a:endParaRPr lang="en-US"/>
        </a:p>
      </dgm:t>
    </dgm:pt>
    <dgm:pt modelId="{A94FAC1D-8275-49A7-9FCD-017FA07890D1}">
      <dgm:prSet phldrT="[Text]" phldr="1"/>
      <dgm:spPr/>
      <dgm:t>
        <a:bodyPr/>
        <a:lstStyle/>
        <a:p>
          <a:endParaRPr lang="en-US"/>
        </a:p>
      </dgm:t>
    </dgm:pt>
    <dgm:pt modelId="{4F327012-7829-4E4E-B3B7-2E5085412803}" type="parTrans" cxnId="{E6F6FF80-A6FF-46C0-BECD-63384FEAA8D5}">
      <dgm:prSet/>
      <dgm:spPr/>
      <dgm:t>
        <a:bodyPr/>
        <a:lstStyle/>
        <a:p>
          <a:endParaRPr lang="en-US"/>
        </a:p>
      </dgm:t>
    </dgm:pt>
    <dgm:pt modelId="{CB2E513C-9CFF-4780-8C00-2448482CDBFE}" type="sibTrans" cxnId="{E6F6FF80-A6FF-46C0-BECD-63384FEAA8D5}">
      <dgm:prSet/>
      <dgm:spPr/>
      <dgm:t>
        <a:bodyPr/>
        <a:lstStyle/>
        <a:p>
          <a:endParaRPr lang="en-US"/>
        </a:p>
      </dgm:t>
    </dgm:pt>
    <dgm:pt modelId="{56237FEF-BE16-4F5F-9DB2-EBFE7E8AEE6F}">
      <dgm:prSet phldrT="[Text]" phldr="1"/>
      <dgm:spPr/>
      <dgm:t>
        <a:bodyPr/>
        <a:lstStyle/>
        <a:p>
          <a:endParaRPr lang="en-US"/>
        </a:p>
      </dgm:t>
    </dgm:pt>
    <dgm:pt modelId="{F0F6207A-88FE-4613-9E11-1A5F3EC4D941}" type="parTrans" cxnId="{DA8F0AD6-97D4-4C28-B990-5C9541C21997}">
      <dgm:prSet/>
      <dgm:spPr/>
      <dgm:t>
        <a:bodyPr/>
        <a:lstStyle/>
        <a:p>
          <a:endParaRPr lang="en-US"/>
        </a:p>
      </dgm:t>
    </dgm:pt>
    <dgm:pt modelId="{1B57EAA0-BA95-46A0-B0B0-8CD1F04DADD4}" type="sibTrans" cxnId="{DA8F0AD6-97D4-4C28-B990-5C9541C21997}">
      <dgm:prSet/>
      <dgm:spPr/>
      <dgm:t>
        <a:bodyPr/>
        <a:lstStyle/>
        <a:p>
          <a:endParaRPr lang="en-US"/>
        </a:p>
      </dgm:t>
    </dgm:pt>
    <dgm:pt modelId="{B8797719-9182-4ABC-A361-CF3E2AC0D2EB}">
      <dgm:prSet phldrT="[Text]" phldr="1"/>
      <dgm:spPr/>
      <dgm:t>
        <a:bodyPr/>
        <a:lstStyle/>
        <a:p>
          <a:endParaRPr lang="en-US"/>
        </a:p>
      </dgm:t>
    </dgm:pt>
    <dgm:pt modelId="{B130635D-D665-4CB7-87A6-E81CE2F389AB}" type="parTrans" cxnId="{DEB1AC58-4AA2-48DD-ADD7-5AC98EA3D854}">
      <dgm:prSet/>
      <dgm:spPr/>
      <dgm:t>
        <a:bodyPr/>
        <a:lstStyle/>
        <a:p>
          <a:endParaRPr lang="en-US"/>
        </a:p>
      </dgm:t>
    </dgm:pt>
    <dgm:pt modelId="{AA940FFB-667A-4092-9E14-196772081F83}" type="sibTrans" cxnId="{DEB1AC58-4AA2-48DD-ADD7-5AC98EA3D854}">
      <dgm:prSet/>
      <dgm:spPr/>
      <dgm:t>
        <a:bodyPr/>
        <a:lstStyle/>
        <a:p>
          <a:endParaRPr lang="en-US"/>
        </a:p>
      </dgm:t>
    </dgm:pt>
    <dgm:pt modelId="{1E81438C-FAA9-474B-BAC9-88F69E5D08F6}">
      <dgm:prSet phldrT="[Text]" phldr="1"/>
      <dgm:spPr/>
      <dgm:t>
        <a:bodyPr/>
        <a:lstStyle/>
        <a:p>
          <a:endParaRPr lang="en-US"/>
        </a:p>
      </dgm:t>
    </dgm:pt>
    <dgm:pt modelId="{7D5D09FD-9A8B-47A9-9E55-B356EC4470A8}" type="parTrans" cxnId="{A94C6FA1-9176-473B-B633-CB1BC5E3CAA7}">
      <dgm:prSet/>
      <dgm:spPr/>
      <dgm:t>
        <a:bodyPr/>
        <a:lstStyle/>
        <a:p>
          <a:endParaRPr lang="en-US"/>
        </a:p>
      </dgm:t>
    </dgm:pt>
    <dgm:pt modelId="{71C592B7-BE6B-4DAB-A186-BE028B77F11D}" type="sibTrans" cxnId="{A94C6FA1-9176-473B-B633-CB1BC5E3CAA7}">
      <dgm:prSet/>
      <dgm:spPr/>
      <dgm:t>
        <a:bodyPr/>
        <a:lstStyle/>
        <a:p>
          <a:endParaRPr lang="en-US"/>
        </a:p>
      </dgm:t>
    </dgm:pt>
    <dgm:pt modelId="{7DF5D26C-C6B4-4C73-B47B-7DDA34DA8B21}" type="pres">
      <dgm:prSet presAssocID="{B51D5976-59BF-4D52-8759-D3A5A0A8BEFC}" presName="Name0" presStyleCnt="0">
        <dgm:presLayoutVars>
          <dgm:dir/>
          <dgm:animLvl val="lvl"/>
          <dgm:resizeHandles val="exact"/>
        </dgm:presLayoutVars>
      </dgm:prSet>
      <dgm:spPr/>
      <dgm:t>
        <a:bodyPr/>
        <a:lstStyle/>
        <a:p>
          <a:endParaRPr lang="en-US"/>
        </a:p>
      </dgm:t>
    </dgm:pt>
    <dgm:pt modelId="{6F97A78E-1AB8-4959-B1E6-E73C3F34566C}" type="pres">
      <dgm:prSet presAssocID="{833EC31F-E2C2-477F-A94C-445A0503C12A}" presName="linNode" presStyleCnt="0"/>
      <dgm:spPr/>
    </dgm:pt>
    <dgm:pt modelId="{C23F2124-7A73-42DA-82BE-4C2D5CF06E48}" type="pres">
      <dgm:prSet presAssocID="{833EC31F-E2C2-477F-A94C-445A0503C12A}" presName="parentText" presStyleLbl="node1" presStyleIdx="0" presStyleCnt="3">
        <dgm:presLayoutVars>
          <dgm:chMax val="1"/>
          <dgm:bulletEnabled val="1"/>
        </dgm:presLayoutVars>
      </dgm:prSet>
      <dgm:spPr/>
      <dgm:t>
        <a:bodyPr/>
        <a:lstStyle/>
        <a:p>
          <a:endParaRPr lang="en-US"/>
        </a:p>
      </dgm:t>
    </dgm:pt>
    <dgm:pt modelId="{B3990D6F-544A-401B-8CCD-6C1BD8B9B83F}" type="pres">
      <dgm:prSet presAssocID="{833EC31F-E2C2-477F-A94C-445A0503C12A}" presName="descendantText" presStyleLbl="alignAccFollowNode1" presStyleIdx="0" presStyleCnt="3">
        <dgm:presLayoutVars>
          <dgm:bulletEnabled val="1"/>
        </dgm:presLayoutVars>
      </dgm:prSet>
      <dgm:spPr/>
      <dgm:t>
        <a:bodyPr/>
        <a:lstStyle/>
        <a:p>
          <a:endParaRPr lang="en-US"/>
        </a:p>
      </dgm:t>
    </dgm:pt>
    <dgm:pt modelId="{B92ABDEC-9567-4757-A28B-BDBEF8395AED}" type="pres">
      <dgm:prSet presAssocID="{5F4E5125-F84C-4BC9-AFD8-D1C767D07AD8}" presName="sp" presStyleCnt="0"/>
      <dgm:spPr/>
    </dgm:pt>
    <dgm:pt modelId="{48FF867B-4CE2-4311-A3D6-273B9C655FC9}" type="pres">
      <dgm:prSet presAssocID="{087F08C2-2DCE-46E4-BF96-809F1AC161B1}" presName="linNode" presStyleCnt="0"/>
      <dgm:spPr/>
    </dgm:pt>
    <dgm:pt modelId="{0FBD78E2-60F2-4363-B894-545AB7155749}" type="pres">
      <dgm:prSet presAssocID="{087F08C2-2DCE-46E4-BF96-809F1AC161B1}" presName="parentText" presStyleLbl="node1" presStyleIdx="1" presStyleCnt="3">
        <dgm:presLayoutVars>
          <dgm:chMax val="1"/>
          <dgm:bulletEnabled val="1"/>
        </dgm:presLayoutVars>
      </dgm:prSet>
      <dgm:spPr/>
      <dgm:t>
        <a:bodyPr/>
        <a:lstStyle/>
        <a:p>
          <a:endParaRPr lang="en-US"/>
        </a:p>
      </dgm:t>
    </dgm:pt>
    <dgm:pt modelId="{9CEC2EC9-95B8-4EE4-9AFE-FFBC0F2CF117}" type="pres">
      <dgm:prSet presAssocID="{087F08C2-2DCE-46E4-BF96-809F1AC161B1}" presName="descendantText" presStyleLbl="alignAccFollowNode1" presStyleIdx="1" presStyleCnt="3">
        <dgm:presLayoutVars>
          <dgm:bulletEnabled val="1"/>
        </dgm:presLayoutVars>
      </dgm:prSet>
      <dgm:spPr/>
      <dgm:t>
        <a:bodyPr/>
        <a:lstStyle/>
        <a:p>
          <a:endParaRPr lang="en-US"/>
        </a:p>
      </dgm:t>
    </dgm:pt>
    <dgm:pt modelId="{4D76E4B7-A170-41DD-A652-B3F6BAA1D85B}" type="pres">
      <dgm:prSet presAssocID="{0682BB42-EE7D-433F-97C2-7DC763D0F51A}" presName="sp" presStyleCnt="0"/>
      <dgm:spPr/>
    </dgm:pt>
    <dgm:pt modelId="{A9EA2DB4-814D-4725-BD4F-3BEF12F5E20C}" type="pres">
      <dgm:prSet presAssocID="{56237FEF-BE16-4F5F-9DB2-EBFE7E8AEE6F}" presName="linNode" presStyleCnt="0"/>
      <dgm:spPr/>
    </dgm:pt>
    <dgm:pt modelId="{DA5D9A2E-656D-47F9-8EB7-48C3C23C7E2F}" type="pres">
      <dgm:prSet presAssocID="{56237FEF-BE16-4F5F-9DB2-EBFE7E8AEE6F}" presName="parentText" presStyleLbl="node1" presStyleIdx="2" presStyleCnt="3">
        <dgm:presLayoutVars>
          <dgm:chMax val="1"/>
          <dgm:bulletEnabled val="1"/>
        </dgm:presLayoutVars>
      </dgm:prSet>
      <dgm:spPr/>
      <dgm:t>
        <a:bodyPr/>
        <a:lstStyle/>
        <a:p>
          <a:endParaRPr lang="en-US"/>
        </a:p>
      </dgm:t>
    </dgm:pt>
    <dgm:pt modelId="{88164C45-84C8-477E-9D4F-FB2D5DD60CE3}" type="pres">
      <dgm:prSet presAssocID="{56237FEF-BE16-4F5F-9DB2-EBFE7E8AEE6F}" presName="descendantText" presStyleLbl="alignAccFollowNode1" presStyleIdx="2" presStyleCnt="3">
        <dgm:presLayoutVars>
          <dgm:bulletEnabled val="1"/>
        </dgm:presLayoutVars>
      </dgm:prSet>
      <dgm:spPr/>
      <dgm:t>
        <a:bodyPr/>
        <a:lstStyle/>
        <a:p>
          <a:endParaRPr lang="en-US"/>
        </a:p>
      </dgm:t>
    </dgm:pt>
  </dgm:ptLst>
  <dgm:cxnLst>
    <dgm:cxn modelId="{3A39D6C5-510A-42FE-8A8C-FC52E162D742}" type="presOf" srcId="{E114F259-1953-4004-A677-AA6A440AA141}" destId="{9CEC2EC9-95B8-4EE4-9AFE-FFBC0F2CF117}" srcOrd="0" destOrd="0" presId="urn:microsoft.com/office/officeart/2005/8/layout/vList5"/>
    <dgm:cxn modelId="{5815C9D4-833B-4144-874A-42BABAC3843E}" type="presOf" srcId="{A94FAC1D-8275-49A7-9FCD-017FA07890D1}" destId="{9CEC2EC9-95B8-4EE4-9AFE-FFBC0F2CF117}" srcOrd="0" destOrd="1" presId="urn:microsoft.com/office/officeart/2005/8/layout/vList5"/>
    <dgm:cxn modelId="{59C04F18-A75D-48E3-B985-F05936BF4BA9}" type="presOf" srcId="{56237FEF-BE16-4F5F-9DB2-EBFE7E8AEE6F}" destId="{DA5D9A2E-656D-47F9-8EB7-48C3C23C7E2F}" srcOrd="0" destOrd="0" presId="urn:microsoft.com/office/officeart/2005/8/layout/vList5"/>
    <dgm:cxn modelId="{DEB1AC58-4AA2-48DD-ADD7-5AC98EA3D854}" srcId="{56237FEF-BE16-4F5F-9DB2-EBFE7E8AEE6F}" destId="{B8797719-9182-4ABC-A361-CF3E2AC0D2EB}" srcOrd="0" destOrd="0" parTransId="{B130635D-D665-4CB7-87A6-E81CE2F389AB}" sibTransId="{AA940FFB-667A-4092-9E14-196772081F83}"/>
    <dgm:cxn modelId="{A94C6FA1-9176-473B-B633-CB1BC5E3CAA7}" srcId="{56237FEF-BE16-4F5F-9DB2-EBFE7E8AEE6F}" destId="{1E81438C-FAA9-474B-BAC9-88F69E5D08F6}" srcOrd="1" destOrd="0" parTransId="{7D5D09FD-9A8B-47A9-9E55-B356EC4470A8}" sibTransId="{71C592B7-BE6B-4DAB-A186-BE028B77F11D}"/>
    <dgm:cxn modelId="{E6F6FF80-A6FF-46C0-BECD-63384FEAA8D5}" srcId="{087F08C2-2DCE-46E4-BF96-809F1AC161B1}" destId="{A94FAC1D-8275-49A7-9FCD-017FA07890D1}" srcOrd="1" destOrd="0" parTransId="{4F327012-7829-4E4E-B3B7-2E5085412803}" sibTransId="{CB2E513C-9CFF-4780-8C00-2448482CDBFE}"/>
    <dgm:cxn modelId="{DA8F0AD6-97D4-4C28-B990-5C9541C21997}" srcId="{B51D5976-59BF-4D52-8759-D3A5A0A8BEFC}" destId="{56237FEF-BE16-4F5F-9DB2-EBFE7E8AEE6F}" srcOrd="2" destOrd="0" parTransId="{F0F6207A-88FE-4613-9E11-1A5F3EC4D941}" sibTransId="{1B57EAA0-BA95-46A0-B0B0-8CD1F04DADD4}"/>
    <dgm:cxn modelId="{17B03C56-264B-46E7-AEEC-C75E10FE0CA7}" srcId="{833EC31F-E2C2-477F-A94C-445A0503C12A}" destId="{46736674-DE72-4449-8B6F-707C3B785841}" srcOrd="0" destOrd="0" parTransId="{8921FED3-B157-4D3B-82D8-ACB3E425A051}" sibTransId="{74C5B89C-8A11-4AE6-8778-A15D5A733F04}"/>
    <dgm:cxn modelId="{FCE4F716-55F9-43FD-A323-8C40A00160E0}" srcId="{087F08C2-2DCE-46E4-BF96-809F1AC161B1}" destId="{E114F259-1953-4004-A677-AA6A440AA141}" srcOrd="0" destOrd="0" parTransId="{C583948A-C055-4CCA-BE28-C0891B4CC917}" sibTransId="{28390238-F099-4D04-908F-7F9996A603AF}"/>
    <dgm:cxn modelId="{CBF54DFE-1D6C-4C59-84FD-5B6EBD068CCF}" type="presOf" srcId="{833EC31F-E2C2-477F-A94C-445A0503C12A}" destId="{C23F2124-7A73-42DA-82BE-4C2D5CF06E48}" srcOrd="0" destOrd="0" presId="urn:microsoft.com/office/officeart/2005/8/layout/vList5"/>
    <dgm:cxn modelId="{190B92A6-5375-4F81-9353-4ECBA5AB8AA5}" type="presOf" srcId="{B8797719-9182-4ABC-A361-CF3E2AC0D2EB}" destId="{88164C45-84C8-477E-9D4F-FB2D5DD60CE3}" srcOrd="0" destOrd="0" presId="urn:microsoft.com/office/officeart/2005/8/layout/vList5"/>
    <dgm:cxn modelId="{3296A7A0-0FF4-4BAF-98AA-1466B18EEA2F}" type="presOf" srcId="{C9CF7A9A-6556-4448-8020-39CC551532C0}" destId="{B3990D6F-544A-401B-8CCD-6C1BD8B9B83F}" srcOrd="0" destOrd="1" presId="urn:microsoft.com/office/officeart/2005/8/layout/vList5"/>
    <dgm:cxn modelId="{7CAB7EF4-4A4A-4643-870C-BC5ED3CDC94C}" type="presOf" srcId="{1E81438C-FAA9-474B-BAC9-88F69E5D08F6}" destId="{88164C45-84C8-477E-9D4F-FB2D5DD60CE3}" srcOrd="0" destOrd="1" presId="urn:microsoft.com/office/officeart/2005/8/layout/vList5"/>
    <dgm:cxn modelId="{246B5006-1BEA-4077-9332-A04B563AE00D}" type="presOf" srcId="{B51D5976-59BF-4D52-8759-D3A5A0A8BEFC}" destId="{7DF5D26C-C6B4-4C73-B47B-7DDA34DA8B21}" srcOrd="0" destOrd="0" presId="urn:microsoft.com/office/officeart/2005/8/layout/vList5"/>
    <dgm:cxn modelId="{0D21DFC0-13FB-46EC-8706-0342DDBFE969}" type="presOf" srcId="{087F08C2-2DCE-46E4-BF96-809F1AC161B1}" destId="{0FBD78E2-60F2-4363-B894-545AB7155749}" srcOrd="0" destOrd="0" presId="urn:microsoft.com/office/officeart/2005/8/layout/vList5"/>
    <dgm:cxn modelId="{7923A29A-C2FC-4FF1-BA64-16970C6C8FA5}" type="presOf" srcId="{46736674-DE72-4449-8B6F-707C3B785841}" destId="{B3990D6F-544A-401B-8CCD-6C1BD8B9B83F}" srcOrd="0" destOrd="0" presId="urn:microsoft.com/office/officeart/2005/8/layout/vList5"/>
    <dgm:cxn modelId="{D531995B-7FFE-4948-81FB-DAA1A22C31D0}" srcId="{B51D5976-59BF-4D52-8759-D3A5A0A8BEFC}" destId="{833EC31F-E2C2-477F-A94C-445A0503C12A}" srcOrd="0" destOrd="0" parTransId="{36348FB7-32D0-49F0-B1FF-7B13E9926436}" sibTransId="{5F4E5125-F84C-4BC9-AFD8-D1C767D07AD8}"/>
    <dgm:cxn modelId="{D54DF421-D725-444C-8576-D6482A0837FF}" srcId="{833EC31F-E2C2-477F-A94C-445A0503C12A}" destId="{C9CF7A9A-6556-4448-8020-39CC551532C0}" srcOrd="1" destOrd="0" parTransId="{EADBE215-23C0-40AA-9362-197B8BD45202}" sibTransId="{9AD7BBD7-36D2-4053-B7D5-1ABF40745B3C}"/>
    <dgm:cxn modelId="{C5980473-27C7-4602-BEDA-86FC90B62063}" srcId="{B51D5976-59BF-4D52-8759-D3A5A0A8BEFC}" destId="{087F08C2-2DCE-46E4-BF96-809F1AC161B1}" srcOrd="1" destOrd="0" parTransId="{C5636E80-87BE-48C6-913E-9469CB4FE5D1}" sibTransId="{0682BB42-EE7D-433F-97C2-7DC763D0F51A}"/>
    <dgm:cxn modelId="{948D2CE4-7ABB-4BB4-8AB5-FBDBBDA0BCEF}" type="presParOf" srcId="{7DF5D26C-C6B4-4C73-B47B-7DDA34DA8B21}" destId="{6F97A78E-1AB8-4959-B1E6-E73C3F34566C}" srcOrd="0" destOrd="0" presId="urn:microsoft.com/office/officeart/2005/8/layout/vList5"/>
    <dgm:cxn modelId="{72320F50-E6C1-470D-983C-49E85157AF56}" type="presParOf" srcId="{6F97A78E-1AB8-4959-B1E6-E73C3F34566C}" destId="{C23F2124-7A73-42DA-82BE-4C2D5CF06E48}" srcOrd="0" destOrd="0" presId="urn:microsoft.com/office/officeart/2005/8/layout/vList5"/>
    <dgm:cxn modelId="{5A0AF7E0-A31E-46E2-9C93-B5BCCE7B556B}" type="presParOf" srcId="{6F97A78E-1AB8-4959-B1E6-E73C3F34566C}" destId="{B3990D6F-544A-401B-8CCD-6C1BD8B9B83F}" srcOrd="1" destOrd="0" presId="urn:microsoft.com/office/officeart/2005/8/layout/vList5"/>
    <dgm:cxn modelId="{5D18CEFE-D1C0-4008-85B6-A1C7EF5F1D39}" type="presParOf" srcId="{7DF5D26C-C6B4-4C73-B47B-7DDA34DA8B21}" destId="{B92ABDEC-9567-4757-A28B-BDBEF8395AED}" srcOrd="1" destOrd="0" presId="urn:microsoft.com/office/officeart/2005/8/layout/vList5"/>
    <dgm:cxn modelId="{35D7E0F0-F849-46FA-97B9-72DCE9ACEE9B}" type="presParOf" srcId="{7DF5D26C-C6B4-4C73-B47B-7DDA34DA8B21}" destId="{48FF867B-4CE2-4311-A3D6-273B9C655FC9}" srcOrd="2" destOrd="0" presId="urn:microsoft.com/office/officeart/2005/8/layout/vList5"/>
    <dgm:cxn modelId="{81FD3285-DBF4-40BC-B0DF-E590714DDED5}" type="presParOf" srcId="{48FF867B-4CE2-4311-A3D6-273B9C655FC9}" destId="{0FBD78E2-60F2-4363-B894-545AB7155749}" srcOrd="0" destOrd="0" presId="urn:microsoft.com/office/officeart/2005/8/layout/vList5"/>
    <dgm:cxn modelId="{2AFA277C-68D3-4307-9B92-F12DF2EE2E86}" type="presParOf" srcId="{48FF867B-4CE2-4311-A3D6-273B9C655FC9}" destId="{9CEC2EC9-95B8-4EE4-9AFE-FFBC0F2CF117}" srcOrd="1" destOrd="0" presId="urn:microsoft.com/office/officeart/2005/8/layout/vList5"/>
    <dgm:cxn modelId="{2458EE83-0E8A-4028-B32D-1C8FD0978154}" type="presParOf" srcId="{7DF5D26C-C6B4-4C73-B47B-7DDA34DA8B21}" destId="{4D76E4B7-A170-41DD-A652-B3F6BAA1D85B}" srcOrd="3" destOrd="0" presId="urn:microsoft.com/office/officeart/2005/8/layout/vList5"/>
    <dgm:cxn modelId="{FF4A0E5A-E6C6-4CCB-896D-2C2A4991FB1A}" type="presParOf" srcId="{7DF5D26C-C6B4-4C73-B47B-7DDA34DA8B21}" destId="{A9EA2DB4-814D-4725-BD4F-3BEF12F5E20C}" srcOrd="4" destOrd="0" presId="urn:microsoft.com/office/officeart/2005/8/layout/vList5"/>
    <dgm:cxn modelId="{166BB0ED-4563-47A0-B141-C299439F28E7}" type="presParOf" srcId="{A9EA2DB4-814D-4725-BD4F-3BEF12F5E20C}" destId="{DA5D9A2E-656D-47F9-8EB7-48C3C23C7E2F}" srcOrd="0" destOrd="0" presId="urn:microsoft.com/office/officeart/2005/8/layout/vList5"/>
    <dgm:cxn modelId="{C5CB6458-FFAF-4728-B958-924F2C35F7F9}" type="presParOf" srcId="{A9EA2DB4-814D-4725-BD4F-3BEF12F5E20C}" destId="{88164C45-84C8-477E-9D4F-FB2D5DD60CE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AFE3EA-F0C6-4E9B-A1AE-C9E947D95C06}">
      <dsp:nvSpPr>
        <dsp:cNvPr id="0" name=""/>
        <dsp:cNvSpPr/>
      </dsp:nvSpPr>
      <dsp:spPr>
        <a:xfrm rot="5400000">
          <a:off x="445009" y="1583167"/>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41DB39-CEEF-4AAC-86A6-D7AC78A45D49}">
      <dsp:nvSpPr>
        <dsp:cNvPr id="0" name=""/>
        <dsp:cNvSpPr/>
      </dsp:nvSpPr>
      <dsp:spPr>
        <a:xfrm>
          <a:off x="74048" y="31045"/>
          <a:ext cx="2357070"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153</a:t>
          </a:r>
          <a:endParaRPr lang="en-US" sz="6500" kern="1200" dirty="0"/>
        </a:p>
      </dsp:txBody>
      <dsp:txXfrm>
        <a:off x="154603" y="111600"/>
        <a:ext cx="2195960" cy="1488762"/>
      </dsp:txXfrm>
    </dsp:sp>
    <dsp:sp modelId="{D72B2FC4-B385-4EC2-BFFB-56D3E7E9BD7D}">
      <dsp:nvSpPr>
        <dsp:cNvPr id="0" name=""/>
        <dsp:cNvSpPr/>
      </dsp:nvSpPr>
      <dsp:spPr>
        <a:xfrm>
          <a:off x="2431119" y="188398"/>
          <a:ext cx="1714308"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r>
            <a:rPr lang="en-US" sz="2800" b="0" kern="1200" dirty="0" smtClean="0"/>
            <a:t>Articles</a:t>
          </a:r>
          <a:endParaRPr lang="en-US" sz="2800" kern="1200" dirty="0"/>
        </a:p>
      </dsp:txBody>
      <dsp:txXfrm>
        <a:off x="2431119" y="188398"/>
        <a:ext cx="1714308" cy="1333500"/>
      </dsp:txXfrm>
    </dsp:sp>
    <dsp:sp modelId="{4D3CFC0A-A80B-4BB1-9182-A61436B6D66A}">
      <dsp:nvSpPr>
        <dsp:cNvPr id="0" name=""/>
        <dsp:cNvSpPr/>
      </dsp:nvSpPr>
      <dsp:spPr>
        <a:xfrm rot="5400000">
          <a:off x="2399271" y="3436519"/>
          <a:ext cx="1400175" cy="1594049"/>
        </a:xfrm>
        <a:prstGeom prst="bentUpArrow">
          <a:avLst>
            <a:gd name="adj1" fmla="val 32840"/>
            <a:gd name="adj2" fmla="val 25000"/>
            <a:gd name="adj3" fmla="val 3578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923ABB-81F7-48D1-A7A8-D6E74E56E13B}">
      <dsp:nvSpPr>
        <dsp:cNvPr id="0" name=""/>
        <dsp:cNvSpPr/>
      </dsp:nvSpPr>
      <dsp:spPr>
        <a:xfrm>
          <a:off x="2028310" y="1884397"/>
          <a:ext cx="2357070"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b="0" kern="1200" dirty="0" smtClean="0"/>
            <a:t>11</a:t>
          </a:r>
          <a:endParaRPr lang="en-US" sz="6500" kern="1200" dirty="0"/>
        </a:p>
      </dsp:txBody>
      <dsp:txXfrm>
        <a:off x="2108865" y="1964952"/>
        <a:ext cx="2195960" cy="1488762"/>
      </dsp:txXfrm>
    </dsp:sp>
    <dsp:sp modelId="{BC24826B-F64D-4CF8-BD63-F880D350ED9B}">
      <dsp:nvSpPr>
        <dsp:cNvPr id="0" name=""/>
        <dsp:cNvSpPr/>
      </dsp:nvSpPr>
      <dsp:spPr>
        <a:xfrm>
          <a:off x="4385381" y="2041750"/>
          <a:ext cx="1714308"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285750" lvl="1" indent="-285750" algn="l" defTabSz="1244600">
            <a:lnSpc>
              <a:spcPct val="90000"/>
            </a:lnSpc>
            <a:spcBef>
              <a:spcPct val="0"/>
            </a:spcBef>
            <a:spcAft>
              <a:spcPct val="15000"/>
            </a:spcAft>
            <a:buChar char="••"/>
          </a:pPr>
          <a:endParaRPr lang="en-US" sz="2800" kern="1200" dirty="0"/>
        </a:p>
        <a:p>
          <a:pPr marL="285750" lvl="1" indent="-285750" algn="l" defTabSz="1244600">
            <a:lnSpc>
              <a:spcPct val="90000"/>
            </a:lnSpc>
            <a:spcBef>
              <a:spcPct val="0"/>
            </a:spcBef>
            <a:spcAft>
              <a:spcPct val="15000"/>
            </a:spcAft>
            <a:buChar char="••"/>
          </a:pPr>
          <a:r>
            <a:rPr lang="en-US" sz="2800" b="0" kern="1200" dirty="0" smtClean="0"/>
            <a:t>Parts</a:t>
          </a:r>
          <a:endParaRPr lang="en-US" sz="2800" kern="1200" dirty="0"/>
        </a:p>
      </dsp:txBody>
      <dsp:txXfrm>
        <a:off x="4385381" y="2041750"/>
        <a:ext cx="1714308" cy="1333500"/>
      </dsp:txXfrm>
    </dsp:sp>
    <dsp:sp modelId="{D8A1CB39-E4A2-447C-8D3C-0DC1CBF67085}">
      <dsp:nvSpPr>
        <dsp:cNvPr id="0" name=""/>
        <dsp:cNvSpPr/>
      </dsp:nvSpPr>
      <dsp:spPr>
        <a:xfrm>
          <a:off x="3982572" y="3737748"/>
          <a:ext cx="2357070" cy="1649872"/>
        </a:xfrm>
        <a:prstGeom prst="roundRect">
          <a:avLst>
            <a:gd name="adj" fmla="val 166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t>7</a:t>
          </a:r>
          <a:endParaRPr lang="en-US" sz="6500" kern="1200" dirty="0"/>
        </a:p>
      </dsp:txBody>
      <dsp:txXfrm>
        <a:off x="4063127" y="3818303"/>
        <a:ext cx="2195960" cy="1488762"/>
      </dsp:txXfrm>
    </dsp:sp>
    <dsp:sp modelId="{C50C05DD-728B-42EE-986F-AC52BB49A88A}">
      <dsp:nvSpPr>
        <dsp:cNvPr id="0" name=""/>
        <dsp:cNvSpPr/>
      </dsp:nvSpPr>
      <dsp:spPr>
        <a:xfrm>
          <a:off x="6339643" y="3895101"/>
          <a:ext cx="1714308" cy="1333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228600" lvl="1" indent="-228600" algn="l" defTabSz="1066800">
            <a:lnSpc>
              <a:spcPct val="90000"/>
            </a:lnSpc>
            <a:spcBef>
              <a:spcPct val="0"/>
            </a:spcBef>
            <a:spcAft>
              <a:spcPct val="15000"/>
            </a:spcAft>
            <a:buChar char="••"/>
          </a:pPr>
          <a:r>
            <a:rPr lang="en-US" sz="2400" b="0" kern="1200" dirty="0" smtClean="0"/>
            <a:t>Schedules</a:t>
          </a:r>
          <a:endParaRPr lang="en-US" sz="2400" kern="1200" dirty="0"/>
        </a:p>
      </dsp:txBody>
      <dsp:txXfrm>
        <a:off x="6339643" y="3895101"/>
        <a:ext cx="1714308" cy="1333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95E562-C348-424C-866B-1FDF7BB6A630}">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F3E9586-CD38-4923-BF19-1CE378C8D9CF}">
      <dsp:nvSpPr>
        <dsp:cNvPr id="0" name=""/>
        <dsp:cNvSpPr/>
      </dsp:nvSpPr>
      <dsp:spPr>
        <a:xfrm>
          <a:off x="2029" y="1357788"/>
          <a:ext cx="2638575"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err="1" smtClean="0">
              <a:latin typeface="Nikosh" pitchFamily="2" charset="0"/>
              <a:cs typeface="Nikosh" pitchFamily="2" charset="0"/>
            </a:rPr>
            <a:t>প্রস্তাবনা</a:t>
          </a:r>
          <a:endParaRPr lang="en-US" sz="3500" kern="1200" dirty="0">
            <a:latin typeface="Nikosh" pitchFamily="2" charset="0"/>
            <a:cs typeface="Nikosh" pitchFamily="2" charset="0"/>
          </a:endParaRPr>
        </a:p>
      </dsp:txBody>
      <dsp:txXfrm>
        <a:off x="90405" y="1446164"/>
        <a:ext cx="2461823" cy="1633633"/>
      </dsp:txXfrm>
    </dsp:sp>
    <dsp:sp modelId="{C2493765-7A52-4CAC-8C20-5E92AA0C446E}">
      <dsp:nvSpPr>
        <dsp:cNvPr id="0" name=""/>
        <dsp:cNvSpPr/>
      </dsp:nvSpPr>
      <dsp:spPr>
        <a:xfrm>
          <a:off x="2795512" y="1357788"/>
          <a:ext cx="2638575"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err="1" smtClean="0">
              <a:latin typeface="Nikosh" pitchFamily="2" charset="0"/>
              <a:cs typeface="Nikosh" pitchFamily="2" charset="0"/>
            </a:rPr>
            <a:t>প্রজাতন্ত্র</a:t>
          </a:r>
          <a:endParaRPr lang="en-US" sz="3500" kern="1200" dirty="0">
            <a:latin typeface="Nikosh" pitchFamily="2" charset="0"/>
            <a:cs typeface="Nikosh" pitchFamily="2" charset="0"/>
          </a:endParaRPr>
        </a:p>
      </dsp:txBody>
      <dsp:txXfrm>
        <a:off x="2883888" y="1446164"/>
        <a:ext cx="2461823" cy="1633633"/>
      </dsp:txXfrm>
    </dsp:sp>
    <dsp:sp modelId="{B67D8EEA-E30E-4B77-B11D-BE556FFD1A0A}">
      <dsp:nvSpPr>
        <dsp:cNvPr id="0" name=""/>
        <dsp:cNvSpPr/>
      </dsp:nvSpPr>
      <dsp:spPr>
        <a:xfrm>
          <a:off x="5588995" y="1357788"/>
          <a:ext cx="2638575"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lvl="0" algn="ctr" defTabSz="1555750">
            <a:lnSpc>
              <a:spcPct val="90000"/>
            </a:lnSpc>
            <a:spcBef>
              <a:spcPct val="0"/>
            </a:spcBef>
            <a:spcAft>
              <a:spcPct val="35000"/>
            </a:spcAft>
          </a:pPr>
          <a:r>
            <a:rPr lang="en-US" sz="3500" kern="1200" dirty="0" err="1" smtClean="0">
              <a:latin typeface="Nikosh" pitchFamily="2" charset="0"/>
              <a:cs typeface="Nikosh" pitchFamily="2" charset="0"/>
            </a:rPr>
            <a:t>রাষ্ট্র</a:t>
          </a:r>
          <a:r>
            <a:rPr lang="en-US" sz="3500" kern="1200" dirty="0" smtClean="0">
              <a:latin typeface="Nikosh" pitchFamily="2" charset="0"/>
              <a:cs typeface="Nikosh" pitchFamily="2" charset="0"/>
            </a:rPr>
            <a:t> </a:t>
          </a:r>
          <a:r>
            <a:rPr lang="en-US" sz="3500" kern="1200" dirty="0" err="1" smtClean="0">
              <a:latin typeface="Nikosh" pitchFamily="2" charset="0"/>
              <a:cs typeface="Nikosh" pitchFamily="2" charset="0"/>
            </a:rPr>
            <a:t>পরিচালনার</a:t>
          </a:r>
          <a:r>
            <a:rPr lang="en-US" sz="3500" kern="1200" dirty="0" smtClean="0">
              <a:latin typeface="Nikosh" pitchFamily="2" charset="0"/>
              <a:cs typeface="Nikosh" pitchFamily="2" charset="0"/>
            </a:rPr>
            <a:t> </a:t>
          </a:r>
          <a:r>
            <a:rPr lang="en-US" sz="3500" kern="1200" dirty="0" err="1" smtClean="0">
              <a:latin typeface="Nikosh" pitchFamily="2" charset="0"/>
              <a:cs typeface="Nikosh" pitchFamily="2" charset="0"/>
            </a:rPr>
            <a:t>মূলনীতি</a:t>
          </a:r>
          <a:endParaRPr lang="en-US" sz="3500" kern="1200" dirty="0">
            <a:latin typeface="Nikosh" pitchFamily="2" charset="0"/>
            <a:cs typeface="Nikosh" pitchFamily="2" charset="0"/>
          </a:endParaRPr>
        </a:p>
      </dsp:txBody>
      <dsp:txXfrm>
        <a:off x="5677371" y="1446164"/>
        <a:ext cx="2461823" cy="16336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66DE7-F51E-4245-B2DA-7CAE4F330B87}">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94C0E-DCC9-4FC1-AF6F-FADD2EA0AFFB}">
      <dsp:nvSpPr>
        <dsp:cNvPr id="0" name=""/>
        <dsp:cNvSpPr/>
      </dsp:nvSpPr>
      <dsp:spPr>
        <a:xfrm>
          <a:off x="197301"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err="1" smtClean="0">
              <a:latin typeface="Nikosh" pitchFamily="2" charset="0"/>
              <a:cs typeface="Nikosh" pitchFamily="2" charset="0"/>
            </a:rPr>
            <a:t>মৌলিক</a:t>
          </a:r>
          <a:r>
            <a:rPr lang="en-US" sz="4700" kern="1200" dirty="0" smtClean="0">
              <a:latin typeface="Nikosh" pitchFamily="2" charset="0"/>
              <a:cs typeface="Nikosh" pitchFamily="2" charset="0"/>
            </a:rPr>
            <a:t> </a:t>
          </a:r>
          <a:r>
            <a:rPr lang="en-US" sz="4700" kern="1200" dirty="0" err="1" smtClean="0">
              <a:latin typeface="Nikosh" pitchFamily="2" charset="0"/>
              <a:cs typeface="Nikosh" pitchFamily="2" charset="0"/>
            </a:rPr>
            <a:t>অধিকার</a:t>
          </a:r>
          <a:endParaRPr lang="en-US" sz="4700" kern="1200" dirty="0">
            <a:latin typeface="Nikosh" pitchFamily="2" charset="0"/>
            <a:cs typeface="Nikosh" pitchFamily="2" charset="0"/>
          </a:endParaRPr>
        </a:p>
      </dsp:txBody>
      <dsp:txXfrm>
        <a:off x="285677" y="1446164"/>
        <a:ext cx="2292128" cy="1633633"/>
      </dsp:txXfrm>
    </dsp:sp>
    <dsp:sp modelId="{B06ECB56-6F57-4AD7-A41A-5D93DEEE8F86}">
      <dsp:nvSpPr>
        <dsp:cNvPr id="0" name=""/>
        <dsp:cNvSpPr/>
      </dsp:nvSpPr>
      <dsp:spPr>
        <a:xfrm>
          <a:off x="2880359"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err="1" smtClean="0">
              <a:latin typeface="Nikosh" pitchFamily="2" charset="0"/>
              <a:cs typeface="Nikosh" pitchFamily="2" charset="0"/>
            </a:rPr>
            <a:t>নির্বাহী</a:t>
          </a:r>
          <a:r>
            <a:rPr lang="en-US" sz="4700" kern="1200" dirty="0" smtClean="0">
              <a:latin typeface="Nikosh" pitchFamily="2" charset="0"/>
              <a:cs typeface="Nikosh" pitchFamily="2" charset="0"/>
            </a:rPr>
            <a:t> </a:t>
          </a:r>
          <a:r>
            <a:rPr lang="en-US" sz="4700" kern="1200" dirty="0" err="1" smtClean="0">
              <a:latin typeface="Nikosh" pitchFamily="2" charset="0"/>
              <a:cs typeface="Nikosh" pitchFamily="2" charset="0"/>
            </a:rPr>
            <a:t>বিভাগ</a:t>
          </a:r>
          <a:endParaRPr lang="en-US" sz="4700" kern="1200" dirty="0">
            <a:latin typeface="Nikosh" pitchFamily="2" charset="0"/>
            <a:cs typeface="Nikosh" pitchFamily="2" charset="0"/>
          </a:endParaRPr>
        </a:p>
      </dsp:txBody>
      <dsp:txXfrm>
        <a:off x="2968735" y="1446164"/>
        <a:ext cx="2292128" cy="1633633"/>
      </dsp:txXfrm>
    </dsp:sp>
    <dsp:sp modelId="{FA2E24A6-0F3B-411F-BD64-848C8E506DC1}">
      <dsp:nvSpPr>
        <dsp:cNvPr id="0" name=""/>
        <dsp:cNvSpPr/>
      </dsp:nvSpPr>
      <dsp:spPr>
        <a:xfrm>
          <a:off x="5563418"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070" tIns="179070" rIns="179070" bIns="179070" numCol="1" spcCol="1270" anchor="ctr" anchorCtr="0">
          <a:noAutofit/>
        </a:bodyPr>
        <a:lstStyle/>
        <a:p>
          <a:pPr lvl="0" algn="ctr" defTabSz="2089150">
            <a:lnSpc>
              <a:spcPct val="90000"/>
            </a:lnSpc>
            <a:spcBef>
              <a:spcPct val="0"/>
            </a:spcBef>
            <a:spcAft>
              <a:spcPct val="35000"/>
            </a:spcAft>
          </a:pPr>
          <a:r>
            <a:rPr lang="en-US" sz="4700" kern="1200" dirty="0" err="1" smtClean="0">
              <a:latin typeface="Nikosh" pitchFamily="2" charset="0"/>
              <a:cs typeface="Nikosh" pitchFamily="2" charset="0"/>
            </a:rPr>
            <a:t>আইনসভা</a:t>
          </a:r>
          <a:endParaRPr lang="en-US" sz="4700" kern="1200" dirty="0">
            <a:latin typeface="Nikosh" pitchFamily="2" charset="0"/>
            <a:cs typeface="Nikosh" pitchFamily="2" charset="0"/>
          </a:endParaRPr>
        </a:p>
      </dsp:txBody>
      <dsp:txXfrm>
        <a:off x="5651794" y="1446164"/>
        <a:ext cx="2292128" cy="16336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00E38E-6A95-4E75-AAD6-37C0F2499464}">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938E8D-B82D-498B-ABD2-AAE4E6D3AF32}">
      <dsp:nvSpPr>
        <dsp:cNvPr id="0" name=""/>
        <dsp:cNvSpPr/>
      </dsp:nvSpPr>
      <dsp:spPr>
        <a:xfrm>
          <a:off x="278874"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err="1" smtClean="0">
              <a:latin typeface="Nikosh" pitchFamily="2" charset="0"/>
              <a:cs typeface="Nikosh" pitchFamily="2" charset="0"/>
            </a:rPr>
            <a:t>বিচার</a:t>
          </a:r>
          <a:r>
            <a:rPr lang="en-US" sz="3300" kern="1200" dirty="0" smtClean="0">
              <a:latin typeface="Nikosh" pitchFamily="2" charset="0"/>
              <a:cs typeface="Nikosh" pitchFamily="2" charset="0"/>
            </a:rPr>
            <a:t> </a:t>
          </a:r>
          <a:r>
            <a:rPr lang="en-US" sz="3300" kern="1200" dirty="0" err="1" smtClean="0">
              <a:latin typeface="Nikosh" pitchFamily="2" charset="0"/>
              <a:cs typeface="Nikosh" pitchFamily="2" charset="0"/>
            </a:rPr>
            <a:t>বিভাগ</a:t>
          </a:r>
          <a:endParaRPr lang="en-US" sz="3300" kern="1200" dirty="0">
            <a:latin typeface="Nikosh" pitchFamily="2" charset="0"/>
            <a:cs typeface="Nikosh" pitchFamily="2" charset="0"/>
          </a:endParaRPr>
        </a:p>
      </dsp:txBody>
      <dsp:txXfrm>
        <a:off x="367250" y="1446164"/>
        <a:ext cx="2292128" cy="1633633"/>
      </dsp:txXfrm>
    </dsp:sp>
    <dsp:sp modelId="{75AA8313-5C5A-43D2-B340-F7A7B1D41F22}">
      <dsp:nvSpPr>
        <dsp:cNvPr id="0" name=""/>
        <dsp:cNvSpPr/>
      </dsp:nvSpPr>
      <dsp:spPr>
        <a:xfrm>
          <a:off x="2880359"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err="1" smtClean="0">
              <a:latin typeface="Nikosh" pitchFamily="2" charset="0"/>
              <a:cs typeface="Nikosh" pitchFamily="2" charset="0"/>
            </a:rPr>
            <a:t>নির্বাচন</a:t>
          </a:r>
          <a:endParaRPr lang="en-US" sz="3300" kern="1200" dirty="0">
            <a:latin typeface="Nikosh" pitchFamily="2" charset="0"/>
            <a:cs typeface="Nikosh" pitchFamily="2" charset="0"/>
          </a:endParaRPr>
        </a:p>
      </dsp:txBody>
      <dsp:txXfrm>
        <a:off x="2968735" y="1446164"/>
        <a:ext cx="2292128" cy="1633633"/>
      </dsp:txXfrm>
    </dsp:sp>
    <dsp:sp modelId="{2BC76141-A200-41DC-978D-1A777EE8C313}">
      <dsp:nvSpPr>
        <dsp:cNvPr id="0" name=""/>
        <dsp:cNvSpPr/>
      </dsp:nvSpPr>
      <dsp:spPr>
        <a:xfrm>
          <a:off x="5481845"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ctr" defTabSz="1466850">
            <a:lnSpc>
              <a:spcPct val="90000"/>
            </a:lnSpc>
            <a:spcBef>
              <a:spcPct val="0"/>
            </a:spcBef>
            <a:spcAft>
              <a:spcPct val="35000"/>
            </a:spcAft>
          </a:pPr>
          <a:r>
            <a:rPr lang="en-US" sz="3300" kern="1200" dirty="0" err="1" smtClean="0">
              <a:latin typeface="Nikosh" pitchFamily="2" charset="0"/>
              <a:cs typeface="Nikosh" pitchFamily="2" charset="0"/>
            </a:rPr>
            <a:t>মহা</a:t>
          </a:r>
          <a:r>
            <a:rPr lang="en-US" sz="3300" kern="1200" dirty="0" smtClean="0">
              <a:latin typeface="Nikosh" pitchFamily="2" charset="0"/>
              <a:cs typeface="Nikosh" pitchFamily="2" charset="0"/>
            </a:rPr>
            <a:t> </a:t>
          </a:r>
          <a:r>
            <a:rPr lang="en-US" sz="3300" kern="1200" dirty="0" err="1" smtClean="0">
              <a:latin typeface="Nikosh" pitchFamily="2" charset="0"/>
              <a:cs typeface="Nikosh" pitchFamily="2" charset="0"/>
            </a:rPr>
            <a:t>হিসাব</a:t>
          </a:r>
          <a:r>
            <a:rPr lang="en-US" sz="3300" kern="1200" dirty="0" smtClean="0">
              <a:latin typeface="Nikosh" pitchFamily="2" charset="0"/>
              <a:cs typeface="Nikosh" pitchFamily="2" charset="0"/>
            </a:rPr>
            <a:t> </a:t>
          </a:r>
          <a:r>
            <a:rPr lang="en-US" sz="3300" kern="1200" dirty="0" err="1" smtClean="0">
              <a:latin typeface="Nikosh" pitchFamily="2" charset="0"/>
              <a:cs typeface="Nikosh" pitchFamily="2" charset="0"/>
            </a:rPr>
            <a:t>নিরীক্ষক</a:t>
          </a:r>
          <a:r>
            <a:rPr lang="en-US" sz="3300" kern="1200" dirty="0" smtClean="0">
              <a:latin typeface="Nikosh" pitchFamily="2" charset="0"/>
              <a:cs typeface="Nikosh" pitchFamily="2" charset="0"/>
            </a:rPr>
            <a:t> ও </a:t>
          </a:r>
          <a:r>
            <a:rPr lang="en-US" sz="3300" kern="1200" dirty="0" err="1" smtClean="0">
              <a:latin typeface="Nikosh" pitchFamily="2" charset="0"/>
              <a:cs typeface="Nikosh" pitchFamily="2" charset="0"/>
            </a:rPr>
            <a:t>নিয়ন্ত্রক</a:t>
          </a:r>
          <a:endParaRPr lang="en-US" sz="3300" kern="1200" dirty="0"/>
        </a:p>
      </dsp:txBody>
      <dsp:txXfrm>
        <a:off x="5570221" y="1446164"/>
        <a:ext cx="2292128" cy="16336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02620-434D-4108-9459-145E2BBA5A3F}">
      <dsp:nvSpPr>
        <dsp:cNvPr id="0" name=""/>
        <dsp:cNvSpPr/>
      </dsp:nvSpPr>
      <dsp:spPr>
        <a:xfrm>
          <a:off x="617219" y="0"/>
          <a:ext cx="6995160" cy="452596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9EF1AAE-4775-418E-A326-D39368F34B2A}">
      <dsp:nvSpPr>
        <dsp:cNvPr id="0" name=""/>
        <dsp:cNvSpPr/>
      </dsp:nvSpPr>
      <dsp:spPr>
        <a:xfrm>
          <a:off x="217795"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err="1" smtClean="0">
              <a:latin typeface="Nikosh" pitchFamily="2" charset="0"/>
              <a:cs typeface="Nikosh" pitchFamily="2" charset="0"/>
            </a:rPr>
            <a:t>কর্মবিভাগ</a:t>
          </a:r>
          <a:endParaRPr lang="en-US" sz="4500" kern="1200" dirty="0"/>
        </a:p>
      </dsp:txBody>
      <dsp:txXfrm>
        <a:off x="306171" y="1446164"/>
        <a:ext cx="2292128" cy="1633633"/>
      </dsp:txXfrm>
    </dsp:sp>
    <dsp:sp modelId="{4E107A5E-0AB3-4097-936B-1F93A18D31E9}">
      <dsp:nvSpPr>
        <dsp:cNvPr id="0" name=""/>
        <dsp:cNvSpPr/>
      </dsp:nvSpPr>
      <dsp:spPr>
        <a:xfrm>
          <a:off x="2880359"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dirty="0" err="1" smtClean="0">
              <a:latin typeface="Nikosh" pitchFamily="2" charset="0"/>
              <a:cs typeface="Nikosh" pitchFamily="2" charset="0"/>
            </a:rPr>
            <a:t>সংবিধান</a:t>
          </a:r>
          <a:r>
            <a:rPr lang="en-US" sz="4500" kern="1200" dirty="0" smtClean="0">
              <a:latin typeface="Nikosh" pitchFamily="2" charset="0"/>
              <a:cs typeface="Nikosh" pitchFamily="2" charset="0"/>
            </a:rPr>
            <a:t> </a:t>
          </a:r>
          <a:r>
            <a:rPr lang="en-US" sz="4500" kern="1200" dirty="0" err="1" smtClean="0">
              <a:latin typeface="Nikosh" pitchFamily="2" charset="0"/>
              <a:cs typeface="Nikosh" pitchFamily="2" charset="0"/>
            </a:rPr>
            <a:t>সংশোধন</a:t>
          </a:r>
          <a:endParaRPr lang="en-US" sz="4500" kern="1200" dirty="0"/>
        </a:p>
      </dsp:txBody>
      <dsp:txXfrm>
        <a:off x="2968735" y="1446164"/>
        <a:ext cx="2292128" cy="1633633"/>
      </dsp:txXfrm>
    </dsp:sp>
    <dsp:sp modelId="{C615DB2A-7883-417E-9932-8869C9EEC059}">
      <dsp:nvSpPr>
        <dsp:cNvPr id="0" name=""/>
        <dsp:cNvSpPr/>
      </dsp:nvSpPr>
      <dsp:spPr>
        <a:xfrm>
          <a:off x="5542924" y="1357788"/>
          <a:ext cx="2468880" cy="181038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171450" rIns="171450" bIns="171450" numCol="1" spcCol="1270" anchor="ctr" anchorCtr="0">
          <a:noAutofit/>
        </a:bodyPr>
        <a:lstStyle/>
        <a:p>
          <a:pPr lvl="0" algn="ctr" defTabSz="2000250">
            <a:lnSpc>
              <a:spcPct val="90000"/>
            </a:lnSpc>
            <a:spcBef>
              <a:spcPct val="0"/>
            </a:spcBef>
            <a:spcAft>
              <a:spcPct val="35000"/>
            </a:spcAft>
          </a:pPr>
          <a:r>
            <a:rPr lang="en-US" sz="4500" kern="1200" smtClean="0">
              <a:latin typeface="Nikosh" pitchFamily="2" charset="0"/>
              <a:cs typeface="Nikosh" pitchFamily="2" charset="0"/>
            </a:rPr>
            <a:t>বিবিধ</a:t>
          </a:r>
          <a:endParaRPr lang="en-US" sz="4500" kern="1200" dirty="0"/>
        </a:p>
      </dsp:txBody>
      <dsp:txXfrm>
        <a:off x="5631300" y="1446164"/>
        <a:ext cx="2292128" cy="16336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A8A94C-4BCC-41F7-AEB4-6F618B694C3B}">
      <dsp:nvSpPr>
        <dsp:cNvPr id="0" name=""/>
        <dsp:cNvSpPr/>
      </dsp:nvSpPr>
      <dsp:spPr>
        <a:xfrm>
          <a:off x="0" y="0"/>
          <a:ext cx="4525963" cy="452596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6BE071-0A03-4D5C-9C29-0A2B8B9C7195}">
      <dsp:nvSpPr>
        <dsp:cNvPr id="0" name=""/>
        <dsp:cNvSpPr/>
      </dsp:nvSpPr>
      <dsp:spPr>
        <a:xfrm>
          <a:off x="2262981" y="0"/>
          <a:ext cx="5966618" cy="452596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en-US" sz="6200" kern="1200" dirty="0" smtClean="0"/>
            <a:t>BHFP</a:t>
          </a:r>
          <a:endParaRPr lang="en-US" sz="6200" kern="1200" dirty="0"/>
        </a:p>
      </dsp:txBody>
      <dsp:txXfrm>
        <a:off x="2262981" y="0"/>
        <a:ext cx="2983309" cy="1357791"/>
      </dsp:txXfrm>
    </dsp:sp>
    <dsp:sp modelId="{47341337-756B-48E1-8C09-4E0CEB9DFD84}">
      <dsp:nvSpPr>
        <dsp:cNvPr id="0" name=""/>
        <dsp:cNvSpPr/>
      </dsp:nvSpPr>
      <dsp:spPr>
        <a:xfrm>
          <a:off x="792044" y="1357791"/>
          <a:ext cx="2941873" cy="2941873"/>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50286FE-74DB-4382-BB28-4F979D8CAD10}">
      <dsp:nvSpPr>
        <dsp:cNvPr id="0" name=""/>
        <dsp:cNvSpPr/>
      </dsp:nvSpPr>
      <dsp:spPr>
        <a:xfrm>
          <a:off x="2262981" y="1357791"/>
          <a:ext cx="5966618" cy="294187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en-US" sz="6200" kern="1200" dirty="0" smtClean="0"/>
            <a:t>FACD</a:t>
          </a:r>
          <a:endParaRPr lang="en-US" sz="6200" kern="1200" dirty="0"/>
        </a:p>
      </dsp:txBody>
      <dsp:txXfrm>
        <a:off x="2262981" y="1357791"/>
        <a:ext cx="2983309" cy="1357787"/>
      </dsp:txXfrm>
    </dsp:sp>
    <dsp:sp modelId="{035AFEB9-FB07-493C-9D14-F128C0C6A5EA}">
      <dsp:nvSpPr>
        <dsp:cNvPr id="0" name=""/>
        <dsp:cNvSpPr/>
      </dsp:nvSpPr>
      <dsp:spPr>
        <a:xfrm>
          <a:off x="1584087" y="2715579"/>
          <a:ext cx="1357787" cy="1357787"/>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BB3771-E020-4BA5-9EBA-4ED5D44EA12D}">
      <dsp:nvSpPr>
        <dsp:cNvPr id="0" name=""/>
        <dsp:cNvSpPr/>
      </dsp:nvSpPr>
      <dsp:spPr>
        <a:xfrm>
          <a:off x="2262981" y="2743196"/>
          <a:ext cx="5966618" cy="1357787"/>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6220" tIns="236220" rIns="236220" bIns="236220" numCol="1" spcCol="1270" anchor="ctr" anchorCtr="0">
          <a:noAutofit/>
        </a:bodyPr>
        <a:lstStyle/>
        <a:p>
          <a:pPr lvl="0" algn="ctr" defTabSz="2755900">
            <a:lnSpc>
              <a:spcPct val="90000"/>
            </a:lnSpc>
            <a:spcBef>
              <a:spcPct val="0"/>
            </a:spcBef>
            <a:spcAft>
              <a:spcPct val="35000"/>
            </a:spcAft>
          </a:pPr>
          <a:r>
            <a:rPr lang="en-US" sz="6200" kern="1200" dirty="0" smtClean="0"/>
            <a:t>OJEC</a:t>
          </a:r>
          <a:endParaRPr lang="en-US" sz="6200" kern="1200" dirty="0"/>
        </a:p>
      </dsp:txBody>
      <dsp:txXfrm>
        <a:off x="2262981" y="2743196"/>
        <a:ext cx="2983309" cy="1357787"/>
      </dsp:txXfrm>
    </dsp:sp>
    <dsp:sp modelId="{9847F859-A32E-4076-A3BA-FF539488FDAE}">
      <dsp:nvSpPr>
        <dsp:cNvPr id="0" name=""/>
        <dsp:cNvSpPr/>
      </dsp:nvSpPr>
      <dsp:spPr>
        <a:xfrm>
          <a:off x="5246290" y="0"/>
          <a:ext cx="2983309" cy="135779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t>Birth of Bangladesh</a:t>
          </a:r>
          <a:endParaRPr lang="en-US" sz="2000" b="1" kern="1200" dirty="0"/>
        </a:p>
        <a:p>
          <a:pPr marL="228600" lvl="1" indent="-228600" algn="l" defTabSz="889000">
            <a:lnSpc>
              <a:spcPct val="90000"/>
            </a:lnSpc>
            <a:spcBef>
              <a:spcPct val="0"/>
            </a:spcBef>
            <a:spcAft>
              <a:spcPct val="15000"/>
            </a:spcAft>
            <a:buChar char="••"/>
          </a:pPr>
          <a:r>
            <a:rPr lang="en-US" sz="2000" b="1" kern="1200" dirty="0" smtClean="0"/>
            <a:t>Fundamental Principle of Constitution</a:t>
          </a:r>
          <a:endParaRPr lang="en-US" sz="2000" b="1" kern="1200" dirty="0"/>
        </a:p>
      </dsp:txBody>
      <dsp:txXfrm>
        <a:off x="5246290" y="0"/>
        <a:ext cx="2983309" cy="1357791"/>
      </dsp:txXfrm>
    </dsp:sp>
    <dsp:sp modelId="{5122C386-A8B5-433F-9C94-C4B59EB46697}">
      <dsp:nvSpPr>
        <dsp:cNvPr id="0" name=""/>
        <dsp:cNvSpPr/>
      </dsp:nvSpPr>
      <dsp:spPr>
        <a:xfrm>
          <a:off x="5246290" y="1357791"/>
          <a:ext cx="2983309" cy="13577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t>Fundamental Aim of State</a:t>
          </a:r>
          <a:endParaRPr lang="en-US" sz="2000" b="1" kern="1200" dirty="0"/>
        </a:p>
        <a:p>
          <a:pPr marL="228600" lvl="1" indent="-228600" algn="l" defTabSz="889000">
            <a:lnSpc>
              <a:spcPct val="90000"/>
            </a:lnSpc>
            <a:spcBef>
              <a:spcPct val="0"/>
            </a:spcBef>
            <a:spcAft>
              <a:spcPct val="15000"/>
            </a:spcAft>
            <a:buChar char="••"/>
          </a:pPr>
          <a:r>
            <a:rPr lang="en-US" sz="2000" b="1" kern="1200" dirty="0" smtClean="0"/>
            <a:t>Constitutional Duty of the People</a:t>
          </a:r>
          <a:endParaRPr lang="en-US" sz="2000" b="1" kern="1200" dirty="0"/>
        </a:p>
      </dsp:txBody>
      <dsp:txXfrm>
        <a:off x="5246290" y="1357791"/>
        <a:ext cx="2983309" cy="1357787"/>
      </dsp:txXfrm>
    </dsp:sp>
    <dsp:sp modelId="{A29E8D7B-4E3C-4A02-8104-EDC1C9E052F0}">
      <dsp:nvSpPr>
        <dsp:cNvPr id="0" name=""/>
        <dsp:cNvSpPr/>
      </dsp:nvSpPr>
      <dsp:spPr>
        <a:xfrm>
          <a:off x="5246290" y="2715579"/>
          <a:ext cx="2983309" cy="135778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228600" lvl="1" indent="-228600" algn="l" defTabSz="889000">
            <a:lnSpc>
              <a:spcPct val="90000"/>
            </a:lnSpc>
            <a:spcBef>
              <a:spcPct val="0"/>
            </a:spcBef>
            <a:spcAft>
              <a:spcPct val="15000"/>
            </a:spcAft>
            <a:buChar char="••"/>
          </a:pPr>
          <a:r>
            <a:rPr lang="en-US" sz="2000" b="1" kern="1200" dirty="0" smtClean="0"/>
            <a:t>Object</a:t>
          </a:r>
          <a:endParaRPr lang="en-US" sz="2000" b="1" kern="1200" dirty="0"/>
        </a:p>
        <a:p>
          <a:pPr marL="228600" lvl="1" indent="-228600" algn="l" defTabSz="889000">
            <a:lnSpc>
              <a:spcPct val="90000"/>
            </a:lnSpc>
            <a:spcBef>
              <a:spcPct val="0"/>
            </a:spcBef>
            <a:spcAft>
              <a:spcPct val="15000"/>
            </a:spcAft>
            <a:buChar char="••"/>
          </a:pPr>
          <a:r>
            <a:rPr lang="en-US" sz="2000" b="1" kern="1200" dirty="0" smtClean="0"/>
            <a:t>Enacting Clause</a:t>
          </a:r>
          <a:endParaRPr lang="en-US" sz="2000" kern="1200" dirty="0"/>
        </a:p>
      </dsp:txBody>
      <dsp:txXfrm>
        <a:off x="5246290" y="2715579"/>
        <a:ext cx="2983309" cy="13577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25C6C-C359-48A0-96E0-61B12197A53E}">
      <dsp:nvSpPr>
        <dsp:cNvPr id="0" name=""/>
        <dsp:cNvSpPr/>
      </dsp:nvSpPr>
      <dsp:spPr>
        <a:xfrm rot="5400000">
          <a:off x="5012703" y="-1901980"/>
          <a:ext cx="11668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endParaRPr lang="en-US" sz="3000" kern="1200"/>
        </a:p>
        <a:p>
          <a:pPr marL="285750" lvl="1" indent="-285750" algn="l" defTabSz="1333500">
            <a:lnSpc>
              <a:spcPct val="90000"/>
            </a:lnSpc>
            <a:spcBef>
              <a:spcPct val="0"/>
            </a:spcBef>
            <a:spcAft>
              <a:spcPct val="15000"/>
            </a:spcAft>
            <a:buChar char="••"/>
          </a:pPr>
          <a:endParaRPr lang="en-US" sz="3000" kern="1200"/>
        </a:p>
      </dsp:txBody>
      <dsp:txXfrm rot="-5400000">
        <a:off x="2962656" y="205028"/>
        <a:ext cx="5209983" cy="1052927"/>
      </dsp:txXfrm>
    </dsp:sp>
    <dsp:sp modelId="{460B7020-93AC-4AED-A4A1-272A12A03523}">
      <dsp:nvSpPr>
        <dsp:cNvPr id="0" name=""/>
        <dsp:cNvSpPr/>
      </dsp:nvSpPr>
      <dsp:spPr>
        <a:xfrm>
          <a:off x="0" y="2209"/>
          <a:ext cx="2962656" cy="1458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n-US" sz="6500" kern="1200"/>
        </a:p>
      </dsp:txBody>
      <dsp:txXfrm>
        <a:off x="71201" y="73410"/>
        <a:ext cx="2820254" cy="1316160"/>
      </dsp:txXfrm>
    </dsp:sp>
    <dsp:sp modelId="{5CF7FAC4-787E-4CBA-94BC-64A63BAE7742}">
      <dsp:nvSpPr>
        <dsp:cNvPr id="0" name=""/>
        <dsp:cNvSpPr/>
      </dsp:nvSpPr>
      <dsp:spPr>
        <a:xfrm rot="5400000">
          <a:off x="5012703" y="-370490"/>
          <a:ext cx="11668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endParaRPr lang="en-US" sz="3000" kern="1200"/>
        </a:p>
        <a:p>
          <a:pPr marL="285750" lvl="1" indent="-285750" algn="l" defTabSz="1333500">
            <a:lnSpc>
              <a:spcPct val="90000"/>
            </a:lnSpc>
            <a:spcBef>
              <a:spcPct val="0"/>
            </a:spcBef>
            <a:spcAft>
              <a:spcPct val="15000"/>
            </a:spcAft>
            <a:buChar char="••"/>
          </a:pPr>
          <a:endParaRPr lang="en-US" sz="3000" kern="1200"/>
        </a:p>
      </dsp:txBody>
      <dsp:txXfrm rot="-5400000">
        <a:off x="2962656" y="1736518"/>
        <a:ext cx="5209983" cy="1052927"/>
      </dsp:txXfrm>
    </dsp:sp>
    <dsp:sp modelId="{90F2F0A6-B69C-44F4-8AAA-4628ED96F3EE}">
      <dsp:nvSpPr>
        <dsp:cNvPr id="0" name=""/>
        <dsp:cNvSpPr/>
      </dsp:nvSpPr>
      <dsp:spPr>
        <a:xfrm>
          <a:off x="0" y="1533700"/>
          <a:ext cx="2962656" cy="1458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n-US" sz="6500" kern="1200"/>
        </a:p>
      </dsp:txBody>
      <dsp:txXfrm>
        <a:off x="71201" y="1604901"/>
        <a:ext cx="2820254" cy="1316160"/>
      </dsp:txXfrm>
    </dsp:sp>
    <dsp:sp modelId="{7F114955-D3F0-49C4-84A0-1B819D60E40B}">
      <dsp:nvSpPr>
        <dsp:cNvPr id="0" name=""/>
        <dsp:cNvSpPr/>
      </dsp:nvSpPr>
      <dsp:spPr>
        <a:xfrm rot="5400000">
          <a:off x="5012703" y="1160999"/>
          <a:ext cx="11668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endParaRPr lang="en-US" sz="3000" kern="1200"/>
        </a:p>
        <a:p>
          <a:pPr marL="285750" lvl="1" indent="-285750" algn="l" defTabSz="1333500">
            <a:lnSpc>
              <a:spcPct val="90000"/>
            </a:lnSpc>
            <a:spcBef>
              <a:spcPct val="0"/>
            </a:spcBef>
            <a:spcAft>
              <a:spcPct val="15000"/>
            </a:spcAft>
            <a:buChar char="••"/>
          </a:pPr>
          <a:endParaRPr lang="en-US" sz="3000" kern="1200"/>
        </a:p>
      </dsp:txBody>
      <dsp:txXfrm rot="-5400000">
        <a:off x="2962656" y="3268008"/>
        <a:ext cx="5209983" cy="1052927"/>
      </dsp:txXfrm>
    </dsp:sp>
    <dsp:sp modelId="{51BA71ED-D8B4-482C-A8B5-BF08C9EA0BB1}">
      <dsp:nvSpPr>
        <dsp:cNvPr id="0" name=""/>
        <dsp:cNvSpPr/>
      </dsp:nvSpPr>
      <dsp:spPr>
        <a:xfrm>
          <a:off x="0" y="3065190"/>
          <a:ext cx="2962656" cy="1458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n-US" sz="6500" kern="1200"/>
        </a:p>
      </dsp:txBody>
      <dsp:txXfrm>
        <a:off x="71201" y="3136391"/>
        <a:ext cx="2820254" cy="13161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990D6F-544A-401B-8CCD-6C1BD8B9B83F}">
      <dsp:nvSpPr>
        <dsp:cNvPr id="0" name=""/>
        <dsp:cNvSpPr/>
      </dsp:nvSpPr>
      <dsp:spPr>
        <a:xfrm rot="5400000">
          <a:off x="5012703" y="-1901980"/>
          <a:ext cx="11668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endParaRPr lang="en-US" sz="3000" kern="1200"/>
        </a:p>
        <a:p>
          <a:pPr marL="285750" lvl="1" indent="-285750" algn="l" defTabSz="1333500">
            <a:lnSpc>
              <a:spcPct val="90000"/>
            </a:lnSpc>
            <a:spcBef>
              <a:spcPct val="0"/>
            </a:spcBef>
            <a:spcAft>
              <a:spcPct val="15000"/>
            </a:spcAft>
            <a:buChar char="••"/>
          </a:pPr>
          <a:endParaRPr lang="en-US" sz="3000" kern="1200"/>
        </a:p>
      </dsp:txBody>
      <dsp:txXfrm rot="-5400000">
        <a:off x="2962656" y="205028"/>
        <a:ext cx="5209983" cy="1052927"/>
      </dsp:txXfrm>
    </dsp:sp>
    <dsp:sp modelId="{C23F2124-7A73-42DA-82BE-4C2D5CF06E48}">
      <dsp:nvSpPr>
        <dsp:cNvPr id="0" name=""/>
        <dsp:cNvSpPr/>
      </dsp:nvSpPr>
      <dsp:spPr>
        <a:xfrm>
          <a:off x="0" y="2209"/>
          <a:ext cx="2962656" cy="1458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n-US" sz="6500" kern="1200"/>
        </a:p>
      </dsp:txBody>
      <dsp:txXfrm>
        <a:off x="71201" y="73410"/>
        <a:ext cx="2820254" cy="1316160"/>
      </dsp:txXfrm>
    </dsp:sp>
    <dsp:sp modelId="{9CEC2EC9-95B8-4EE4-9AFE-FFBC0F2CF117}">
      <dsp:nvSpPr>
        <dsp:cNvPr id="0" name=""/>
        <dsp:cNvSpPr/>
      </dsp:nvSpPr>
      <dsp:spPr>
        <a:xfrm rot="5400000">
          <a:off x="5012703" y="-370490"/>
          <a:ext cx="11668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endParaRPr lang="en-US" sz="3000" kern="1200"/>
        </a:p>
        <a:p>
          <a:pPr marL="285750" lvl="1" indent="-285750" algn="l" defTabSz="1333500">
            <a:lnSpc>
              <a:spcPct val="90000"/>
            </a:lnSpc>
            <a:spcBef>
              <a:spcPct val="0"/>
            </a:spcBef>
            <a:spcAft>
              <a:spcPct val="15000"/>
            </a:spcAft>
            <a:buChar char="••"/>
          </a:pPr>
          <a:endParaRPr lang="en-US" sz="3000" kern="1200"/>
        </a:p>
      </dsp:txBody>
      <dsp:txXfrm rot="-5400000">
        <a:off x="2962656" y="1736518"/>
        <a:ext cx="5209983" cy="1052927"/>
      </dsp:txXfrm>
    </dsp:sp>
    <dsp:sp modelId="{0FBD78E2-60F2-4363-B894-545AB7155749}">
      <dsp:nvSpPr>
        <dsp:cNvPr id="0" name=""/>
        <dsp:cNvSpPr/>
      </dsp:nvSpPr>
      <dsp:spPr>
        <a:xfrm>
          <a:off x="0" y="1533700"/>
          <a:ext cx="2962656" cy="1458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n-US" sz="6500" kern="1200"/>
        </a:p>
      </dsp:txBody>
      <dsp:txXfrm>
        <a:off x="71201" y="1604901"/>
        <a:ext cx="2820254" cy="1316160"/>
      </dsp:txXfrm>
    </dsp:sp>
    <dsp:sp modelId="{88164C45-84C8-477E-9D4F-FB2D5DD60CE3}">
      <dsp:nvSpPr>
        <dsp:cNvPr id="0" name=""/>
        <dsp:cNvSpPr/>
      </dsp:nvSpPr>
      <dsp:spPr>
        <a:xfrm rot="5400000">
          <a:off x="5012703" y="1160999"/>
          <a:ext cx="1166849" cy="526694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endParaRPr lang="en-US" sz="3000" kern="1200"/>
        </a:p>
        <a:p>
          <a:pPr marL="285750" lvl="1" indent="-285750" algn="l" defTabSz="1333500">
            <a:lnSpc>
              <a:spcPct val="90000"/>
            </a:lnSpc>
            <a:spcBef>
              <a:spcPct val="0"/>
            </a:spcBef>
            <a:spcAft>
              <a:spcPct val="15000"/>
            </a:spcAft>
            <a:buChar char="••"/>
          </a:pPr>
          <a:endParaRPr lang="en-US" sz="3000" kern="1200"/>
        </a:p>
      </dsp:txBody>
      <dsp:txXfrm rot="-5400000">
        <a:off x="2962656" y="3268008"/>
        <a:ext cx="5209983" cy="1052927"/>
      </dsp:txXfrm>
    </dsp:sp>
    <dsp:sp modelId="{DA5D9A2E-656D-47F9-8EB7-48C3C23C7E2F}">
      <dsp:nvSpPr>
        <dsp:cNvPr id="0" name=""/>
        <dsp:cNvSpPr/>
      </dsp:nvSpPr>
      <dsp:spPr>
        <a:xfrm>
          <a:off x="0" y="3065190"/>
          <a:ext cx="2962656" cy="14585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lvl="0" algn="ctr" defTabSz="2889250">
            <a:lnSpc>
              <a:spcPct val="90000"/>
            </a:lnSpc>
            <a:spcBef>
              <a:spcPct val="0"/>
            </a:spcBef>
            <a:spcAft>
              <a:spcPct val="35000"/>
            </a:spcAft>
          </a:pPr>
          <a:endParaRPr lang="en-US" sz="6500" kern="1200"/>
        </a:p>
      </dsp:txBody>
      <dsp:txXfrm>
        <a:off x="71201" y="3136391"/>
        <a:ext cx="2820254" cy="1316160"/>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6/12/2025</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6/12/2025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mod="1">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43430437"/>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84813166"/>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smtClean="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45226781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55265375"/>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mod="1">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smtClean="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smtClean="0"/>
              <a:t>Edit Master text styles</a:t>
            </a:r>
          </a:p>
          <a:p>
            <a:pPr lvl="1">
              <a:buClr>
                <a:schemeClr val="accent2"/>
              </a:buClr>
            </a:pPr>
            <a:r>
              <a:rPr lang="en-US" noProof="0" smtClean="0"/>
              <a:t>Second level</a:t>
            </a:r>
          </a:p>
          <a:p>
            <a:pPr lvl="2">
              <a:buClr>
                <a:schemeClr val="accent2"/>
              </a:buClr>
            </a:pPr>
            <a:r>
              <a:rPr lang="en-US" noProof="0" smtClean="0"/>
              <a:t>Third level</a:t>
            </a:r>
          </a:p>
          <a:p>
            <a:pPr lvl="3">
              <a:buClr>
                <a:schemeClr val="accent2"/>
              </a:buClr>
            </a:pPr>
            <a:r>
              <a:rPr lang="en-US" noProof="0" smtClean="0"/>
              <a:t>Fourth level</a:t>
            </a:r>
          </a:p>
          <a:p>
            <a:pPr lvl="4">
              <a:buClr>
                <a:schemeClr val="accent2"/>
              </a:buClr>
            </a:pPr>
            <a:r>
              <a:rPr lang="en-US" noProof="0" smtClean="0"/>
              <a:t>Fifth level</a:t>
            </a:r>
            <a:endParaRPr lang="en-US" noProof="0"/>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mod="1">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smtClean="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smtClean="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mod="1">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mod="1">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mod="1">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smtClean="0"/>
              <a:t>Click to edit Master title style</a:t>
            </a:r>
            <a:endParaRPr lang="en-US" noProof="0"/>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arget="../media/image9.jpeg" Type="http://schemas.openxmlformats.org/officeDocument/2006/relationships/image"/><Relationship Id="rId1" Target="../slideLayouts/slideLayout12.xml" Type="http://schemas.openxmlformats.org/officeDocument/2006/relationships/slideLayout"/></Relationships>
</file>

<file path=ppt/slides/_rels/slide100.xml.rels><?xml version="1.0" encoding="UTF-8" standalone="yes"?>
<Relationships xmlns="http://schemas.openxmlformats.org/package/2006/relationships"><Relationship Id="rId2" Type="http://schemas.openxmlformats.org/officeDocument/2006/relationships/image" Target="../media/image75.tmp"/><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76.tmp"/><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77.tmp"/><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2" Type="http://schemas.openxmlformats.org/officeDocument/2006/relationships/image" Target="../media/image78.tmp"/><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2" Type="http://schemas.openxmlformats.org/officeDocument/2006/relationships/image" Target="../media/image79.tmp"/><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2" Type="http://schemas.openxmlformats.org/officeDocument/2006/relationships/image" Target="../media/image80.tmp"/><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2" Type="http://schemas.openxmlformats.org/officeDocument/2006/relationships/image" Target="../media/image81.tmp"/><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2" Type="http://schemas.openxmlformats.org/officeDocument/2006/relationships/image" Target="../media/image82.tmp"/><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2" Type="http://schemas.openxmlformats.org/officeDocument/2006/relationships/image" Target="../media/image83.tmp"/><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image" Target="../media/image84.tmp"/><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0.xml.rels><?xml version="1.0" encoding="UTF-8" standalone="yes"?>
<Relationships xmlns="http://schemas.openxmlformats.org/package/2006/relationships"><Relationship Id="rId2" Type="http://schemas.openxmlformats.org/officeDocument/2006/relationships/image" Target="../media/image85.tmp"/><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2" Type="http://schemas.openxmlformats.org/officeDocument/2006/relationships/image" Target="../media/image86.tmp"/><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2" Type="http://schemas.openxmlformats.org/officeDocument/2006/relationships/image" Target="../media/image87.tmp"/><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2" Type="http://schemas.openxmlformats.org/officeDocument/2006/relationships/image" Target="../media/image88.tmp"/><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2" Type="http://schemas.openxmlformats.org/officeDocument/2006/relationships/image" Target="../media/image89.tmp"/><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image" Target="../media/image90.tmp"/><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2" Type="http://schemas.openxmlformats.org/officeDocument/2006/relationships/image" Target="../media/image91.tmp"/><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8" Type="http://schemas.openxmlformats.org/officeDocument/2006/relationships/hyperlink" Target="http://bdlaws.minlaw.gov.bd/act-367/section-24561.html" TargetMode="External"/><Relationship Id="rId3" Type="http://schemas.openxmlformats.org/officeDocument/2006/relationships/hyperlink" Target="http://bdlaws.minlaw.gov.bd/act-367/section-24556.html" TargetMode="External"/><Relationship Id="rId7" Type="http://schemas.openxmlformats.org/officeDocument/2006/relationships/hyperlink" Target="http://bdlaws.minlaw.gov.bd/act-367/section-24560.html" TargetMode="External"/><Relationship Id="rId2" Type="http://schemas.openxmlformats.org/officeDocument/2006/relationships/hyperlink" Target="http://bdlaws.minlaw.gov.bd/act-367/part-199.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559.html" TargetMode="External"/><Relationship Id="rId11" Type="http://schemas.openxmlformats.org/officeDocument/2006/relationships/hyperlink" Target="http://bdlaws.minlaw.gov.bd/act-367/section-24564.html" TargetMode="External"/><Relationship Id="rId5" Type="http://schemas.openxmlformats.org/officeDocument/2006/relationships/hyperlink" Target="http://bdlaws.minlaw.gov.bd/act-367/section-24558.html" TargetMode="External"/><Relationship Id="rId10" Type="http://schemas.openxmlformats.org/officeDocument/2006/relationships/hyperlink" Target="http://bdlaws.minlaw.gov.bd/act-367/section-24563.html" TargetMode="External"/><Relationship Id="rId4" Type="http://schemas.openxmlformats.org/officeDocument/2006/relationships/hyperlink" Target="http://bdlaws.minlaw.gov.bd/act-367/section-24557.html" TargetMode="External"/><Relationship Id="rId9" Type="http://schemas.openxmlformats.org/officeDocument/2006/relationships/hyperlink" Target="http://bdlaws.minlaw.gov.bd/act-367/section-24562.html" TargetMode="Externa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9.xml.rels><?xml version="1.0" encoding="UTF-8" standalone="yes"?>
<Relationships xmlns="http://schemas.openxmlformats.org/package/2006/relationships"><Relationship Id="rId8" Type="http://schemas.openxmlformats.org/officeDocument/2006/relationships/hyperlink" Target="http://bdlaws.minlaw.gov.bd/act-367/section-24579.html" TargetMode="External"/><Relationship Id="rId13" Type="http://schemas.openxmlformats.org/officeDocument/2006/relationships/hyperlink" Target="http://bdlaws.minlaw.gov.bd/act-367/section-24584.html" TargetMode="External"/><Relationship Id="rId3" Type="http://schemas.openxmlformats.org/officeDocument/2006/relationships/hyperlink" Target="http://bdlaws.minlaw.gov.bd/act-367/section-24574.html" TargetMode="External"/><Relationship Id="rId7" Type="http://schemas.openxmlformats.org/officeDocument/2006/relationships/hyperlink" Target="http://bdlaws.minlaw.gov.bd/act-367/section-24578.html" TargetMode="External"/><Relationship Id="rId12" Type="http://schemas.openxmlformats.org/officeDocument/2006/relationships/hyperlink" Target="http://bdlaws.minlaw.gov.bd/act-367/section-24583.html" TargetMode="External"/><Relationship Id="rId2" Type="http://schemas.openxmlformats.org/officeDocument/2006/relationships/hyperlink" Target="http://bdlaws.minlaw.gov.bd/act-367/part-200.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577.html" TargetMode="External"/><Relationship Id="rId11" Type="http://schemas.openxmlformats.org/officeDocument/2006/relationships/hyperlink" Target="http://bdlaws.minlaw.gov.bd/act-367/section-24582.html" TargetMode="External"/><Relationship Id="rId5" Type="http://schemas.openxmlformats.org/officeDocument/2006/relationships/hyperlink" Target="http://bdlaws.minlaw.gov.bd/act-367/section-24576.html" TargetMode="External"/><Relationship Id="rId10" Type="http://schemas.openxmlformats.org/officeDocument/2006/relationships/hyperlink" Target="http://bdlaws.minlaw.gov.bd/act-367/section-24581.html" TargetMode="External"/><Relationship Id="rId4" Type="http://schemas.openxmlformats.org/officeDocument/2006/relationships/hyperlink" Target="http://bdlaws.minlaw.gov.bd/act-367/section-24575.html" TargetMode="External"/><Relationship Id="rId9" Type="http://schemas.openxmlformats.org/officeDocument/2006/relationships/hyperlink" Target="http://bdlaws.minlaw.gov.bd/act-367/section-24580.html" TargetMode="External"/><Relationship Id="rId14" Type="http://schemas.openxmlformats.org/officeDocument/2006/relationships/image" Target="../media/image92.png"/></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0.xml.rels><?xml version="1.0" encoding="UTF-8" standalone="yes"?>
<Relationships xmlns="http://schemas.openxmlformats.org/package/2006/relationships"><Relationship Id="rId8" Type="http://schemas.openxmlformats.org/officeDocument/2006/relationships/hyperlink" Target="http://bdlaws.minlaw.gov.bd/act-367/section-24601.html" TargetMode="External"/><Relationship Id="rId3" Type="http://schemas.openxmlformats.org/officeDocument/2006/relationships/hyperlink" Target="http://bdlaws.minlaw.gov.bd/act-367/chapter-679.html" TargetMode="External"/><Relationship Id="rId7" Type="http://schemas.openxmlformats.org/officeDocument/2006/relationships/hyperlink" Target="http://bdlaws.minlaw.gov.bd/act-367/section-24600.html" TargetMode="External"/><Relationship Id="rId2" Type="http://schemas.openxmlformats.org/officeDocument/2006/relationships/hyperlink" Target="http://bdlaws.minlaw.gov.bd/act-367/part-201.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599.html" TargetMode="External"/><Relationship Id="rId5" Type="http://schemas.openxmlformats.org/officeDocument/2006/relationships/hyperlink" Target="http://bdlaws.minlaw.gov.bd/act-367/section-24598.html" TargetMode="External"/><Relationship Id="rId10" Type="http://schemas.openxmlformats.org/officeDocument/2006/relationships/hyperlink" Target="http://bdlaws.minlaw.gov.bd/act-367/section-24603.html" TargetMode="External"/><Relationship Id="rId4" Type="http://schemas.openxmlformats.org/officeDocument/2006/relationships/hyperlink" Target="http://bdlaws.minlaw.gov.bd/act-367/section-24597.html" TargetMode="External"/><Relationship Id="rId9" Type="http://schemas.openxmlformats.org/officeDocument/2006/relationships/hyperlink" Target="http://bdlaws.minlaw.gov.bd/act-367/section-24602.html" TargetMode="External"/></Relationships>
</file>

<file path=ppt/slides/_rels/slide121.xml.rels><?xml version="1.0" encoding="UTF-8" standalone="yes"?>
<Relationships xmlns="http://schemas.openxmlformats.org/package/2006/relationships"><Relationship Id="rId3" Type="http://schemas.openxmlformats.org/officeDocument/2006/relationships/hyperlink" Target="http://bdlaws.minlaw.gov.bd/act-367/section-24604.html" TargetMode="External"/><Relationship Id="rId7" Type="http://schemas.openxmlformats.org/officeDocument/2006/relationships/hyperlink" Target="http://bdlaws.minlaw.gov.bd/act-367/section-24607.html" TargetMode="External"/><Relationship Id="rId2" Type="http://schemas.openxmlformats.org/officeDocument/2006/relationships/hyperlink" Target="http://bdlaws.minlaw.gov.bd/act-367/chapter-680.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608.html" TargetMode="External"/><Relationship Id="rId5" Type="http://schemas.openxmlformats.org/officeDocument/2006/relationships/hyperlink" Target="http://bdlaws.minlaw.gov.bd/act-367/section-24606.html" TargetMode="External"/><Relationship Id="rId4" Type="http://schemas.openxmlformats.org/officeDocument/2006/relationships/hyperlink" Target="http://bdlaws.minlaw.gov.bd/act-367/section-24605.html" TargetMode="External"/></Relationships>
</file>

<file path=ppt/slides/_rels/slide122.xml.rels><?xml version="1.0" encoding="UTF-8" standalone="yes"?>
<Relationships xmlns="http://schemas.openxmlformats.org/package/2006/relationships"><Relationship Id="rId8" Type="http://schemas.openxmlformats.org/officeDocument/2006/relationships/hyperlink" Target="http://bdlaws.minlaw.gov.bd/act-367/section-24615.html" TargetMode="External"/><Relationship Id="rId3" Type="http://schemas.openxmlformats.org/officeDocument/2006/relationships/hyperlink" Target="http://bdlaws.minlaw.gov.bd/act-367/section-41507.html" TargetMode="External"/><Relationship Id="rId7" Type="http://schemas.openxmlformats.org/officeDocument/2006/relationships/hyperlink" Target="http://bdlaws.minlaw.gov.bd/act-367/chapter-683.html" TargetMode="External"/><Relationship Id="rId2" Type="http://schemas.openxmlformats.org/officeDocument/2006/relationships/hyperlink" Target="http://bdlaws.minlaw.gov.bd/act-367/chapter-681.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614.html" TargetMode="External"/><Relationship Id="rId5" Type="http://schemas.openxmlformats.org/officeDocument/2006/relationships/hyperlink" Target="http://bdlaws.minlaw.gov.bd/act-367/section-24613.html" TargetMode="External"/><Relationship Id="rId10" Type="http://schemas.openxmlformats.org/officeDocument/2006/relationships/hyperlink" Target="http://bdlaws.minlaw.gov.bd/act-367/section-24617.html" TargetMode="External"/><Relationship Id="rId4" Type="http://schemas.openxmlformats.org/officeDocument/2006/relationships/hyperlink" Target="http://bdlaws.minlaw.gov.bd/act-367/chapter-682.html" TargetMode="External"/><Relationship Id="rId9" Type="http://schemas.openxmlformats.org/officeDocument/2006/relationships/hyperlink" Target="http://bdlaws.minlaw.gov.bd/act-367/section-24616.html" TargetMode="External"/></Relationships>
</file>

<file path=ppt/slides/_rels/slide123.xml.rels><?xml version="1.0" encoding="UTF-8" standalone="yes"?>
<Relationships xmlns="http://schemas.openxmlformats.org/package/2006/relationships"><Relationship Id="rId8" Type="http://schemas.openxmlformats.org/officeDocument/2006/relationships/hyperlink" Target="http://bdlaws.minlaw.gov.bd/act-367/section-24621.html" TargetMode="External"/><Relationship Id="rId13" Type="http://schemas.openxmlformats.org/officeDocument/2006/relationships/image" Target="../media/image93.png"/><Relationship Id="rId3" Type="http://schemas.openxmlformats.org/officeDocument/2006/relationships/hyperlink" Target="http://bdlaws.minlaw.gov.bd/act-367/section-24618.html" TargetMode="External"/><Relationship Id="rId7" Type="http://schemas.openxmlformats.org/officeDocument/2006/relationships/hyperlink" Target="http://bdlaws.minlaw.gov.bd/act-367/section-24620.html" TargetMode="External"/><Relationship Id="rId12" Type="http://schemas.openxmlformats.org/officeDocument/2006/relationships/hyperlink" Target="http://bdlaws.minlaw.gov.bd/act-367/section-24625.html" TargetMode="External"/><Relationship Id="rId2" Type="http://schemas.openxmlformats.org/officeDocument/2006/relationships/hyperlink" Target="http://bdlaws.minlaw.gov.bd/act-367/chapter-684.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619.html" TargetMode="External"/><Relationship Id="rId11" Type="http://schemas.openxmlformats.org/officeDocument/2006/relationships/hyperlink" Target="http://bdlaws.minlaw.gov.bd/act-367/section-24624.html" TargetMode="External"/><Relationship Id="rId5" Type="http://schemas.openxmlformats.org/officeDocument/2006/relationships/hyperlink" Target="http://bdlaws.minlaw.gov.bd/act-367/chapter-685.html" TargetMode="External"/><Relationship Id="rId10" Type="http://schemas.openxmlformats.org/officeDocument/2006/relationships/hyperlink" Target="http://bdlaws.minlaw.gov.bd/act-367/section-24623.html" TargetMode="External"/><Relationship Id="rId4" Type="http://schemas.openxmlformats.org/officeDocument/2006/relationships/hyperlink" Target="http://bdlaws.minlaw.gov.bd/act-367/part-202.html" TargetMode="External"/><Relationship Id="rId9" Type="http://schemas.openxmlformats.org/officeDocument/2006/relationships/hyperlink" Target="http://bdlaws.minlaw.gov.bd/act-367/section-24622.html" TargetMode="External"/></Relationships>
</file>

<file path=ppt/slides/_rels/slide124.xml.rels><?xml version="1.0" encoding="UTF-8" standalone="yes"?>
<Relationships xmlns="http://schemas.openxmlformats.org/package/2006/relationships"><Relationship Id="rId8" Type="http://schemas.openxmlformats.org/officeDocument/2006/relationships/hyperlink" Target="http://bdlaws.minlaw.gov.bd/act-367/section-24641.html" TargetMode="External"/><Relationship Id="rId13" Type="http://schemas.openxmlformats.org/officeDocument/2006/relationships/hyperlink" Target="http://bdlaws.minlaw.gov.bd/act-367/section-24646.html" TargetMode="External"/><Relationship Id="rId3" Type="http://schemas.openxmlformats.org/officeDocument/2006/relationships/hyperlink" Target="http://bdlaws.minlaw.gov.bd/act-367/section-24636.html" TargetMode="External"/><Relationship Id="rId7" Type="http://schemas.openxmlformats.org/officeDocument/2006/relationships/hyperlink" Target="http://bdlaws.minlaw.gov.bd/act-367/section-24640.html" TargetMode="External"/><Relationship Id="rId12" Type="http://schemas.openxmlformats.org/officeDocument/2006/relationships/hyperlink" Target="http://bdlaws.minlaw.gov.bd/act-367/section-24645.html" TargetMode="External"/><Relationship Id="rId2" Type="http://schemas.openxmlformats.org/officeDocument/2006/relationships/hyperlink" Target="http://bdlaws.minlaw.gov.bd/act-367/chapter-686.html" TargetMode="External"/><Relationship Id="rId16" Type="http://schemas.openxmlformats.org/officeDocument/2006/relationships/hyperlink" Target="http://bdlaws.minlaw.gov.bd/act-367/section-24649.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639.html" TargetMode="External"/><Relationship Id="rId11" Type="http://schemas.openxmlformats.org/officeDocument/2006/relationships/hyperlink" Target="http://bdlaws.minlaw.gov.bd/act-367/section-24644.html" TargetMode="External"/><Relationship Id="rId5" Type="http://schemas.openxmlformats.org/officeDocument/2006/relationships/hyperlink" Target="http://bdlaws.minlaw.gov.bd/act-367/section-24638.html" TargetMode="External"/><Relationship Id="rId15" Type="http://schemas.openxmlformats.org/officeDocument/2006/relationships/hyperlink" Target="http://bdlaws.minlaw.gov.bd/act-367/section-24648.html" TargetMode="External"/><Relationship Id="rId10" Type="http://schemas.openxmlformats.org/officeDocument/2006/relationships/hyperlink" Target="http://bdlaws.minlaw.gov.bd/act-367/section-24643.html" TargetMode="External"/><Relationship Id="rId4" Type="http://schemas.openxmlformats.org/officeDocument/2006/relationships/hyperlink" Target="http://bdlaws.minlaw.gov.bd/act-367/section-24637.html" TargetMode="External"/><Relationship Id="rId9" Type="http://schemas.openxmlformats.org/officeDocument/2006/relationships/hyperlink" Target="http://bdlaws.minlaw.gov.bd/act-367/section-24642.html" TargetMode="External"/><Relationship Id="rId14" Type="http://schemas.openxmlformats.org/officeDocument/2006/relationships/hyperlink" Target="http://bdlaws.minlaw.gov.bd/act-367/section-24647.html" TargetMode="External"/></Relationships>
</file>

<file path=ppt/slides/_rels/slide125.xml.rels><?xml version="1.0" encoding="UTF-8" standalone="yes"?>
<Relationships xmlns="http://schemas.openxmlformats.org/package/2006/relationships"><Relationship Id="rId8" Type="http://schemas.openxmlformats.org/officeDocument/2006/relationships/hyperlink" Target="http://bdlaws.minlaw.gov.bd/act-367/section-24653.html" TargetMode="External"/><Relationship Id="rId13" Type="http://schemas.openxmlformats.org/officeDocument/2006/relationships/image" Target="../media/image94.png"/><Relationship Id="rId3" Type="http://schemas.openxmlformats.org/officeDocument/2006/relationships/hyperlink" Target="http://bdlaws.minlaw.gov.bd/act-367/section-24650.html" TargetMode="External"/><Relationship Id="rId7" Type="http://schemas.openxmlformats.org/officeDocument/2006/relationships/hyperlink" Target="http://bdlaws.minlaw.gov.bd/act-367/section-24652.html" TargetMode="External"/><Relationship Id="rId12" Type="http://schemas.openxmlformats.org/officeDocument/2006/relationships/hyperlink" Target="http://bdlaws.minlaw.gov.bd/act-367/section-24657.html" TargetMode="External"/><Relationship Id="rId2" Type="http://schemas.openxmlformats.org/officeDocument/2006/relationships/hyperlink" Target="http://bdlaws.minlaw.gov.bd/act-367/chapter-687.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651.html" TargetMode="External"/><Relationship Id="rId11" Type="http://schemas.openxmlformats.org/officeDocument/2006/relationships/hyperlink" Target="http://bdlaws.minlaw.gov.bd/act-367/section-24656.html" TargetMode="External"/><Relationship Id="rId5" Type="http://schemas.openxmlformats.org/officeDocument/2006/relationships/hyperlink" Target="http://bdlaws.minlaw.gov.bd/act-367/chapter-688.html" TargetMode="External"/><Relationship Id="rId10" Type="http://schemas.openxmlformats.org/officeDocument/2006/relationships/hyperlink" Target="http://bdlaws.minlaw.gov.bd/act-367/section-24655.html" TargetMode="External"/><Relationship Id="rId4" Type="http://schemas.openxmlformats.org/officeDocument/2006/relationships/hyperlink" Target="http://bdlaws.minlaw.gov.bd/act-367/part-203.html" TargetMode="External"/><Relationship Id="rId9" Type="http://schemas.openxmlformats.org/officeDocument/2006/relationships/hyperlink" Target="http://bdlaws.minlaw.gov.bd/act-367/section-24654.html" TargetMode="External"/></Relationships>
</file>

<file path=ppt/slides/_rels/slide126.xml.rels><?xml version="1.0" encoding="UTF-8" standalone="yes"?>
<Relationships xmlns="http://schemas.openxmlformats.org/package/2006/relationships"><Relationship Id="rId8" Type="http://schemas.openxmlformats.org/officeDocument/2006/relationships/hyperlink" Target="http://bdlaws.minlaw.gov.bd/act-367/section-24675.html" TargetMode="External"/><Relationship Id="rId3" Type="http://schemas.openxmlformats.org/officeDocument/2006/relationships/hyperlink" Target="http://bdlaws.minlaw.gov.bd/act-367/section-24671.html" TargetMode="External"/><Relationship Id="rId7" Type="http://schemas.openxmlformats.org/officeDocument/2006/relationships/hyperlink" Target="http://bdlaws.minlaw.gov.bd/act-367/chapter-690.html" TargetMode="External"/><Relationship Id="rId2" Type="http://schemas.openxmlformats.org/officeDocument/2006/relationships/hyperlink" Target="http://bdlaws.minlaw.gov.bd/act-367/chapter-689.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674.html" TargetMode="External"/><Relationship Id="rId5" Type="http://schemas.openxmlformats.org/officeDocument/2006/relationships/hyperlink" Target="http://bdlaws.minlaw.gov.bd/act-367/section-24673.html" TargetMode="External"/><Relationship Id="rId4" Type="http://schemas.openxmlformats.org/officeDocument/2006/relationships/hyperlink" Target="http://bdlaws.minlaw.gov.bd/act-367/section-24672.html" TargetMode="External"/><Relationship Id="rId9" Type="http://schemas.openxmlformats.org/officeDocument/2006/relationships/image" Target="../media/image95.png"/></Relationships>
</file>

<file path=ppt/slides/_rels/slide127.xml.rels><?xml version="1.0" encoding="UTF-8" standalone="yes"?>
<Relationships xmlns="http://schemas.openxmlformats.org/package/2006/relationships"><Relationship Id="rId8" Type="http://schemas.openxmlformats.org/officeDocument/2006/relationships/hyperlink" Target="http://bdlaws.minlaw.gov.bd/act-367/section-24691.html" TargetMode="External"/><Relationship Id="rId3" Type="http://schemas.openxmlformats.org/officeDocument/2006/relationships/hyperlink" Target="http://bdlaws.minlaw.gov.bd/act-367/section-24686.html" TargetMode="External"/><Relationship Id="rId7" Type="http://schemas.openxmlformats.org/officeDocument/2006/relationships/hyperlink" Target="http://bdlaws.minlaw.gov.bd/act-367/section-24690.html" TargetMode="External"/><Relationship Id="rId2" Type="http://schemas.openxmlformats.org/officeDocument/2006/relationships/hyperlink" Target="http://bdlaws.minlaw.gov.bd/act-367/part-206.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689.html" TargetMode="External"/><Relationship Id="rId5" Type="http://schemas.openxmlformats.org/officeDocument/2006/relationships/hyperlink" Target="http://bdlaws.minlaw.gov.bd/act-367/section-24688.html" TargetMode="External"/><Relationship Id="rId4" Type="http://schemas.openxmlformats.org/officeDocument/2006/relationships/hyperlink" Target="http://bdlaws.minlaw.gov.bd/act-367/section-24687.html" TargetMode="External"/><Relationship Id="rId9" Type="http://schemas.openxmlformats.org/officeDocument/2006/relationships/image" Target="../media/image96.png"/></Relationships>
</file>

<file path=ppt/slides/_rels/slide128.xml.rels><?xml version="1.0" encoding="UTF-8" standalone="yes"?>
<Relationships xmlns="http://schemas.openxmlformats.org/package/2006/relationships"><Relationship Id="rId3" Type="http://schemas.openxmlformats.org/officeDocument/2006/relationships/hyperlink" Target="http://bdlaws.minlaw.gov.bd/act-367/section-24697.html" TargetMode="External"/><Relationship Id="rId7" Type="http://schemas.openxmlformats.org/officeDocument/2006/relationships/hyperlink" Target="http://bdlaws.minlaw.gov.bd/act-367/section-24701.html" TargetMode="External"/><Relationship Id="rId2" Type="http://schemas.openxmlformats.org/officeDocument/2006/relationships/hyperlink" Target="http://bdlaws.minlaw.gov.bd/act-367/chapter-692.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700.html" TargetMode="External"/><Relationship Id="rId5" Type="http://schemas.openxmlformats.org/officeDocument/2006/relationships/hyperlink" Target="http://bdlaws.minlaw.gov.bd/act-367/section-24699.html" TargetMode="External"/><Relationship Id="rId4" Type="http://schemas.openxmlformats.org/officeDocument/2006/relationships/hyperlink" Target="http://bdlaws.minlaw.gov.bd/act-367/section-24698.html" TargetMode="External"/></Relationships>
</file>

<file path=ppt/slides/_rels/slide129.xml.rels><?xml version="1.0" encoding="UTF-8" standalone="yes"?>
<Relationships xmlns="http://schemas.openxmlformats.org/package/2006/relationships"><Relationship Id="rId8" Type="http://schemas.openxmlformats.org/officeDocument/2006/relationships/hyperlink" Target="http://bdlaws.minlaw.gov.bd/act-367/section-24712.html" TargetMode="External"/><Relationship Id="rId13" Type="http://schemas.openxmlformats.org/officeDocument/2006/relationships/hyperlink" Target="http://bdlaws.minlaw.gov.bd/act-367/section-24717.html" TargetMode="External"/><Relationship Id="rId3" Type="http://schemas.openxmlformats.org/officeDocument/2006/relationships/hyperlink" Target="http://bdlaws.minlaw.gov.bd/act-367/section-24707.html" TargetMode="External"/><Relationship Id="rId7" Type="http://schemas.openxmlformats.org/officeDocument/2006/relationships/hyperlink" Target="http://bdlaws.minlaw.gov.bd/act-367/section-24711.html" TargetMode="External"/><Relationship Id="rId12" Type="http://schemas.openxmlformats.org/officeDocument/2006/relationships/hyperlink" Target="http://bdlaws.minlaw.gov.bd/act-367/section-24716.html" TargetMode="External"/><Relationship Id="rId2" Type="http://schemas.openxmlformats.org/officeDocument/2006/relationships/hyperlink" Target="http://bdlaws.minlaw.gov.bd/act-367/part-210.html" TargetMode="External"/><Relationship Id="rId1" Type="http://schemas.openxmlformats.org/officeDocument/2006/relationships/slideLayout" Target="../slideLayouts/slideLayout4.xml"/><Relationship Id="rId6" Type="http://schemas.openxmlformats.org/officeDocument/2006/relationships/hyperlink" Target="http://bdlaws.minlaw.gov.bd/act-367/section-24710.html" TargetMode="External"/><Relationship Id="rId11" Type="http://schemas.openxmlformats.org/officeDocument/2006/relationships/hyperlink" Target="http://bdlaws.minlaw.gov.bd/act-367/section-24715.html" TargetMode="External"/><Relationship Id="rId5" Type="http://schemas.openxmlformats.org/officeDocument/2006/relationships/hyperlink" Target="http://bdlaws.minlaw.gov.bd/act-367/section-24709.html" TargetMode="External"/><Relationship Id="rId10" Type="http://schemas.openxmlformats.org/officeDocument/2006/relationships/hyperlink" Target="http://bdlaws.minlaw.gov.bd/act-367/section-24714.html" TargetMode="External"/><Relationship Id="rId4" Type="http://schemas.openxmlformats.org/officeDocument/2006/relationships/hyperlink" Target="http://bdlaws.minlaw.gov.bd/act-367/section-24708.html" TargetMode="External"/><Relationship Id="rId9" Type="http://schemas.openxmlformats.org/officeDocument/2006/relationships/hyperlink" Target="http://bdlaws.minlaw.gov.bd/act-367/section-24713.html" TargetMode="External"/><Relationship Id="rId14" Type="http://schemas.openxmlformats.org/officeDocument/2006/relationships/hyperlink" Target="http://bdlaws.minlaw.gov.bd/act-367/section-24718.html"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0.xml.rels><?xml version="1.0" encoding="UTF-8" standalone="yes"?>
<Relationships xmlns="http://schemas.openxmlformats.org/package/2006/relationships"><Relationship Id="rId3" Type="http://schemas.openxmlformats.org/officeDocument/2006/relationships/hyperlink" Target="http://bdlaws.minlaw.gov.bd/upload/act/2020-10-14-17-08-19-Appendix.pdf" TargetMode="External"/><Relationship Id="rId2" Type="http://schemas.openxmlformats.org/officeDocument/2006/relationships/hyperlink" Target="http://bdlaws.minlaw.gov.bd/upload/act/2022-04-18-13-27-54-Scheudle__367.pdf" TargetMode="External"/><Relationship Id="rId1" Type="http://schemas.openxmlformats.org/officeDocument/2006/relationships/slideLayout" Target="../slideLayouts/slideLayout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2" Target="../media/image97.jpeg" Type="http://schemas.openxmlformats.org/officeDocument/2006/relationships/image"/><Relationship Id="rId1" Target="../slideLayouts/slideLayout2.xml" Type="http://schemas.openxmlformats.org/officeDocument/2006/relationships/slideLayout"/></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undocs.org/en/A/RES/217(III)" TargetMode="External"/><Relationship Id="rId2" Type="http://schemas.openxmlformats.org/officeDocument/2006/relationships/hyperlink" Target="https://www.un.org/sites/un2.un.org/files/2021/03/udhr.pdf" TargetMode="External"/><Relationship Id="rId1" Type="http://schemas.openxmlformats.org/officeDocument/2006/relationships/slideLayout" Target="../slideLayouts/slideLayout2.xml"/><Relationship Id="rId4" Type="http://schemas.openxmlformats.org/officeDocument/2006/relationships/hyperlink" Target="http://www.ohchr.org/en/search?f%5b0%5d=event_type_taxonomy_term_name:Universal%20Declaration%20of%20Human%20Rights" TargetMode="Externa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hyperlink" Target="https://www.ruleoflaw.org.au/what-is-the-rule-of-law/" TargetMode="Externa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arget="../media/image98.jpeg" Type="http://schemas.openxmlformats.org/officeDocument/2006/relationships/image"/><Relationship Id="rId1" Target="../slideLayouts/slideLayout6.xml" Type="http://schemas.openxmlformats.org/officeDocument/2006/relationships/slideLayout"/></Relationships>
</file>

<file path=ppt/slides/_rels/slide158.xml.rels><?xml version="1.0" encoding="UTF-8" standalone="yes" ?><Relationships xmlns="http://schemas.openxmlformats.org/package/2006/relationships"><Relationship Id="rId2" Target="../media/image99.jpeg" Type="http://schemas.openxmlformats.org/officeDocument/2006/relationships/image"/><Relationship Id="rId1" Target="../slideLayouts/slideLayout6.xml" Type="http://schemas.openxmlformats.org/officeDocument/2006/relationships/slideLayout"/></Relationships>
</file>

<file path=ppt/slides/_rels/slide159.xml.rels><?xml version="1.0" encoding="UTF-8" standalone="yes" ?><Relationships xmlns="http://schemas.openxmlformats.org/package/2006/relationships"><Relationship Id="rId2" Target="../media/image100.jpeg" Type="http://schemas.openxmlformats.org/officeDocument/2006/relationships/image"/><Relationship Id="rId1" Target="../slideLayouts/slideLayout6.xml" Type="http://schemas.openxmlformats.org/officeDocument/2006/relationships/slideLayout"/></Relationships>
</file>

<file path=ppt/slides/_rels/slide16.xml.rels><?xml version="1.0" encoding="UTF-8" standalone="yes"?>
<Relationships xmlns="http://schemas.openxmlformats.org/package/2006/relationships"><Relationship Id="rId2" Type="http://schemas.openxmlformats.org/officeDocument/2006/relationships/hyperlink" Target="http://bdlaws.minlaw.gov.bd/1" TargetMode="External"/><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arget="../media/image101.jpeg" Type="http://schemas.openxmlformats.org/officeDocument/2006/relationships/image"/><Relationship Id="rId1" Target="../slideLayouts/slideLayout6.xml" Type="http://schemas.openxmlformats.org/officeDocument/2006/relationships/slideLayout"/></Relationships>
</file>

<file path=ppt/slides/_rels/slide161.xml.rels><?xml version="1.0" encoding="UTF-8" standalone="yes" ?><Relationships xmlns="http://schemas.openxmlformats.org/package/2006/relationships"><Relationship Id="rId2" Target="../media/image102.jpeg" Type="http://schemas.openxmlformats.org/officeDocument/2006/relationships/image"/><Relationship Id="rId1" Target="../slideLayouts/slideLayout6.xml" Type="http://schemas.openxmlformats.org/officeDocument/2006/relationships/slideLayout"/></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103.jpg"/><Relationship Id="rId1" Type="http://schemas.openxmlformats.org/officeDocument/2006/relationships/slideLayout" Target="../slideLayouts/slideLayout8.xml"/></Relationships>
</file>

<file path=ppt/slides/_rels/slide16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165.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18.xml"/></Relationships>
</file>

<file path=ppt/slides/_rels/slide166.xml.rels><?xml version="1.0" encoding="UTF-8" standalone="yes" ?><Relationships xmlns="http://schemas.openxmlformats.org/package/2006/relationships"><Relationship Id="rId2" Target="../media/image104.jpeg" Type="http://schemas.openxmlformats.org/officeDocument/2006/relationships/image"/><Relationship Id="rId1" Target="../slideLayouts/slideLayout18.xml" Type="http://schemas.openxmlformats.org/officeDocument/2006/relationships/slideLayout"/></Relationships>
</file>

<file path=ppt/slides/_rels/slide167.xml.rels><?xml version="1.0" encoding="UTF-8" standalone="yes" ?><Relationships xmlns="http://schemas.openxmlformats.org/package/2006/relationships"><Relationship Id="rId2" Target="../media/image105.jpeg" Type="http://schemas.openxmlformats.org/officeDocument/2006/relationships/image"/><Relationship Id="rId1" Target="../slideLayouts/slideLayout18.xml" Type="http://schemas.openxmlformats.org/officeDocument/2006/relationships/slideLayout"/></Relationships>
</file>

<file path=ppt/slides/_rels/slide168.xml.rels><?xml version="1.0" encoding="UTF-8" standalone="yes" ?><Relationships xmlns="http://schemas.openxmlformats.org/package/2006/relationships"><Relationship Id="rId2" Target="../media/image106.jpeg" Type="http://schemas.openxmlformats.org/officeDocument/2006/relationships/image"/><Relationship Id="rId1" Target="../slideLayouts/slideLayout18.xml" Type="http://schemas.openxmlformats.org/officeDocument/2006/relationships/slideLayout"/></Relationships>
</file>

<file path=ppt/slides/_rels/slide169.xml.rels><?xml version="1.0" encoding="UTF-8" standalone="yes" ?><Relationships xmlns="http://schemas.openxmlformats.org/package/2006/relationships"><Relationship Id="rId3" Target="https://www.ruleoflaw.org.au/principles/equality-before-the-law/" TargetMode="External" Type="http://schemas.openxmlformats.org/officeDocument/2006/relationships/hyperlink"/><Relationship Id="rId2" Target="../media/image107.jpeg" Type="http://schemas.openxmlformats.org/officeDocument/2006/relationships/image"/><Relationship Id="rId1" Target="../slideLayouts/slideLayout6.xml" Type="http://schemas.openxmlformats.org/officeDocument/2006/relationships/slideLayout"/><Relationship Id="rId4" Target="https://www.ruleoflaw.org.au/principles/independent-judiciary/" TargetMode="External" Type="http://schemas.openxmlformats.org/officeDocument/2006/relationships/hyperlink"/></Relationships>
</file>

<file path=ppt/slides/_rels/slide17.xml.rels><?xml version="1.0" encoding="UTF-8" standalone="yes"?>
<Relationships xmlns="http://schemas.openxmlformats.org/package/2006/relationships"><Relationship Id="rId2" Type="http://schemas.openxmlformats.org/officeDocument/2006/relationships/hyperlink" Target="http://bdlaws.minlaw.gov.bd/1" TargetMode="External"/><Relationship Id="rId1" Type="http://schemas.openxmlformats.org/officeDocument/2006/relationships/slideLayout" Target="../slideLayouts/slideLayout12.xml"/></Relationships>
</file>

<file path=ppt/slides/_rels/slide170.xml.rels><?xml version="1.0" encoding="UTF-8" standalone="yes" ?><Relationships xmlns="http://schemas.openxmlformats.org/package/2006/relationships"><Relationship Id="rId2" Target="../media/image108.jpeg" Type="http://schemas.openxmlformats.org/officeDocument/2006/relationships/image"/><Relationship Id="rId1" Target="../slideLayouts/slideLayout2.xml" Type="http://schemas.openxmlformats.org/officeDocument/2006/relationships/slideLayout"/></Relationships>
</file>

<file path=ppt/slides/_rels/slide171.xml.rels><?xml version="1.0" encoding="UTF-8" standalone="yes" ?><Relationships xmlns="http://schemas.openxmlformats.org/package/2006/relationships"><Relationship Id="rId2" Target="../media/image109.jpeg" Type="http://schemas.openxmlformats.org/officeDocument/2006/relationships/image"/><Relationship Id="rId1" Target="../slideLayouts/slideLayout2.xml" Type="http://schemas.openxmlformats.org/officeDocument/2006/relationships/slideLayout"/></Relationships>
</file>

<file path=ppt/slides/_rels/slide18.xml.rels><?xml version="1.0" encoding="UTF-8" standalone="yes" ?><Relationships xmlns="http://schemas.openxmlformats.org/package/2006/relationships"><Relationship Id="rId8" Target="../media/image11.jpeg" Type="http://schemas.openxmlformats.org/officeDocument/2006/relationships/image"/><Relationship Id="rId3" Target="../diagrams/layout7.xml" Type="http://schemas.openxmlformats.org/officeDocument/2006/relationships/diagramLayout"/><Relationship Id="rId7" Target="../media/image10.jpeg" Type="http://schemas.openxmlformats.org/officeDocument/2006/relationships/image"/><Relationship Id="rId2" Target="../diagrams/data7.xml" Type="http://schemas.openxmlformats.org/officeDocument/2006/relationships/diagramData"/><Relationship Id="rId1" Target="../slideLayouts/slideLayout12.xml" Type="http://schemas.openxmlformats.org/officeDocument/2006/relationships/slideLayout"/><Relationship Id="rId6" Target="../diagrams/drawing7.xml" Type="http://schemas.microsoft.com/office/2007/relationships/diagramDrawing"/><Relationship Id="rId5" Target="../diagrams/colors7.xml" Type="http://schemas.openxmlformats.org/officeDocument/2006/relationships/diagramColors"/><Relationship Id="rId4" Target="../diagrams/quickStyle7.xml" Type="http://schemas.openxmlformats.org/officeDocument/2006/relationships/diagramQuickStyle"/><Relationship Id="rId9" Target="../media/image12.jpeg" Type="http://schemas.openxmlformats.org/officeDocument/2006/relationships/image"/></Relationships>
</file>

<file path=ppt/slides/_rels/slide19.xml.rels><?xml version="1.0" encoding="UTF-8" standalone="yes" ?><Relationships xmlns="http://schemas.openxmlformats.org/package/2006/relationships"><Relationship Id="rId8" Target="../media/image14.jpeg" Type="http://schemas.openxmlformats.org/officeDocument/2006/relationships/image"/><Relationship Id="rId3" Target="../diagrams/layout8.xml" Type="http://schemas.openxmlformats.org/officeDocument/2006/relationships/diagramLayout"/><Relationship Id="rId7" Target="../media/image13.jpeg" Type="http://schemas.openxmlformats.org/officeDocument/2006/relationships/image"/><Relationship Id="rId2" Target="../diagrams/data8.xml" Type="http://schemas.openxmlformats.org/officeDocument/2006/relationships/diagramData"/><Relationship Id="rId1" Target="../slideLayouts/slideLayout12.xml" Type="http://schemas.openxmlformats.org/officeDocument/2006/relationships/slideLayout"/><Relationship Id="rId6" Target="../diagrams/drawing8.xml" Type="http://schemas.microsoft.com/office/2007/relationships/diagramDrawing"/><Relationship Id="rId5" Target="../diagrams/colors8.xml" Type="http://schemas.openxmlformats.org/officeDocument/2006/relationships/diagramColors"/><Relationship Id="rId4" Target="../diagrams/quickStyle8.xml" Type="http://schemas.openxmlformats.org/officeDocument/2006/relationships/diagramQuickStyle"/></Relationships>
</file>

<file path=ppt/slides/_rels/slide2.xml.rels><?xml version="1.0" encoding="UTF-8" standalone="yes" ?><Relationships xmlns="http://schemas.openxmlformats.org/package/2006/relationships"><Relationship Id="rId2" Target="../media/image3.jpeg" Type="http://schemas.openxmlformats.org/officeDocument/2006/relationships/image"/><Relationship Id="rId1" Target="../slideLayouts/slideLayout2.xml" Type="http://schemas.openxmlformats.org/officeDocument/2006/relationships/slideLayout"/></Relationships>
</file>

<file path=ppt/slides/_rels/slide20.xml.rels><?xml version="1.0" encoding="UTF-8" standalone="yes" ?><Relationships xmlns="http://schemas.openxmlformats.org/package/2006/relationships"><Relationship Id="rId2" Target="../media/image15.jpeg" Type="http://schemas.openxmlformats.org/officeDocument/2006/relationships/image"/><Relationship Id="rId1" Target="../slideLayouts/slideLayout12.xml" Type="http://schemas.openxmlformats.org/officeDocument/2006/relationships/slideLayout"/></Relationships>
</file>

<file path=ppt/slides/_rels/slide21.xml.rels><?xml version="1.0" encoding="UTF-8" standalone="yes" ?><Relationships xmlns="http://schemas.openxmlformats.org/package/2006/relationships"><Relationship Id="rId2" Target="../media/image16.jpeg" Type="http://schemas.openxmlformats.org/officeDocument/2006/relationships/image"/><Relationship Id="rId1" Target="../slideLayouts/slideLayout12.xml" Type="http://schemas.openxmlformats.org/officeDocument/2006/relationships/slideLayout"/></Relationships>
</file>

<file path=ppt/slides/_rels/slide22.xml.rels><?xml version="1.0" encoding="UTF-8" standalone="yes" ?><Relationships xmlns="http://schemas.openxmlformats.org/package/2006/relationships"><Relationship Id="rId2" Target="../media/image17.jpeg" Type="http://schemas.openxmlformats.org/officeDocument/2006/relationships/image"/><Relationship Id="rId1" Target="../slideLayouts/slideLayout12.xml" Type="http://schemas.openxmlformats.org/officeDocument/2006/relationships/slideLayout"/></Relationships>
</file>

<file path=ppt/slides/_rels/slide23.xml.rels><?xml version="1.0" encoding="UTF-8" standalone="yes" ?><Relationships xmlns="http://schemas.openxmlformats.org/package/2006/relationships"><Relationship Id="rId2" Target="../media/image18.jpeg" Type="http://schemas.openxmlformats.org/officeDocument/2006/relationships/image"/><Relationship Id="rId1" Target="../slideLayouts/slideLayout12.xml" Type="http://schemas.openxmlformats.org/officeDocument/2006/relationships/slideLayout"/></Relationships>
</file>

<file path=ppt/slides/_rels/slide24.xml.rels><?xml version="1.0" encoding="UTF-8" standalone="yes" ?><Relationships xmlns="http://schemas.openxmlformats.org/package/2006/relationships"><Relationship Id="rId2" Target="../media/image19.jpeg" Type="http://schemas.openxmlformats.org/officeDocument/2006/relationships/image"/><Relationship Id="rId1" Target="../slideLayouts/slideLayout12.xml" Type="http://schemas.openxmlformats.org/officeDocument/2006/relationships/slideLayout"/></Relationships>
</file>

<file path=ppt/slides/_rels/slide25.xml.rels><?xml version="1.0" encoding="UTF-8" standalone="yes" ?><Relationships xmlns="http://schemas.openxmlformats.org/package/2006/relationships"><Relationship Id="rId2" Target="../media/image20.jpeg" Type="http://schemas.openxmlformats.org/officeDocument/2006/relationships/image"/><Relationship Id="rId1" Target="../slideLayouts/slideLayout12.xml" Type="http://schemas.openxmlformats.org/officeDocument/2006/relationships/slideLayout"/></Relationships>
</file>

<file path=ppt/slides/_rels/slide26.xml.rels><?xml version="1.0" encoding="UTF-8" standalone="yes" ?><Relationships xmlns="http://schemas.openxmlformats.org/package/2006/relationships"><Relationship Id="rId2" Target="../media/image21.jpeg" Type="http://schemas.openxmlformats.org/officeDocument/2006/relationships/image"/><Relationship Id="rId1" Target="../slideLayouts/slideLayout12.xml" Type="http://schemas.openxmlformats.org/officeDocument/2006/relationships/slideLayout"/></Relationships>
</file>

<file path=ppt/slides/_rels/slide27.xml.rels><?xml version="1.0" encoding="UTF-8" standalone="yes" ?><Relationships xmlns="http://schemas.openxmlformats.org/package/2006/relationships"><Relationship Id="rId2" Target="../media/image22.jpeg" Type="http://schemas.openxmlformats.org/officeDocument/2006/relationships/image"/><Relationship Id="rId1" Target="../slideLayouts/slideLayout12.xml" Type="http://schemas.openxmlformats.org/officeDocument/2006/relationships/slideLayout"/></Relationships>
</file>

<file path=ppt/slides/_rels/slide28.xml.rels><?xml version="1.0" encoding="UTF-8" standalone="yes" ?><Relationships xmlns="http://schemas.openxmlformats.org/package/2006/relationships"><Relationship Id="rId2" Target="../media/image23.jpeg" Type="http://schemas.openxmlformats.org/officeDocument/2006/relationships/image"/><Relationship Id="rId1" Target="../slideLayouts/slideLayout12.xml" Type="http://schemas.openxmlformats.org/officeDocument/2006/relationships/slideLayout"/></Relationships>
</file>

<file path=ppt/slides/_rels/slide29.xml.rels><?xml version="1.0" encoding="UTF-8" standalone="yes" ?><Relationships xmlns="http://schemas.openxmlformats.org/package/2006/relationships"><Relationship Id="rId2" Target="../media/image24.jpeg" Type="http://schemas.openxmlformats.org/officeDocument/2006/relationships/image"/><Relationship Id="rId1" Target="../slideLayouts/slideLayout12.xml" Type="http://schemas.openxmlformats.org/officeDocument/2006/relationships/slideLayout"/></Relationships>
</file>

<file path=ppt/slides/_rels/slide3.xml.rels><?xml version="1.0" encoding="UTF-8" standalone="yes" ?><Relationships xmlns="http://schemas.openxmlformats.org/package/2006/relationships"><Relationship Id="rId2" Target="../media/image4.jpeg" Type="http://schemas.openxmlformats.org/officeDocument/2006/relationships/image"/><Relationship Id="rId1" Target="../slideLayouts/slideLayout2.xml" Type="http://schemas.openxmlformats.org/officeDocument/2006/relationships/slideLayout"/></Relationships>
</file>

<file path=ppt/slides/_rels/slide30.xml.rels><?xml version="1.0" encoding="UTF-8" standalone="yes" ?><Relationships xmlns="http://schemas.openxmlformats.org/package/2006/relationships"><Relationship Id="rId2" Target="../media/image25.jpeg" Type="http://schemas.openxmlformats.org/officeDocument/2006/relationships/image"/><Relationship Id="rId1" Target="../slideLayouts/slideLayout12.xml" Type="http://schemas.openxmlformats.org/officeDocument/2006/relationships/slideLayout"/></Relationships>
</file>

<file path=ppt/slides/_rels/slide31.xml.rels><?xml version="1.0" encoding="UTF-8" standalone="yes" ?><Relationships xmlns="http://schemas.openxmlformats.org/package/2006/relationships"><Relationship Id="rId2" Target="../media/image26.jpeg" Type="http://schemas.openxmlformats.org/officeDocument/2006/relationships/image"/><Relationship Id="rId1" Target="../slideLayouts/slideLayout12.xml" Type="http://schemas.openxmlformats.org/officeDocument/2006/relationships/slideLayout"/></Relationships>
</file>

<file path=ppt/slides/_rels/slide32.xml.rels><?xml version="1.0" encoding="UTF-8" standalone="yes" ?><Relationships xmlns="http://schemas.openxmlformats.org/package/2006/relationships"><Relationship Id="rId2" Target="../media/image27.jpeg" Type="http://schemas.openxmlformats.org/officeDocument/2006/relationships/image"/><Relationship Id="rId1" Target="../slideLayouts/slideLayout12.xml" Type="http://schemas.openxmlformats.org/officeDocument/2006/relationships/slideLayout"/></Relationships>
</file>

<file path=ppt/slides/_rels/slide33.xml.rels><?xml version="1.0" encoding="UTF-8" standalone="yes" ?><Relationships xmlns="http://schemas.openxmlformats.org/package/2006/relationships"><Relationship Id="rId2" Target="../media/image28.jpeg" Type="http://schemas.openxmlformats.org/officeDocument/2006/relationships/image"/><Relationship Id="rId1" Target="../slideLayouts/slideLayout12.xml" Type="http://schemas.openxmlformats.org/officeDocument/2006/relationships/slideLayout"/></Relationships>
</file>

<file path=ppt/slides/_rels/slide34.xml.rels><?xml version="1.0" encoding="UTF-8" standalone="yes" ?><Relationships xmlns="http://schemas.openxmlformats.org/package/2006/relationships"><Relationship Id="rId2" Target="../media/image29.jpeg" Type="http://schemas.openxmlformats.org/officeDocument/2006/relationships/image"/><Relationship Id="rId1" Target="../slideLayouts/slideLayout12.xml" Type="http://schemas.openxmlformats.org/officeDocument/2006/relationships/slideLayout"/></Relationships>
</file>

<file path=ppt/slides/_rels/slide35.xml.rels><?xml version="1.0" encoding="UTF-8" standalone="yes" ?><Relationships xmlns="http://schemas.openxmlformats.org/package/2006/relationships"><Relationship Id="rId2" Target="../media/image30.jpeg" Type="http://schemas.openxmlformats.org/officeDocument/2006/relationships/image"/><Relationship Id="rId1" Target="../slideLayouts/slideLayout12.xml" Type="http://schemas.openxmlformats.org/officeDocument/2006/relationships/slideLayout"/></Relationships>
</file>

<file path=ppt/slides/_rels/slide36.xml.rels><?xml version="1.0" encoding="UTF-8" standalone="yes" ?><Relationships xmlns="http://schemas.openxmlformats.org/package/2006/relationships"><Relationship Id="rId2" Target="../media/image31.jpeg" Type="http://schemas.openxmlformats.org/officeDocument/2006/relationships/image"/><Relationship Id="rId1" Target="../slideLayouts/slideLayout12.xml" Type="http://schemas.openxmlformats.org/officeDocument/2006/relationships/slideLayout"/></Relationships>
</file>

<file path=ppt/slides/_rels/slide37.xml.rels><?xml version="1.0" encoding="UTF-8" standalone="yes" ?><Relationships xmlns="http://schemas.openxmlformats.org/package/2006/relationships"><Relationship Id="rId2" Target="../media/image32.jpeg" Type="http://schemas.openxmlformats.org/officeDocument/2006/relationships/image"/><Relationship Id="rId1" Target="../slideLayouts/slideLayout12.xml" Type="http://schemas.openxmlformats.org/officeDocument/2006/relationships/slideLayout"/></Relationships>
</file>

<file path=ppt/slides/_rels/slide38.xml.rels><?xml version="1.0" encoding="UTF-8" standalone="yes" ?><Relationships xmlns="http://schemas.openxmlformats.org/package/2006/relationships"><Relationship Id="rId2" Target="../media/image33.jpeg" Type="http://schemas.openxmlformats.org/officeDocument/2006/relationships/image"/><Relationship Id="rId1" Target="../slideLayouts/slideLayout12.xml" Type="http://schemas.openxmlformats.org/officeDocument/2006/relationships/slideLayout"/></Relationships>
</file>

<file path=ppt/slides/_rels/slide39.xml.rels><?xml version="1.0" encoding="UTF-8" standalone="yes" ?><Relationships xmlns="http://schemas.openxmlformats.org/package/2006/relationships"><Relationship Id="rId2" Target="../media/image34.jpeg" Type="http://schemas.openxmlformats.org/officeDocument/2006/relationships/image"/><Relationship Id="rId1" Target="../slideLayouts/slideLayout12.xml" Type="http://schemas.openxmlformats.org/officeDocument/2006/relationships/slideLayout"/></Relationships>
</file>

<file path=ppt/slides/_rels/slide4.xml.rels><?xml version="1.0" encoding="UTF-8" standalone="yes" ?><Relationships xmlns="http://schemas.openxmlformats.org/package/2006/relationships"><Relationship Id="rId2" Target="../media/image5.jpeg" Type="http://schemas.openxmlformats.org/officeDocument/2006/relationships/image"/><Relationship Id="rId1" Target="../slideLayouts/slideLayout2.xml" Type="http://schemas.openxmlformats.org/officeDocument/2006/relationships/slideLayout"/></Relationships>
</file>

<file path=ppt/slides/_rels/slide40.xml.rels><?xml version="1.0" encoding="UTF-8" standalone="yes" ?><Relationships xmlns="http://schemas.openxmlformats.org/package/2006/relationships"><Relationship Id="rId2" Target="../media/image35.jpeg" Type="http://schemas.openxmlformats.org/officeDocument/2006/relationships/image"/><Relationship Id="rId1" Target="../slideLayouts/slideLayout12.xml" Type="http://schemas.openxmlformats.org/officeDocument/2006/relationships/slideLayout"/></Relationships>
</file>

<file path=ppt/slides/_rels/slide41.xml.rels><?xml version="1.0" encoding="UTF-8" standalone="yes" ?><Relationships xmlns="http://schemas.openxmlformats.org/package/2006/relationships"><Relationship Id="rId2" Target="../media/image36.jpeg" Type="http://schemas.openxmlformats.org/officeDocument/2006/relationships/image"/><Relationship Id="rId1" Target="../slideLayouts/slideLayout12.xml" Type="http://schemas.openxmlformats.org/officeDocument/2006/relationships/slideLayout"/></Relationships>
</file>

<file path=ppt/slides/_rels/slide42.xml.rels><?xml version="1.0" encoding="UTF-8" standalone="yes" ?><Relationships xmlns="http://schemas.openxmlformats.org/package/2006/relationships"><Relationship Id="rId2" Target="../media/image37.jpeg" Type="http://schemas.openxmlformats.org/officeDocument/2006/relationships/image"/><Relationship Id="rId1" Target="../slideLayouts/slideLayout12.xml" Type="http://schemas.openxmlformats.org/officeDocument/2006/relationships/slideLayout"/></Relationships>
</file>

<file path=ppt/slides/_rels/slide43.xml.rels><?xml version="1.0" encoding="UTF-8" standalone="yes" ?><Relationships xmlns="http://schemas.openxmlformats.org/package/2006/relationships"><Relationship Id="rId2" Target="../media/image38.jpeg" Type="http://schemas.openxmlformats.org/officeDocument/2006/relationships/image"/><Relationship Id="rId1" Target="../slideLayouts/slideLayout12.xml" Type="http://schemas.openxmlformats.org/officeDocument/2006/relationships/slideLayout"/></Relationships>
</file>

<file path=ppt/slides/_rels/slide44.xml.rels><?xml version="1.0" encoding="UTF-8" standalone="yes" ?><Relationships xmlns="http://schemas.openxmlformats.org/package/2006/relationships"><Relationship Id="rId2" Target="../media/image39.jpeg" Type="http://schemas.openxmlformats.org/officeDocument/2006/relationships/image"/><Relationship Id="rId1" Target="../slideLayouts/slideLayout12.xml" Type="http://schemas.openxmlformats.org/officeDocument/2006/relationships/slideLayout"/></Relationships>
</file>

<file path=ppt/slides/_rels/slide45.xml.rels><?xml version="1.0" encoding="UTF-8" standalone="yes" ?><Relationships xmlns="http://schemas.openxmlformats.org/package/2006/relationships"><Relationship Id="rId2" Target="../media/image40.jpeg" Type="http://schemas.openxmlformats.org/officeDocument/2006/relationships/image"/><Relationship Id="rId1" Target="../slideLayouts/slideLayout12.xml" Type="http://schemas.openxmlformats.org/officeDocument/2006/relationships/slideLayout"/></Relationships>
</file>

<file path=ppt/slides/_rels/slide46.xml.rels><?xml version="1.0" encoding="UTF-8" standalone="yes" ?><Relationships xmlns="http://schemas.openxmlformats.org/package/2006/relationships"><Relationship Id="rId2" Target="../media/image41.jpeg" Type="http://schemas.openxmlformats.org/officeDocument/2006/relationships/image"/><Relationship Id="rId1" Target="../slideLayouts/slideLayout12.xml" Type="http://schemas.openxmlformats.org/officeDocument/2006/relationships/slideLayout"/></Relationships>
</file>

<file path=ppt/slides/_rels/slide47.xml.rels><?xml version="1.0" encoding="UTF-8" standalone="yes" ?><Relationships xmlns="http://schemas.openxmlformats.org/package/2006/relationships"><Relationship Id="rId2" Target="../media/image42.jpeg" Type="http://schemas.openxmlformats.org/officeDocument/2006/relationships/image"/><Relationship Id="rId1" Target="../slideLayouts/slideLayout12.xml" Type="http://schemas.openxmlformats.org/officeDocument/2006/relationships/slideLayout"/></Relationships>
</file>

<file path=ppt/slides/_rels/slide48.xml.rels><?xml version="1.0" encoding="UTF-8" standalone="yes" ?><Relationships xmlns="http://schemas.openxmlformats.org/package/2006/relationships"><Relationship Id="rId2" Target="../media/image43.jpeg" Type="http://schemas.openxmlformats.org/officeDocument/2006/relationships/image"/><Relationship Id="rId1" Target="../slideLayouts/slideLayout12.xml" Type="http://schemas.openxmlformats.org/officeDocument/2006/relationships/slideLayout"/></Relationships>
</file>

<file path=ppt/slides/_rels/slide49.xml.rels><?xml version="1.0" encoding="UTF-8" standalone="yes" ?><Relationships xmlns="http://schemas.openxmlformats.org/package/2006/relationships"><Relationship Id="rId2" Target="../media/image44.jpeg" Type="http://schemas.openxmlformats.org/officeDocument/2006/relationships/image"/><Relationship Id="rId1" Target="../slideLayouts/slideLayout12.xml" Type="http://schemas.openxmlformats.org/officeDocument/2006/relationships/slideLayout"/></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3" Target="../media/image46.jpeg" Type="http://schemas.openxmlformats.org/officeDocument/2006/relationships/image"/><Relationship Id="rId2" Target="../media/image45.jpeg" Type="http://schemas.openxmlformats.org/officeDocument/2006/relationships/image"/><Relationship Id="rId1" Target="../slideLayouts/slideLayout12.xml" Type="http://schemas.openxmlformats.org/officeDocument/2006/relationships/slideLayout"/></Relationships>
</file>

<file path=ppt/slides/_rels/slide51.xml.rels><?xml version="1.0" encoding="UTF-8" standalone="yes" ?><Relationships xmlns="http://schemas.openxmlformats.org/package/2006/relationships"><Relationship Id="rId2" Target="../media/image47.jpeg" Type="http://schemas.openxmlformats.org/officeDocument/2006/relationships/image"/><Relationship Id="rId1" Target="../slideLayouts/slideLayout12.xml" Type="http://schemas.openxmlformats.org/officeDocument/2006/relationships/slideLayout"/></Relationships>
</file>

<file path=ppt/slides/_rels/slide52.xml.rels><?xml version="1.0" encoding="UTF-8" standalone="yes" ?><Relationships xmlns="http://schemas.openxmlformats.org/package/2006/relationships"><Relationship Id="rId2" Target="../media/image48.jpeg" Type="http://schemas.openxmlformats.org/officeDocument/2006/relationships/image"/><Relationship Id="rId1" Target="../slideLayouts/slideLayout12.xml" Type="http://schemas.openxmlformats.org/officeDocument/2006/relationships/slideLayout"/></Relationships>
</file>

<file path=ppt/slides/_rels/slide53.xml.rels><?xml version="1.0" encoding="UTF-8" standalone="yes" ?><Relationships xmlns="http://schemas.openxmlformats.org/package/2006/relationships"><Relationship Id="rId2" Target="../media/image49.jpeg" Type="http://schemas.openxmlformats.org/officeDocument/2006/relationships/image"/><Relationship Id="rId1" Target="../slideLayouts/slideLayout12.xml" Type="http://schemas.openxmlformats.org/officeDocument/2006/relationships/slideLayout"/></Relationships>
</file>

<file path=ppt/slides/_rels/slide54.xml.rels><?xml version="1.0" encoding="UTF-8" standalone="yes"?>
<Relationships xmlns="http://schemas.openxmlformats.org/package/2006/relationships"><Relationship Id="rId8" Type="http://schemas.openxmlformats.org/officeDocument/2006/relationships/hyperlink" Target="http://bdlaws.minlaw.gov.bd/act-367/section-24552.html" TargetMode="External"/><Relationship Id="rId13" Type="http://schemas.openxmlformats.org/officeDocument/2006/relationships/hyperlink" Target="http://bdlaws.minlaw.gov.bd/act-367/section-41504.html" TargetMode="External"/><Relationship Id="rId3" Type="http://schemas.openxmlformats.org/officeDocument/2006/relationships/hyperlink" Target="http://bdlaws.minlaw.gov.bd/act-367/section-24547.html" TargetMode="External"/><Relationship Id="rId7" Type="http://schemas.openxmlformats.org/officeDocument/2006/relationships/hyperlink" Target="http://bdlaws.minlaw.gov.bd/act-367/section-24551.html" TargetMode="External"/><Relationship Id="rId12" Type="http://schemas.openxmlformats.org/officeDocument/2006/relationships/hyperlink" Target="http://bdlaws.minlaw.gov.bd/act-367/section-41503.html" TargetMode="External"/><Relationship Id="rId2" Type="http://schemas.openxmlformats.org/officeDocument/2006/relationships/hyperlink" Target="http://bdlaws.minlaw.gov.bd/act-367/part-198.html" TargetMode="External"/><Relationship Id="rId1" Type="http://schemas.openxmlformats.org/officeDocument/2006/relationships/slideLayout" Target="../slideLayouts/slideLayout3.xml"/><Relationship Id="rId6" Type="http://schemas.openxmlformats.org/officeDocument/2006/relationships/hyperlink" Target="http://bdlaws.minlaw.gov.bd/act-367/section-24550.html" TargetMode="External"/><Relationship Id="rId11" Type="http://schemas.openxmlformats.org/officeDocument/2006/relationships/hyperlink" Target="http://bdlaws.minlaw.gov.bd/act-367/section-24555.html" TargetMode="External"/><Relationship Id="rId5" Type="http://schemas.openxmlformats.org/officeDocument/2006/relationships/hyperlink" Target="http://bdlaws.minlaw.gov.bd/act-367/section-24549.html" TargetMode="External"/><Relationship Id="rId10" Type="http://schemas.openxmlformats.org/officeDocument/2006/relationships/hyperlink" Target="http://bdlaws.minlaw.gov.bd/act-367/section-24554.html" TargetMode="External"/><Relationship Id="rId4" Type="http://schemas.openxmlformats.org/officeDocument/2006/relationships/hyperlink" Target="http://bdlaws.minlaw.gov.bd/act-367/section-24548.html" TargetMode="External"/><Relationship Id="rId9" Type="http://schemas.openxmlformats.org/officeDocument/2006/relationships/hyperlink" Target="http://bdlaws.minlaw.gov.bd/act-367/section-24553.html" TargetMode="External"/><Relationship Id="rId14" Type="http://schemas.openxmlformats.org/officeDocument/2006/relationships/image" Target="../media/image50.jpg"/></Relationships>
</file>

<file path=ppt/slides/_rels/slide55.xml.rels><?xml version="1.0" encoding="UTF-8" standalone="yes"?>
<Relationships xmlns="http://schemas.openxmlformats.org/package/2006/relationships"><Relationship Id="rId2" Type="http://schemas.openxmlformats.org/officeDocument/2006/relationships/image" Target="../media/image51.tmp"/><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2.tmp"/><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53.tmp"/><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54.tmp"/><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55.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bdlaws.minlaw.gov.bd/2" TargetMode="External"/><Relationship Id="rId2" Type="http://schemas.openxmlformats.org/officeDocument/2006/relationships/hyperlink" Target="http://bdlaws.minlaw.gov.bd/1" TargetMode="Externa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56.tmp"/><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57.tmp"/><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59.tmp"/><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0.tmp"/><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1.tmp"/><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62.tmp"/><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63.tmp"/><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64.tmp"/><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65.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arget="../media/image6.jpeg" Type="http://schemas.openxmlformats.org/officeDocument/2006/relationships/image"/><Relationship Id="rId1" Target="../slideLayouts/slideLayout5.xml" Type="http://schemas.openxmlformats.org/officeDocument/2006/relationships/slideLayout"/></Relationships>
</file>

<file path=ppt/slides/_rels/slide70.xml.rels><?xml version="1.0" encoding="UTF-8" standalone="yes"?>
<Relationships xmlns="http://schemas.openxmlformats.org/package/2006/relationships"><Relationship Id="rId2" Type="http://schemas.openxmlformats.org/officeDocument/2006/relationships/image" Target="../media/image66.tmp"/><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67.tmp"/><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68.tmp"/><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69.tmp"/><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70.tmp"/><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image" Target="../media/image72.jpg"/><Relationship Id="rId4" Type="http://schemas.openxmlformats.org/officeDocument/2006/relationships/hyperlink" Target="http://bdlaws.minlaw.gov.bd/act-367/part-details-199.html" TargetMode="External"/></Relationships>
</file>

<file path=ppt/slides/_rels/slide76.xml.rels><?xml version="1.0" encoding="UTF-8" standalone="yes" ?><Relationships xmlns="http://schemas.openxmlformats.org/package/2006/relationships"><Relationship Id="rId2" Target="../media/image73.jpeg" Type="http://schemas.openxmlformats.org/officeDocument/2006/relationships/image"/><Relationship Id="rId1" Target="../slideLayouts/slideLayout2.xml" Type="http://schemas.openxmlformats.org/officeDocument/2006/relationships/slideLayout"/></Relationships>
</file>

<file path=ppt/slides/_rels/slide77.xml.rels><?xml version="1.0" encoding="UTF-8" standalone="yes"?>
<Relationships xmlns="http://schemas.openxmlformats.org/package/2006/relationships"><Relationship Id="rId2" Type="http://schemas.openxmlformats.org/officeDocument/2006/relationships/hyperlink" Target="http://bdlaws.minlaw.gov.bd/act-367/part-199.html" TargetMode="Externa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arget="../media/image8.jpeg" Type="http://schemas.openxmlformats.org/officeDocument/2006/relationships/image"/><Relationship Id="rId1" Target="../slideLayouts/slideLayout12.xml" Type="http://schemas.openxmlformats.org/officeDocument/2006/relationships/slideLayout"/></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hyperlink" Target="http://bdlaws.minlaw.gov.bd/1" TargetMode="Externa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74.tmp"/><Relationship Id="rId1" Type="http://schemas.openxmlformats.org/officeDocument/2006/relationships/slideLayout" Target="../slideLayouts/slideLayout3.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17" name="Picture Placeholder 16" title="Building image">
            <a:extLst>
              <a:ext uri="{FF2B5EF4-FFF2-40B4-BE49-F238E27FC236}">
                <a16:creationId xmlns:a16="http://schemas.microsoft.com/office/drawing/2014/main" id="{257F6BCE-75BB-4ECD-BEA5-21C36A9CC0E9}"/>
              </a:ext>
            </a:extLst>
          </p:cNvPr>
          <p:cNvPicPr>
            <a:picLocks noChangeAspect="1" noGrp="1"/>
          </p:cNvPicPr>
          <p:nvPr>
            <p:ph idx="13" sz="quarter" type="pic"/>
          </p:nvPr>
        </p:nvPicPr>
        <p:blipFill>
          <a:blip r:embed="rId2"/>
          <a:srcRect l="63" r="63"/>
          <a:stretch>
            <a:fillRect/>
          </a:stretch>
        </p:blipFill>
        <p:spPr>
          <a:xfrm>
            <a:off x="497764" y="831241"/>
            <a:ext cx="4428523" cy="5137089"/>
          </a:xfrm>
        </p:spPr>
      </p:pic>
      <p:sp>
        <p:nvSpPr>
          <p:cNvPr descr="Solid dark colored hexagon in the middle of image accent" id="18" name="Hexagon 17">
            <a:extLst>
              <a:ext uri="{FF2B5EF4-FFF2-40B4-BE49-F238E27FC236}">
                <a16:creationId xmlns:a16="http://schemas.microsoft.com/office/drawing/2014/main" id="{0E6B042D-E9CB-40E0-AAE9-6AD11F53E044}"/>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5367131" y="2222500"/>
            <a:ext cx="6186114" cy="2102516"/>
          </a:xfrm>
        </p:spPr>
        <p:txBody>
          <a:bodyPr>
            <a:normAutofit/>
          </a:bodyPr>
          <a:lstStyle/>
          <a:p>
            <a:r>
              <a:rPr dirty="0" lang="en-US" smtClean="0"/>
              <a:t>The Constitution </a:t>
            </a:r>
            <a:br>
              <a:rPr dirty="0" lang="en-US" smtClean="0"/>
            </a:br>
            <a:r>
              <a:rPr dirty="0" lang="en-US" smtClean="0"/>
              <a:t>of the</a:t>
            </a:r>
            <a:r>
              <a:rPr dirty="0" lang="en-US"/>
              <a:t> </a:t>
            </a:r>
            <a:r>
              <a:rPr dirty="0" lang="en-US" smtClean="0"/>
              <a:t>People‌‌‍’s Republic of </a:t>
            </a:r>
            <a:r>
              <a:rPr dirty="0" lang="en-US"/>
              <a:t>Bangladesh</a:t>
            </a:r>
          </a:p>
        </p:txBody>
      </p:sp>
      <p:pic>
        <p:nvPicPr>
          <p:cNvPr id="3" name="Picture 2"/>
          <p:cNvPicPr>
            <a:picLocks noChangeAspect="1"/>
          </p:cNvPicPr>
          <p:nvPr/>
        </p:nvPicPr>
        <p:blipFill>
          <a:blip r:embed="rId3"/>
          <a:stretch>
            <a:fillRect/>
          </a:stretch>
        </p:blipFill>
        <p:spPr>
          <a:xfrm>
            <a:off x="810556" y="1460663"/>
            <a:ext cx="3802937" cy="3878244"/>
          </a:xfrm>
          <a:prstGeom prst="rect">
            <a:avLst/>
          </a:prstGeom>
        </p:spPr>
      </p:pic>
    </p:spTree>
    <p:extLst>
      <p:ext uri="{BB962C8B-B14F-4D97-AF65-F5344CB8AC3E}">
        <p14:creationId xmlns:p14="http://schemas.microsoft.com/office/powerpoint/2010/main" val="3980699782"/>
      </p:ext>
    </p:extLst>
  </p:cSld>
  <p:clrMapOvr>
    <a:masterClrMapping/>
  </p:clrMapOvr>
  <p:timing>
    <p:tnLst>
      <p:par>
        <p:cTn dur="indefinite" id="1" nodeType="tmRoot" restart="never"/>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1" y="2743201"/>
            <a:ext cx="7830643" cy="2229161"/>
          </a:xfrm>
        </p:spPr>
      </p:pic>
    </p:spTree>
    <p:extLst>
      <p:ext uri="{BB962C8B-B14F-4D97-AF65-F5344CB8AC3E}">
        <p14:creationId xmlns:p14="http://schemas.microsoft.com/office/powerpoint/2010/main" val="115355579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100</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2244664"/>
            <a:ext cx="10859058" cy="2368672"/>
          </a:xfrm>
          <a:prstGeom prst="rect">
            <a:avLst/>
          </a:prstGeom>
        </p:spPr>
      </p:pic>
    </p:spTree>
    <p:extLst>
      <p:ext uri="{BB962C8B-B14F-4D97-AF65-F5344CB8AC3E}">
        <p14:creationId xmlns:p14="http://schemas.microsoft.com/office/powerpoint/2010/main" val="28351355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101</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821" y="2244664"/>
            <a:ext cx="10846357" cy="2368672"/>
          </a:xfrm>
          <a:prstGeom prst="rect">
            <a:avLst/>
          </a:prstGeom>
        </p:spPr>
      </p:pic>
    </p:spTree>
    <p:extLst>
      <p:ext uri="{BB962C8B-B14F-4D97-AF65-F5344CB8AC3E}">
        <p14:creationId xmlns:p14="http://schemas.microsoft.com/office/powerpoint/2010/main" val="167647077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102</a:t>
            </a:fld>
            <a:endParaRPr lang="en-US" noProof="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026" y="2188790"/>
            <a:ext cx="10859058" cy="2114659"/>
          </a:xfrm>
          <a:prstGeom prst="rect">
            <a:avLst/>
          </a:prstGeom>
        </p:spPr>
      </p:pic>
    </p:spTree>
    <p:extLst>
      <p:ext uri="{BB962C8B-B14F-4D97-AF65-F5344CB8AC3E}">
        <p14:creationId xmlns:p14="http://schemas.microsoft.com/office/powerpoint/2010/main" val="240860164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103</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71" y="2060504"/>
            <a:ext cx="10833657" cy="2736991"/>
          </a:xfrm>
          <a:prstGeom prst="rect">
            <a:avLst/>
          </a:prstGeom>
        </p:spPr>
      </p:pic>
    </p:spTree>
    <p:extLst>
      <p:ext uri="{BB962C8B-B14F-4D97-AF65-F5344CB8AC3E}">
        <p14:creationId xmlns:p14="http://schemas.microsoft.com/office/powerpoint/2010/main" val="32591370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104</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1544" y="2431999"/>
            <a:ext cx="10928912" cy="1994002"/>
          </a:xfrm>
          <a:prstGeom prst="rect">
            <a:avLst/>
          </a:prstGeom>
        </p:spPr>
      </p:pic>
    </p:spTree>
    <p:extLst>
      <p:ext uri="{BB962C8B-B14F-4D97-AF65-F5344CB8AC3E}">
        <p14:creationId xmlns:p14="http://schemas.microsoft.com/office/powerpoint/2010/main" val="390099070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105</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296" y="1746163"/>
            <a:ext cx="10865408" cy="3365673"/>
          </a:xfrm>
          <a:prstGeom prst="rect">
            <a:avLst/>
          </a:prstGeom>
        </p:spPr>
      </p:pic>
    </p:spTree>
    <p:extLst>
      <p:ext uri="{BB962C8B-B14F-4D97-AF65-F5344CB8AC3E}">
        <p14:creationId xmlns:p14="http://schemas.microsoft.com/office/powerpoint/2010/main" val="212919295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106</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824" y="2168326"/>
            <a:ext cx="10947963" cy="2362321"/>
          </a:xfrm>
          <a:prstGeom prst="rect">
            <a:avLst/>
          </a:prstGeom>
        </p:spPr>
      </p:pic>
    </p:spTree>
    <p:extLst>
      <p:ext uri="{BB962C8B-B14F-4D97-AF65-F5344CB8AC3E}">
        <p14:creationId xmlns:p14="http://schemas.microsoft.com/office/powerpoint/2010/main" val="16332826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107</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799" y="2346269"/>
            <a:ext cx="10738402" cy="2165461"/>
          </a:xfrm>
          <a:prstGeom prst="rect">
            <a:avLst/>
          </a:prstGeom>
        </p:spPr>
      </p:pic>
    </p:spTree>
    <p:extLst>
      <p:ext uri="{BB962C8B-B14F-4D97-AF65-F5344CB8AC3E}">
        <p14:creationId xmlns:p14="http://schemas.microsoft.com/office/powerpoint/2010/main" val="58753495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108</a:t>
            </a:fld>
            <a:endParaRPr lang="en-US" noProof="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71" y="2378021"/>
            <a:ext cx="10833657" cy="2101958"/>
          </a:xfrm>
          <a:prstGeom prst="rect">
            <a:avLst/>
          </a:prstGeom>
        </p:spPr>
      </p:pic>
    </p:spTree>
    <p:extLst>
      <p:ext uri="{BB962C8B-B14F-4D97-AF65-F5344CB8AC3E}">
        <p14:creationId xmlns:p14="http://schemas.microsoft.com/office/powerpoint/2010/main" val="14424230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109</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45" y="2412948"/>
            <a:ext cx="10878109" cy="2032104"/>
          </a:xfrm>
          <a:prstGeom prst="rect">
            <a:avLst/>
          </a:prstGeom>
        </p:spPr>
      </p:pic>
    </p:spTree>
    <p:extLst>
      <p:ext uri="{BB962C8B-B14F-4D97-AF65-F5344CB8AC3E}">
        <p14:creationId xmlns:p14="http://schemas.microsoft.com/office/powerpoint/2010/main" val="2908719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latin typeface="Nikosh" panose="02000000000000000000" pitchFamily="2" charset="0"/>
                <a:cs typeface="Nikosh" panose="02000000000000000000" pitchFamily="2" charset="0"/>
              </a:rPr>
              <a:t>সংবিধানের</a:t>
            </a:r>
            <a:r>
              <a:rPr lang="en-US" dirty="0" smtClean="0">
                <a:latin typeface="Nikosh" panose="02000000000000000000" pitchFamily="2" charset="0"/>
                <a:cs typeface="Nikosh" panose="02000000000000000000" pitchFamily="2" charset="0"/>
              </a:rPr>
              <a:t> </a:t>
            </a:r>
            <a:r>
              <a:rPr lang="en-US" dirty="0" err="1" smtClean="0">
                <a:latin typeface="Nikosh" panose="02000000000000000000" pitchFamily="2" charset="0"/>
                <a:cs typeface="Nikosh" panose="02000000000000000000" pitchFamily="2" charset="0"/>
              </a:rPr>
              <a:t>কাঠামো</a:t>
            </a:r>
            <a:endParaRPr lang="en-US" dirty="0">
              <a:latin typeface="Nikosh" panose="02000000000000000000" pitchFamily="2" charset="0"/>
              <a:cs typeface="Nikosh" panose="02000000000000000000" pitchFamily="2" charset="0"/>
            </a:endParaRPr>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652995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110</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20" y="2317693"/>
            <a:ext cx="10871759" cy="2222614"/>
          </a:xfrm>
          <a:prstGeom prst="rect">
            <a:avLst/>
          </a:prstGeom>
        </p:spPr>
      </p:pic>
    </p:spTree>
    <p:extLst>
      <p:ext uri="{BB962C8B-B14F-4D97-AF65-F5344CB8AC3E}">
        <p14:creationId xmlns:p14="http://schemas.microsoft.com/office/powerpoint/2010/main" val="270763969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111</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047" y="2317693"/>
            <a:ext cx="10801905" cy="2222614"/>
          </a:xfrm>
          <a:prstGeom prst="rect">
            <a:avLst/>
          </a:prstGeom>
        </p:spPr>
      </p:pic>
    </p:spTree>
    <p:extLst>
      <p:ext uri="{BB962C8B-B14F-4D97-AF65-F5344CB8AC3E}">
        <p14:creationId xmlns:p14="http://schemas.microsoft.com/office/powerpoint/2010/main" val="37509457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112</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171" y="2482801"/>
            <a:ext cx="10833657" cy="1892397"/>
          </a:xfrm>
          <a:prstGeom prst="rect">
            <a:avLst/>
          </a:prstGeom>
        </p:spPr>
      </p:pic>
    </p:spTree>
    <p:extLst>
      <p:ext uri="{BB962C8B-B14F-4D97-AF65-F5344CB8AC3E}">
        <p14:creationId xmlns:p14="http://schemas.microsoft.com/office/powerpoint/2010/main" val="312587684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113</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2260540"/>
            <a:ext cx="10859058" cy="2336920"/>
          </a:xfrm>
          <a:prstGeom prst="rect">
            <a:avLst/>
          </a:prstGeom>
        </p:spPr>
      </p:pic>
    </p:spTree>
    <p:extLst>
      <p:ext uri="{BB962C8B-B14F-4D97-AF65-F5344CB8AC3E}">
        <p14:creationId xmlns:p14="http://schemas.microsoft.com/office/powerpoint/2010/main" val="367699549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114</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97" y="2454225"/>
            <a:ext cx="10814606" cy="1949550"/>
          </a:xfrm>
          <a:prstGeom prst="rect">
            <a:avLst/>
          </a:prstGeom>
        </p:spPr>
      </p:pic>
    </p:spTree>
    <p:extLst>
      <p:ext uri="{BB962C8B-B14F-4D97-AF65-F5344CB8AC3E}">
        <p14:creationId xmlns:p14="http://schemas.microsoft.com/office/powerpoint/2010/main" val="4258852381"/>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115</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471" y="2606632"/>
            <a:ext cx="10859058" cy="1644735"/>
          </a:xfrm>
          <a:prstGeom prst="rect">
            <a:avLst/>
          </a:prstGeom>
        </p:spPr>
      </p:pic>
    </p:spTree>
    <p:extLst>
      <p:ext uri="{BB962C8B-B14F-4D97-AF65-F5344CB8AC3E}">
        <p14:creationId xmlns:p14="http://schemas.microsoft.com/office/powerpoint/2010/main" val="273270969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116</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7983" y="1909910"/>
            <a:ext cx="10751103" cy="3054507"/>
          </a:xfrm>
          <a:prstGeom prst="rect">
            <a:avLst/>
          </a:prstGeom>
        </p:spPr>
      </p:pic>
    </p:spTree>
    <p:extLst>
      <p:ext uri="{BB962C8B-B14F-4D97-AF65-F5344CB8AC3E}">
        <p14:creationId xmlns:p14="http://schemas.microsoft.com/office/powerpoint/2010/main" val="3446352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ntent Placeholder 6">
            <a:extLst>
              <a:ext uri="{FF2B5EF4-FFF2-40B4-BE49-F238E27FC236}">
                <a16:creationId xmlns:a16="http://schemas.microsoft.com/office/drawing/2014/main" id="{55EACD59-7C51-4810-94C6-BCB4D12346DC}"/>
              </a:ext>
            </a:extLst>
          </p:cNvPr>
          <p:cNvSpPr>
            <a:spLocks noGrp="1"/>
          </p:cNvSpPr>
          <p:nvPr>
            <p:ph idx="1"/>
          </p:nvPr>
        </p:nvSpPr>
        <p:spPr>
          <a:xfrm>
            <a:off x="531379" y="787179"/>
            <a:ext cx="5104718" cy="5768000"/>
          </a:xfrm>
        </p:spPr>
        <p:txBody>
          <a:bodyPr>
            <a:normAutofit fontScale="92500" lnSpcReduction="10000"/>
          </a:bodyPr>
          <a:lstStyle/>
          <a:p>
            <a:r>
              <a:rPr lang="en-US" dirty="0"/>
              <a:t> </a:t>
            </a:r>
            <a:r>
              <a:rPr lang="en-US" b="1" cap="all" dirty="0">
                <a:hlinkClick r:id="rId2"/>
              </a:rPr>
              <a:t>Part II</a:t>
            </a:r>
            <a:endParaRPr lang="en-US" b="1" cap="all" dirty="0"/>
          </a:p>
          <a:p>
            <a:r>
              <a:rPr lang="en-US" dirty="0">
                <a:hlinkClick r:id="rId2"/>
              </a:rPr>
              <a:t>FUNDAMENTAL PRINCIPLES OF STATE POLICY</a:t>
            </a:r>
            <a:endParaRPr lang="en-US" dirty="0"/>
          </a:p>
          <a:p>
            <a:r>
              <a:rPr lang="en-US" dirty="0">
                <a:hlinkClick r:id="rId3"/>
              </a:rPr>
              <a:t>8. Fundamental principles</a:t>
            </a:r>
            <a:endParaRPr lang="en-US" dirty="0"/>
          </a:p>
          <a:p>
            <a:r>
              <a:rPr lang="en-US" dirty="0">
                <a:hlinkClick r:id="rId4"/>
              </a:rPr>
              <a:t>9. Nationalism</a:t>
            </a:r>
            <a:endParaRPr lang="en-US" dirty="0"/>
          </a:p>
          <a:p>
            <a:r>
              <a:rPr lang="en-US" dirty="0">
                <a:hlinkClick r:id="rId5"/>
              </a:rPr>
              <a:t>10. Socialism and freedom from exploitation</a:t>
            </a:r>
            <a:endParaRPr lang="en-US" dirty="0"/>
          </a:p>
          <a:p>
            <a:r>
              <a:rPr lang="en-US" dirty="0">
                <a:hlinkClick r:id="rId6"/>
              </a:rPr>
              <a:t>11. Democracy and human rights</a:t>
            </a:r>
            <a:endParaRPr lang="en-US" dirty="0"/>
          </a:p>
          <a:p>
            <a:r>
              <a:rPr lang="en-US" dirty="0">
                <a:hlinkClick r:id="rId7"/>
              </a:rPr>
              <a:t>12. Secularism and freedom of religion</a:t>
            </a:r>
            <a:endParaRPr lang="en-US" dirty="0"/>
          </a:p>
          <a:p>
            <a:r>
              <a:rPr lang="en-US" dirty="0">
                <a:hlinkClick r:id="rId8"/>
              </a:rPr>
              <a:t>13. Principles of ownership</a:t>
            </a:r>
            <a:endParaRPr lang="en-US" dirty="0"/>
          </a:p>
          <a:p>
            <a:r>
              <a:rPr lang="en-US" dirty="0">
                <a:hlinkClick r:id="rId9"/>
              </a:rPr>
              <a:t>14. Emancipation of peasants and workers</a:t>
            </a:r>
            <a:endParaRPr lang="en-US" dirty="0"/>
          </a:p>
          <a:p>
            <a:r>
              <a:rPr lang="en-US" dirty="0">
                <a:hlinkClick r:id="rId10"/>
              </a:rPr>
              <a:t>15. Provision of basic necessities</a:t>
            </a:r>
            <a:endParaRPr lang="en-US" dirty="0"/>
          </a:p>
          <a:p>
            <a:r>
              <a:rPr lang="en-US" dirty="0">
                <a:hlinkClick r:id="rId11"/>
              </a:rPr>
              <a:t>16. Rural development and agricultural </a:t>
            </a:r>
            <a:r>
              <a:rPr lang="en-US" dirty="0" smtClean="0">
                <a:hlinkClick r:id="rId11"/>
              </a:rPr>
              <a:t>revolution</a:t>
            </a:r>
            <a:endParaRPr lang="en-US" dirty="0"/>
          </a:p>
        </p:txBody>
      </p:sp>
      <p:sp>
        <p:nvSpPr>
          <p:cNvPr id="35" name="Footer Placeholder 34">
            <a:extLst>
              <a:ext uri="{FF2B5EF4-FFF2-40B4-BE49-F238E27FC236}">
                <a16:creationId xmlns:a16="http://schemas.microsoft.com/office/drawing/2014/main" id="{6390A22B-EC07-E942-A46F-F36FDD7FDB9D}"/>
              </a:ext>
            </a:extLst>
          </p:cNvPr>
          <p:cNvSpPr>
            <a:spLocks noGrp="1"/>
          </p:cNvSpPr>
          <p:nvPr>
            <p:ph type="ftr" sz="quarter" idx="15"/>
          </p:nvPr>
        </p:nvSpPr>
        <p:spPr/>
        <p:txBody>
          <a:bodyPr/>
          <a:lstStyle/>
          <a:p>
            <a:r>
              <a:rPr lang="en-US" dirty="0"/>
              <a:t>Add a footer</a:t>
            </a:r>
          </a:p>
        </p:txBody>
      </p:sp>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117</a:t>
            </a:fld>
            <a:endParaRPr lang="en-US" dirty="0"/>
          </a:p>
        </p:txBody>
      </p:sp>
      <p:sp>
        <p:nvSpPr>
          <p:cNvPr id="2" name="Rectangle 1"/>
          <p:cNvSpPr/>
          <p:nvPr/>
        </p:nvSpPr>
        <p:spPr>
          <a:xfrm>
            <a:off x="5828945" y="914400"/>
            <a:ext cx="5700445" cy="5632311"/>
          </a:xfrm>
          <a:prstGeom prst="rect">
            <a:avLst/>
          </a:prstGeom>
        </p:spPr>
        <p:txBody>
          <a:bodyPr wrap="square">
            <a:spAutoFit/>
          </a:bodyPr>
          <a:lstStyle/>
          <a:p>
            <a:r>
              <a:rPr lang="en-US" sz="2400" dirty="0"/>
              <a:t>17. Free and compulsory education</a:t>
            </a:r>
          </a:p>
          <a:p>
            <a:r>
              <a:rPr lang="en-US" sz="2400" dirty="0"/>
              <a:t>18. Public health and morality</a:t>
            </a:r>
          </a:p>
          <a:p>
            <a:r>
              <a:rPr lang="en-US" sz="2400" dirty="0"/>
              <a:t>18A. Protection and improvement of environment and biodiversity</a:t>
            </a:r>
          </a:p>
          <a:p>
            <a:r>
              <a:rPr lang="en-US" sz="2400" dirty="0"/>
              <a:t>19. Equality of opportunity</a:t>
            </a:r>
          </a:p>
          <a:p>
            <a:r>
              <a:rPr lang="en-US" sz="2400" dirty="0"/>
              <a:t>20. Work as a right and duty</a:t>
            </a:r>
          </a:p>
          <a:p>
            <a:r>
              <a:rPr lang="en-US" sz="2400" dirty="0"/>
              <a:t>21. Duties of citizens and of public servants</a:t>
            </a:r>
          </a:p>
          <a:p>
            <a:r>
              <a:rPr lang="en-US" sz="2400" dirty="0"/>
              <a:t>22. Separation of Judiciary from the executive</a:t>
            </a:r>
          </a:p>
          <a:p>
            <a:r>
              <a:rPr lang="en-US" sz="2400" dirty="0"/>
              <a:t>23. National culture</a:t>
            </a:r>
          </a:p>
          <a:p>
            <a:r>
              <a:rPr lang="en-US" sz="2400" dirty="0"/>
              <a:t>23A. The culture of tribes, minor races, ethnic sects and communities</a:t>
            </a:r>
          </a:p>
          <a:p>
            <a:r>
              <a:rPr lang="en-US" sz="2400" dirty="0"/>
              <a:t>24. National monuments, etc.</a:t>
            </a:r>
          </a:p>
          <a:p>
            <a:r>
              <a:rPr lang="en-US" sz="2400" dirty="0"/>
              <a:t>25. Promotion of international peace, security and solidarity</a:t>
            </a:r>
          </a:p>
        </p:txBody>
      </p:sp>
    </p:spTree>
    <p:extLst>
      <p:ext uri="{BB962C8B-B14F-4D97-AF65-F5344CB8AC3E}">
        <p14:creationId xmlns:p14="http://schemas.microsoft.com/office/powerpoint/2010/main" val="320546660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quarter" idx="13"/>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118</a:t>
            </a:fld>
            <a:endParaRPr lang="en-US" noProof="0" dirty="0"/>
          </a:p>
        </p:txBody>
      </p:sp>
    </p:spTree>
    <p:extLst>
      <p:ext uri="{BB962C8B-B14F-4D97-AF65-F5344CB8AC3E}">
        <p14:creationId xmlns:p14="http://schemas.microsoft.com/office/powerpoint/2010/main" val="406240855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119</a:t>
            </a:fld>
            <a:endParaRPr lang="en-US" noProof="0" dirty="0"/>
          </a:p>
        </p:txBody>
      </p:sp>
      <p:sp>
        <p:nvSpPr>
          <p:cNvPr id="8" name="Content Placeholder 2"/>
          <p:cNvSpPr>
            <a:spLocks noGrp="1"/>
          </p:cNvSpPr>
          <p:nvPr>
            <p:ph idx="1"/>
          </p:nvPr>
        </p:nvSpPr>
        <p:spPr>
          <a:xfrm>
            <a:off x="261034" y="270344"/>
            <a:ext cx="4942829" cy="6217920"/>
          </a:xfrm>
        </p:spPr>
        <p:txBody>
          <a:bodyPr>
            <a:normAutofit fontScale="92500" lnSpcReduction="20000"/>
          </a:bodyPr>
          <a:lstStyle/>
          <a:p>
            <a:r>
              <a:rPr lang="en-US" b="1" cap="all" dirty="0">
                <a:hlinkClick r:id="rId2"/>
              </a:rPr>
              <a:t>Part III</a:t>
            </a:r>
            <a:endParaRPr lang="en-US" b="1" cap="all" dirty="0"/>
          </a:p>
          <a:p>
            <a:r>
              <a:rPr lang="en-US" dirty="0">
                <a:hlinkClick r:id="rId2"/>
              </a:rPr>
              <a:t>FUNDAMENTAL RIGHTS</a:t>
            </a:r>
            <a:endParaRPr lang="en-US" dirty="0"/>
          </a:p>
          <a:p>
            <a:r>
              <a:rPr lang="en-US" dirty="0">
                <a:hlinkClick r:id="rId3"/>
              </a:rPr>
              <a:t>26. Laws inconsistent with fundamental rights to be void</a:t>
            </a:r>
            <a:endParaRPr lang="en-US" dirty="0"/>
          </a:p>
          <a:p>
            <a:r>
              <a:rPr lang="en-US" dirty="0">
                <a:hlinkClick r:id="rId4"/>
              </a:rPr>
              <a:t>27. Equality before law</a:t>
            </a:r>
            <a:endParaRPr lang="en-US" dirty="0"/>
          </a:p>
          <a:p>
            <a:r>
              <a:rPr lang="en-US" dirty="0">
                <a:hlinkClick r:id="rId5"/>
              </a:rPr>
              <a:t>28. Discrimination on grounds of religion, etc.</a:t>
            </a:r>
            <a:endParaRPr lang="en-US" dirty="0"/>
          </a:p>
          <a:p>
            <a:r>
              <a:rPr lang="en-US" dirty="0">
                <a:hlinkClick r:id="rId6"/>
              </a:rPr>
              <a:t>29. Equality of opportunity in public employment</a:t>
            </a:r>
            <a:endParaRPr lang="en-US" dirty="0"/>
          </a:p>
          <a:p>
            <a:r>
              <a:rPr lang="en-US" dirty="0">
                <a:hlinkClick r:id="rId7"/>
              </a:rPr>
              <a:t>30. Prohibition of foreign titles, etc.</a:t>
            </a:r>
            <a:endParaRPr lang="en-US" dirty="0"/>
          </a:p>
          <a:p>
            <a:r>
              <a:rPr lang="en-US" dirty="0">
                <a:hlinkClick r:id="rId8"/>
              </a:rPr>
              <a:t>31. Right to protection of law</a:t>
            </a:r>
            <a:endParaRPr lang="en-US" dirty="0"/>
          </a:p>
          <a:p>
            <a:r>
              <a:rPr lang="en-US" dirty="0">
                <a:hlinkClick r:id="rId9"/>
              </a:rPr>
              <a:t>32. Protection of right to life and personal liberty</a:t>
            </a:r>
            <a:endParaRPr lang="en-US" dirty="0"/>
          </a:p>
          <a:p>
            <a:r>
              <a:rPr lang="en-US" dirty="0">
                <a:hlinkClick r:id="rId10"/>
              </a:rPr>
              <a:t>33. Safeguards as to arrest and detention</a:t>
            </a:r>
            <a:endParaRPr lang="en-US" dirty="0"/>
          </a:p>
          <a:p>
            <a:r>
              <a:rPr lang="en-US" dirty="0">
                <a:hlinkClick r:id="rId11"/>
              </a:rPr>
              <a:t>34. Prohibition of forced </a:t>
            </a:r>
            <a:r>
              <a:rPr lang="en-US" dirty="0" err="1">
                <a:hlinkClick r:id="rId11"/>
              </a:rPr>
              <a:t>labour</a:t>
            </a:r>
            <a:endParaRPr lang="en-US" dirty="0"/>
          </a:p>
          <a:p>
            <a:r>
              <a:rPr lang="en-US" dirty="0">
                <a:hlinkClick r:id="rId12"/>
              </a:rPr>
              <a:t>35. Protection in respect of trial and punishment</a:t>
            </a:r>
            <a:endParaRPr lang="en-US" dirty="0"/>
          </a:p>
          <a:p>
            <a:r>
              <a:rPr lang="en-US" dirty="0">
                <a:hlinkClick r:id="rId13"/>
              </a:rPr>
              <a:t>36. Freedom of movement</a:t>
            </a:r>
            <a:endParaRPr lang="en-US" dirty="0"/>
          </a:p>
          <a:p>
            <a:endParaRPr lang="en-US" dirty="0"/>
          </a:p>
        </p:txBody>
      </p:sp>
      <p:pic>
        <p:nvPicPr>
          <p:cNvPr id="9" name="Picture 8"/>
          <p:cNvPicPr>
            <a:picLocks noChangeAspect="1"/>
          </p:cNvPicPr>
          <p:nvPr/>
        </p:nvPicPr>
        <p:blipFill>
          <a:blip r:embed="rId14"/>
          <a:stretch>
            <a:fillRect/>
          </a:stretch>
        </p:blipFill>
        <p:spPr>
          <a:xfrm>
            <a:off x="6455682" y="1292087"/>
            <a:ext cx="4691289" cy="5128591"/>
          </a:xfrm>
          <a:prstGeom prst="rect">
            <a:avLst/>
          </a:prstGeom>
        </p:spPr>
      </p:pic>
    </p:spTree>
    <p:extLst>
      <p:ext uri="{BB962C8B-B14F-4D97-AF65-F5344CB8AC3E}">
        <p14:creationId xmlns:p14="http://schemas.microsoft.com/office/powerpoint/2010/main" val="2104214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Nikosh" panose="02000000000000000000" pitchFamily="2" charset="0"/>
                <a:cs typeface="Nikosh" panose="02000000000000000000" pitchFamily="2" charset="0"/>
              </a:rPr>
              <a:t>সংবিধানের</a:t>
            </a:r>
            <a:r>
              <a:rPr lang="en-US" dirty="0">
                <a:latin typeface="Nikosh" panose="02000000000000000000" pitchFamily="2" charset="0"/>
                <a:cs typeface="Nikosh" panose="02000000000000000000" pitchFamily="2" charset="0"/>
              </a:rPr>
              <a:t> </a:t>
            </a:r>
            <a:r>
              <a:rPr lang="en-US" dirty="0" err="1">
                <a:latin typeface="Nikosh" panose="02000000000000000000" pitchFamily="2" charset="0"/>
                <a:cs typeface="Nikosh" panose="02000000000000000000" pitchFamily="2" charset="0"/>
              </a:rPr>
              <a:t>কাঠামো</a:t>
            </a:r>
            <a:endParaRPr lang="en-US" dirty="0"/>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132732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771277"/>
            <a:ext cx="4942829" cy="5383913"/>
          </a:xfrm>
        </p:spPr>
        <p:txBody>
          <a:bodyPr>
            <a:normAutofit lnSpcReduction="10000"/>
          </a:bodyPr>
          <a:lstStyle/>
          <a:p>
            <a:r>
              <a:rPr lang="en-US" b="1" cap="all" dirty="0">
                <a:hlinkClick r:id="rId2"/>
              </a:rPr>
              <a:t>Part IV</a:t>
            </a:r>
            <a:endParaRPr lang="en-US" b="1" cap="all" dirty="0"/>
          </a:p>
          <a:p>
            <a:r>
              <a:rPr lang="en-US" dirty="0">
                <a:hlinkClick r:id="rId2"/>
              </a:rPr>
              <a:t>THE EXECUTIVE</a:t>
            </a:r>
            <a:endParaRPr lang="en-US" dirty="0"/>
          </a:p>
          <a:p>
            <a:r>
              <a:rPr lang="en-US" b="1" cap="all" baseline="30000" dirty="0">
                <a:hlinkClick r:id="rId3"/>
              </a:rPr>
              <a:t>4</a:t>
            </a:r>
            <a:r>
              <a:rPr lang="en-US" b="1" cap="all" dirty="0">
                <a:hlinkClick r:id="rId3"/>
              </a:rPr>
              <a:t>Chapter I</a:t>
            </a:r>
            <a:endParaRPr lang="en-US" b="1" cap="all" dirty="0"/>
          </a:p>
          <a:p>
            <a:r>
              <a:rPr lang="en-US" b="1" dirty="0">
                <a:hlinkClick r:id="rId3"/>
              </a:rPr>
              <a:t>THE PRESIDENT</a:t>
            </a:r>
            <a:endParaRPr lang="en-US" b="1" dirty="0"/>
          </a:p>
          <a:p>
            <a:r>
              <a:rPr lang="en-US" dirty="0">
                <a:hlinkClick r:id="rId4"/>
              </a:rPr>
              <a:t>48. The President</a:t>
            </a:r>
            <a:endParaRPr lang="en-US" dirty="0"/>
          </a:p>
          <a:p>
            <a:r>
              <a:rPr lang="en-US" dirty="0">
                <a:hlinkClick r:id="rId5"/>
              </a:rPr>
              <a:t>49. Prerogative of mercy</a:t>
            </a:r>
            <a:endParaRPr lang="en-US" dirty="0"/>
          </a:p>
          <a:p>
            <a:r>
              <a:rPr lang="en-US" dirty="0">
                <a:hlinkClick r:id="rId6"/>
              </a:rPr>
              <a:t>50. Term of office of President</a:t>
            </a:r>
            <a:endParaRPr lang="en-US" dirty="0"/>
          </a:p>
          <a:p>
            <a:r>
              <a:rPr lang="en-US" dirty="0">
                <a:hlinkClick r:id="rId7"/>
              </a:rPr>
              <a:t>51. President's immunity</a:t>
            </a:r>
            <a:endParaRPr lang="en-US" dirty="0"/>
          </a:p>
          <a:p>
            <a:r>
              <a:rPr lang="en-US" dirty="0">
                <a:hlinkClick r:id="rId8"/>
              </a:rPr>
              <a:t>52. Impeachment of the President</a:t>
            </a:r>
            <a:endParaRPr lang="en-US" dirty="0"/>
          </a:p>
          <a:p>
            <a:r>
              <a:rPr lang="en-US" dirty="0">
                <a:hlinkClick r:id="rId9"/>
              </a:rPr>
              <a:t>53. Removal of President on ground of incapacity</a:t>
            </a:r>
            <a:endParaRPr lang="en-US" dirty="0"/>
          </a:p>
          <a:p>
            <a:r>
              <a:rPr lang="en-US" dirty="0">
                <a:hlinkClick r:id="rId10"/>
              </a:rPr>
              <a:t>54. Speaker to act as President during absence, etc.</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120</a:t>
            </a:fld>
            <a:endParaRPr lang="en-US" noProof="0" dirty="0"/>
          </a:p>
        </p:txBody>
      </p:sp>
    </p:spTree>
    <p:extLst>
      <p:ext uri="{BB962C8B-B14F-4D97-AF65-F5344CB8AC3E}">
        <p14:creationId xmlns:p14="http://schemas.microsoft.com/office/powerpoint/2010/main" val="315884760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1435101"/>
            <a:ext cx="4942829" cy="4720090"/>
          </a:xfrm>
        </p:spPr>
        <p:txBody>
          <a:bodyPr>
            <a:normAutofit/>
          </a:bodyPr>
          <a:lstStyle/>
          <a:p>
            <a:r>
              <a:rPr lang="en-US" b="1" cap="all" dirty="0">
                <a:hlinkClick r:id="rId2"/>
              </a:rPr>
              <a:t>Chapter II</a:t>
            </a:r>
            <a:endParaRPr lang="en-US" b="1" cap="all" dirty="0"/>
          </a:p>
          <a:p>
            <a:r>
              <a:rPr lang="en-US" b="1" dirty="0">
                <a:hlinkClick r:id="rId2"/>
              </a:rPr>
              <a:t>THE PRIME MINISTER AND THE CABINET</a:t>
            </a:r>
            <a:endParaRPr lang="en-US" b="1" dirty="0"/>
          </a:p>
          <a:p>
            <a:r>
              <a:rPr lang="en-US" dirty="0">
                <a:hlinkClick r:id="rId3"/>
              </a:rPr>
              <a:t>55. The Cabinet</a:t>
            </a:r>
            <a:endParaRPr lang="en-US" dirty="0"/>
          </a:p>
          <a:p>
            <a:r>
              <a:rPr lang="en-US" dirty="0">
                <a:hlinkClick r:id="rId4"/>
              </a:rPr>
              <a:t>56. Ministers</a:t>
            </a:r>
            <a:endParaRPr lang="en-US" dirty="0"/>
          </a:p>
          <a:p>
            <a:r>
              <a:rPr lang="en-US" dirty="0">
                <a:hlinkClick r:id="rId5"/>
              </a:rPr>
              <a:t>57. Tenure of office of Prime Minister</a:t>
            </a:r>
            <a:endParaRPr lang="en-US" dirty="0"/>
          </a:p>
          <a:p>
            <a:r>
              <a:rPr lang="en-US" dirty="0">
                <a:hlinkClick r:id="rId6"/>
              </a:rPr>
              <a:t>58A. [OMITTED]</a:t>
            </a:r>
            <a:endParaRPr lang="en-US" dirty="0"/>
          </a:p>
          <a:p>
            <a:r>
              <a:rPr lang="en-US" dirty="0">
                <a:hlinkClick r:id="rId7"/>
              </a:rPr>
              <a:t>58. Tenure of office of other Ministers</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121</a:t>
            </a:fld>
            <a:endParaRPr lang="en-US" noProof="0" dirty="0"/>
          </a:p>
        </p:txBody>
      </p:sp>
    </p:spTree>
    <p:extLst>
      <p:ext uri="{BB962C8B-B14F-4D97-AF65-F5344CB8AC3E}">
        <p14:creationId xmlns:p14="http://schemas.microsoft.com/office/powerpoint/2010/main" val="77924577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397565"/>
            <a:ext cx="4942829" cy="5757625"/>
          </a:xfrm>
        </p:spPr>
        <p:txBody>
          <a:bodyPr>
            <a:normAutofit fontScale="92500"/>
          </a:bodyPr>
          <a:lstStyle/>
          <a:p>
            <a:r>
              <a:rPr lang="en-US" b="1" cap="all" dirty="0">
                <a:hlinkClick r:id="rId2"/>
              </a:rPr>
              <a:t>Chapter IIA</a:t>
            </a:r>
            <a:endParaRPr lang="en-US" b="1" cap="all" dirty="0"/>
          </a:p>
          <a:p>
            <a:r>
              <a:rPr lang="en-US" b="1" dirty="0">
                <a:hlinkClick r:id="rId2"/>
              </a:rPr>
              <a:t>NON PARTY CARE TAKER GOVERNMENT</a:t>
            </a:r>
            <a:endParaRPr lang="en-US" b="1" dirty="0"/>
          </a:p>
          <a:p>
            <a:r>
              <a:rPr lang="en-US" dirty="0">
                <a:hlinkClick r:id="rId3"/>
              </a:rPr>
              <a:t>[OMITTED]</a:t>
            </a:r>
            <a:endParaRPr lang="en-US" dirty="0"/>
          </a:p>
          <a:p>
            <a:r>
              <a:rPr lang="en-US" b="1" cap="all" dirty="0">
                <a:hlinkClick r:id="rId4"/>
              </a:rPr>
              <a:t>Chapter III</a:t>
            </a:r>
            <a:endParaRPr lang="en-US" b="1" cap="all" dirty="0"/>
          </a:p>
          <a:p>
            <a:r>
              <a:rPr lang="en-US" b="1" dirty="0">
                <a:hlinkClick r:id="rId4"/>
              </a:rPr>
              <a:t>LOCAL GOVERNMENT</a:t>
            </a:r>
            <a:endParaRPr lang="en-US" b="1" dirty="0"/>
          </a:p>
          <a:p>
            <a:r>
              <a:rPr lang="en-US" dirty="0">
                <a:hlinkClick r:id="rId5"/>
              </a:rPr>
              <a:t>59. Local government</a:t>
            </a:r>
            <a:endParaRPr lang="en-US" dirty="0"/>
          </a:p>
          <a:p>
            <a:r>
              <a:rPr lang="en-US" dirty="0">
                <a:hlinkClick r:id="rId6"/>
              </a:rPr>
              <a:t>60. Powers of local government bodies</a:t>
            </a:r>
            <a:endParaRPr lang="en-US" dirty="0"/>
          </a:p>
          <a:p>
            <a:r>
              <a:rPr lang="en-US" b="1" cap="all" dirty="0">
                <a:hlinkClick r:id="rId7"/>
              </a:rPr>
              <a:t>Chapter IV</a:t>
            </a:r>
            <a:endParaRPr lang="en-US" b="1" cap="all" dirty="0"/>
          </a:p>
          <a:p>
            <a:r>
              <a:rPr lang="en-US" b="1" dirty="0">
                <a:hlinkClick r:id="rId7"/>
              </a:rPr>
              <a:t>THE DEFENCE SERVICES</a:t>
            </a:r>
            <a:endParaRPr lang="en-US" b="1" dirty="0"/>
          </a:p>
          <a:p>
            <a:r>
              <a:rPr lang="en-US" dirty="0">
                <a:hlinkClick r:id="rId8"/>
              </a:rPr>
              <a:t>61. Supreme command</a:t>
            </a:r>
            <a:endParaRPr lang="en-US" dirty="0"/>
          </a:p>
          <a:p>
            <a:r>
              <a:rPr lang="en-US" dirty="0">
                <a:hlinkClick r:id="rId9"/>
              </a:rPr>
              <a:t>62. Recruitment, etc., of </a:t>
            </a:r>
            <a:r>
              <a:rPr lang="en-US" dirty="0" err="1">
                <a:hlinkClick r:id="rId9"/>
              </a:rPr>
              <a:t>defence</a:t>
            </a:r>
            <a:r>
              <a:rPr lang="en-US" dirty="0">
                <a:hlinkClick r:id="rId9"/>
              </a:rPr>
              <a:t> services</a:t>
            </a:r>
            <a:endParaRPr lang="en-US" dirty="0"/>
          </a:p>
          <a:p>
            <a:r>
              <a:rPr lang="en-US" dirty="0">
                <a:hlinkClick r:id="rId10"/>
              </a:rPr>
              <a:t>63. War</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122</a:t>
            </a:fld>
            <a:endParaRPr lang="en-US" noProof="0" dirty="0"/>
          </a:p>
        </p:txBody>
      </p:sp>
    </p:spTree>
    <p:extLst>
      <p:ext uri="{BB962C8B-B14F-4D97-AF65-F5344CB8AC3E}">
        <p14:creationId xmlns:p14="http://schemas.microsoft.com/office/powerpoint/2010/main" val="276249911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357809"/>
            <a:ext cx="4942829" cy="6058894"/>
          </a:xfrm>
        </p:spPr>
        <p:txBody>
          <a:bodyPr>
            <a:normAutofit fontScale="85000" lnSpcReduction="20000"/>
          </a:bodyPr>
          <a:lstStyle/>
          <a:p>
            <a:r>
              <a:rPr lang="en-US" b="1" cap="all" dirty="0">
                <a:hlinkClick r:id="rId2"/>
              </a:rPr>
              <a:t>Chapter V</a:t>
            </a:r>
            <a:endParaRPr lang="en-US" b="1" cap="all" dirty="0"/>
          </a:p>
          <a:p>
            <a:r>
              <a:rPr lang="en-US" b="1" dirty="0">
                <a:hlinkClick r:id="rId2"/>
              </a:rPr>
              <a:t>THE ATTORNEY-GENERAL</a:t>
            </a:r>
            <a:endParaRPr lang="en-US" b="1" dirty="0"/>
          </a:p>
          <a:p>
            <a:r>
              <a:rPr lang="en-US" dirty="0">
                <a:hlinkClick r:id="rId3"/>
              </a:rPr>
              <a:t>64. The Attorney-General</a:t>
            </a:r>
            <a:endParaRPr lang="en-US" dirty="0"/>
          </a:p>
          <a:p>
            <a:r>
              <a:rPr lang="en-US" b="1" cap="all" dirty="0">
                <a:hlinkClick r:id="rId4"/>
              </a:rPr>
              <a:t>Part V</a:t>
            </a:r>
            <a:endParaRPr lang="en-US" b="1" cap="all" dirty="0"/>
          </a:p>
          <a:p>
            <a:r>
              <a:rPr lang="en-US" dirty="0">
                <a:hlinkClick r:id="rId4"/>
              </a:rPr>
              <a:t>THE LEGISLATURE</a:t>
            </a:r>
            <a:endParaRPr lang="en-US" dirty="0"/>
          </a:p>
          <a:p>
            <a:r>
              <a:rPr lang="en-US" b="1" cap="all" dirty="0">
                <a:hlinkClick r:id="rId5"/>
              </a:rPr>
              <a:t>Chapter I</a:t>
            </a:r>
            <a:endParaRPr lang="en-US" b="1" cap="all" dirty="0"/>
          </a:p>
          <a:p>
            <a:r>
              <a:rPr lang="en-US" b="1" dirty="0">
                <a:hlinkClick r:id="rId5"/>
              </a:rPr>
              <a:t>PARLIAMENT</a:t>
            </a:r>
            <a:endParaRPr lang="en-US" b="1" dirty="0"/>
          </a:p>
          <a:p>
            <a:r>
              <a:rPr lang="en-US" dirty="0">
                <a:hlinkClick r:id="rId6"/>
              </a:rPr>
              <a:t>65. Establishment of Parliament</a:t>
            </a:r>
            <a:endParaRPr lang="en-US" dirty="0"/>
          </a:p>
          <a:p>
            <a:r>
              <a:rPr lang="en-US" dirty="0">
                <a:hlinkClick r:id="rId7"/>
              </a:rPr>
              <a:t>66. Qualifications and disqualifications for election to Parliament</a:t>
            </a:r>
            <a:endParaRPr lang="en-US" dirty="0"/>
          </a:p>
          <a:p>
            <a:r>
              <a:rPr lang="en-US" dirty="0">
                <a:hlinkClick r:id="rId8"/>
              </a:rPr>
              <a:t>67. Vacation of seats of members</a:t>
            </a:r>
            <a:endParaRPr lang="en-US" dirty="0"/>
          </a:p>
          <a:p>
            <a:r>
              <a:rPr lang="en-US" dirty="0">
                <a:hlinkClick r:id="rId9"/>
              </a:rPr>
              <a:t>68.Remuneration, etc., of members of Parliament</a:t>
            </a:r>
            <a:endParaRPr lang="en-US" dirty="0"/>
          </a:p>
          <a:p>
            <a:r>
              <a:rPr lang="en-US" dirty="0">
                <a:hlinkClick r:id="rId10"/>
              </a:rPr>
              <a:t>69. Penalty for member sitting or voting before taking oath</a:t>
            </a:r>
            <a:endParaRPr lang="en-US" dirty="0"/>
          </a:p>
          <a:p>
            <a:r>
              <a:rPr lang="en-US" dirty="0">
                <a:hlinkClick r:id="rId11"/>
              </a:rPr>
              <a:t>70. Vacation of seat on resignation or voting against political party</a:t>
            </a:r>
            <a:endParaRPr lang="en-US" dirty="0"/>
          </a:p>
          <a:p>
            <a:r>
              <a:rPr lang="en-US" dirty="0">
                <a:hlinkClick r:id="rId12"/>
              </a:rPr>
              <a:t>71. Bar against double membership</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123</a:t>
            </a:fld>
            <a:endParaRPr lang="en-US" noProof="0" dirty="0"/>
          </a:p>
        </p:txBody>
      </p:sp>
      <p:pic>
        <p:nvPicPr>
          <p:cNvPr id="8" name="Picture 7"/>
          <p:cNvPicPr>
            <a:picLocks noChangeAspect="1"/>
          </p:cNvPicPr>
          <p:nvPr/>
        </p:nvPicPr>
        <p:blipFill>
          <a:blip r:embed="rId13"/>
          <a:stretch>
            <a:fillRect/>
          </a:stretch>
        </p:blipFill>
        <p:spPr>
          <a:xfrm>
            <a:off x="6802450" y="1393388"/>
            <a:ext cx="4924664" cy="4711258"/>
          </a:xfrm>
          <a:prstGeom prst="rect">
            <a:avLst/>
          </a:prstGeom>
        </p:spPr>
      </p:pic>
    </p:spTree>
    <p:extLst>
      <p:ext uri="{BB962C8B-B14F-4D97-AF65-F5344CB8AC3E}">
        <p14:creationId xmlns:p14="http://schemas.microsoft.com/office/powerpoint/2010/main" val="192024433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0161" y="508883"/>
            <a:ext cx="4942829" cy="5907820"/>
          </a:xfrm>
        </p:spPr>
        <p:txBody>
          <a:bodyPr>
            <a:normAutofit fontScale="70000" lnSpcReduction="20000"/>
          </a:bodyPr>
          <a:lstStyle/>
          <a:p>
            <a:r>
              <a:rPr lang="en-US" b="1" cap="all" dirty="0">
                <a:hlinkClick r:id="rId2"/>
              </a:rPr>
              <a:t>Chapter II</a:t>
            </a:r>
            <a:endParaRPr lang="en-US" b="1" cap="all" dirty="0"/>
          </a:p>
          <a:p>
            <a:r>
              <a:rPr lang="en-US" b="1" dirty="0">
                <a:hlinkClick r:id="rId2"/>
              </a:rPr>
              <a:t>LEGISLATIVE AND FINANCIAL PROCEDURES</a:t>
            </a:r>
            <a:endParaRPr lang="en-US" b="1" dirty="0"/>
          </a:p>
          <a:p>
            <a:r>
              <a:rPr lang="en-US" dirty="0">
                <a:hlinkClick r:id="rId3"/>
              </a:rPr>
              <a:t>80. Legislative procedure</a:t>
            </a:r>
            <a:endParaRPr lang="en-US" dirty="0"/>
          </a:p>
          <a:p>
            <a:r>
              <a:rPr lang="en-US" dirty="0">
                <a:hlinkClick r:id="rId4"/>
              </a:rPr>
              <a:t>81. Money Bills</a:t>
            </a:r>
            <a:endParaRPr lang="en-US" dirty="0"/>
          </a:p>
          <a:p>
            <a:r>
              <a:rPr lang="en-US" dirty="0">
                <a:hlinkClick r:id="rId5"/>
              </a:rPr>
              <a:t>82. Recommendation for financial measures</a:t>
            </a:r>
            <a:endParaRPr lang="en-US" dirty="0"/>
          </a:p>
          <a:p>
            <a:r>
              <a:rPr lang="en-US" dirty="0">
                <a:hlinkClick r:id="rId6"/>
              </a:rPr>
              <a:t>83. No taxation except by or under Act of Parliament</a:t>
            </a:r>
            <a:endParaRPr lang="en-US" dirty="0"/>
          </a:p>
          <a:p>
            <a:r>
              <a:rPr lang="en-US" dirty="0">
                <a:hlinkClick r:id="rId7"/>
              </a:rPr>
              <a:t>84. Consolidated Fund and the Public Account of the Republic</a:t>
            </a:r>
            <a:endParaRPr lang="en-US" dirty="0"/>
          </a:p>
          <a:p>
            <a:r>
              <a:rPr lang="en-US" dirty="0">
                <a:hlinkClick r:id="rId8"/>
              </a:rPr>
              <a:t>85. Regulation of Public moneys</a:t>
            </a:r>
            <a:endParaRPr lang="en-US" dirty="0"/>
          </a:p>
          <a:p>
            <a:r>
              <a:rPr lang="en-US" dirty="0">
                <a:hlinkClick r:id="rId9"/>
              </a:rPr>
              <a:t>86. Moneys payable to Public Account of Republic</a:t>
            </a:r>
            <a:endParaRPr lang="en-US" dirty="0"/>
          </a:p>
          <a:p>
            <a:r>
              <a:rPr lang="en-US" dirty="0">
                <a:hlinkClick r:id="rId10"/>
              </a:rPr>
              <a:t>87. Annual financial statement</a:t>
            </a:r>
            <a:endParaRPr lang="en-US" dirty="0"/>
          </a:p>
          <a:p>
            <a:r>
              <a:rPr lang="en-US" dirty="0">
                <a:hlinkClick r:id="rId11"/>
              </a:rPr>
              <a:t>88. Charges on Consolidated Fund</a:t>
            </a:r>
            <a:endParaRPr lang="en-US" dirty="0"/>
          </a:p>
          <a:p>
            <a:r>
              <a:rPr lang="en-US" dirty="0">
                <a:hlinkClick r:id="rId12"/>
              </a:rPr>
              <a:t>89. Procedure relating to annual financial statement</a:t>
            </a:r>
            <a:endParaRPr lang="en-US" dirty="0"/>
          </a:p>
          <a:p>
            <a:r>
              <a:rPr lang="en-US" dirty="0">
                <a:hlinkClick r:id="rId13"/>
              </a:rPr>
              <a:t>90. Appropriation Act</a:t>
            </a:r>
            <a:endParaRPr lang="en-US" dirty="0"/>
          </a:p>
          <a:p>
            <a:r>
              <a:rPr lang="en-US" dirty="0">
                <a:hlinkClick r:id="rId14"/>
              </a:rPr>
              <a:t>91. Supplementary and excess grants</a:t>
            </a:r>
            <a:endParaRPr lang="en-US" dirty="0"/>
          </a:p>
          <a:p>
            <a:r>
              <a:rPr lang="en-US" dirty="0">
                <a:hlinkClick r:id="rId15"/>
              </a:rPr>
              <a:t>92. Votes of account, votes of credit, etc.</a:t>
            </a:r>
            <a:endParaRPr lang="en-US" dirty="0"/>
          </a:p>
          <a:p>
            <a:r>
              <a:rPr lang="en-US" dirty="0">
                <a:hlinkClick r:id="rId16"/>
              </a:rPr>
              <a:t>92A. [Omitted]</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124</a:t>
            </a:fld>
            <a:endParaRPr lang="en-US" noProof="0" dirty="0"/>
          </a:p>
        </p:txBody>
      </p:sp>
    </p:spTree>
    <p:extLst>
      <p:ext uri="{BB962C8B-B14F-4D97-AF65-F5344CB8AC3E}">
        <p14:creationId xmlns:p14="http://schemas.microsoft.com/office/powerpoint/2010/main" val="29623793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54014" y="159027"/>
            <a:ext cx="5111363" cy="6197324"/>
          </a:xfrm>
        </p:spPr>
        <p:txBody>
          <a:bodyPr>
            <a:normAutofit fontScale="92500" lnSpcReduction="10000"/>
          </a:bodyPr>
          <a:lstStyle/>
          <a:p>
            <a:r>
              <a:rPr lang="en-US" b="1" cap="all" dirty="0">
                <a:hlinkClick r:id="rId2"/>
              </a:rPr>
              <a:t>Chapter III</a:t>
            </a:r>
            <a:endParaRPr lang="en-US" b="1" cap="all" dirty="0"/>
          </a:p>
          <a:p>
            <a:r>
              <a:rPr lang="en-US" b="1" dirty="0">
                <a:hlinkClick r:id="rId2"/>
              </a:rPr>
              <a:t>ORDINANCE MAKING POWER</a:t>
            </a:r>
            <a:endParaRPr lang="en-US" b="1" dirty="0"/>
          </a:p>
          <a:p>
            <a:r>
              <a:rPr lang="en-US" dirty="0">
                <a:hlinkClick r:id="rId3"/>
              </a:rPr>
              <a:t>93. Ordinance making power</a:t>
            </a:r>
            <a:endParaRPr lang="en-US" dirty="0"/>
          </a:p>
          <a:p>
            <a:r>
              <a:rPr lang="en-US" b="1" cap="all" dirty="0">
                <a:hlinkClick r:id="rId4"/>
              </a:rPr>
              <a:t>Part VI</a:t>
            </a:r>
            <a:endParaRPr lang="en-US" b="1" cap="all" dirty="0"/>
          </a:p>
          <a:p>
            <a:r>
              <a:rPr lang="en-US" dirty="0">
                <a:hlinkClick r:id="rId4"/>
              </a:rPr>
              <a:t>THE JUDICIARY</a:t>
            </a:r>
            <a:endParaRPr lang="en-US" dirty="0"/>
          </a:p>
          <a:p>
            <a:r>
              <a:rPr lang="en-US" b="1" cap="all" baseline="30000" dirty="0">
                <a:hlinkClick r:id="rId5"/>
              </a:rPr>
              <a:t>5</a:t>
            </a:r>
            <a:r>
              <a:rPr lang="en-US" b="1" cap="all" dirty="0">
                <a:hlinkClick r:id="rId5"/>
              </a:rPr>
              <a:t>Chapter I</a:t>
            </a:r>
            <a:endParaRPr lang="en-US" b="1" cap="all" dirty="0"/>
          </a:p>
          <a:p>
            <a:r>
              <a:rPr lang="en-US" b="1" dirty="0">
                <a:hlinkClick r:id="rId5"/>
              </a:rPr>
              <a:t>THE SUPREME COURT</a:t>
            </a:r>
            <a:endParaRPr lang="en-US" b="1" dirty="0"/>
          </a:p>
          <a:p>
            <a:r>
              <a:rPr lang="en-US" dirty="0">
                <a:hlinkClick r:id="rId6"/>
              </a:rPr>
              <a:t>94. Establishment of Supreme Court</a:t>
            </a:r>
            <a:endParaRPr lang="en-US" dirty="0"/>
          </a:p>
          <a:p>
            <a:r>
              <a:rPr lang="en-US" dirty="0">
                <a:hlinkClick r:id="rId7"/>
              </a:rPr>
              <a:t>95. Appointment of Judges</a:t>
            </a:r>
            <a:endParaRPr lang="en-US" dirty="0"/>
          </a:p>
          <a:p>
            <a:r>
              <a:rPr lang="en-US" dirty="0">
                <a:hlinkClick r:id="rId8"/>
              </a:rPr>
              <a:t>96. Tenure of office of Judges</a:t>
            </a:r>
            <a:endParaRPr lang="en-US" dirty="0"/>
          </a:p>
          <a:p>
            <a:r>
              <a:rPr lang="en-US" dirty="0">
                <a:hlinkClick r:id="rId9"/>
              </a:rPr>
              <a:t>97. Temporary appointment of Chief Justice</a:t>
            </a:r>
            <a:endParaRPr lang="en-US" dirty="0"/>
          </a:p>
          <a:p>
            <a:r>
              <a:rPr lang="en-US" dirty="0">
                <a:hlinkClick r:id="rId10"/>
              </a:rPr>
              <a:t>98. Additional Supreme Court Judges</a:t>
            </a:r>
            <a:endParaRPr lang="en-US" dirty="0"/>
          </a:p>
          <a:p>
            <a:r>
              <a:rPr lang="en-US" dirty="0">
                <a:hlinkClick r:id="rId11"/>
              </a:rPr>
              <a:t>99. Disabilities of Judges after retirement</a:t>
            </a:r>
            <a:endParaRPr lang="en-US" dirty="0"/>
          </a:p>
          <a:p>
            <a:r>
              <a:rPr lang="en-US" dirty="0">
                <a:hlinkClick r:id="rId12"/>
              </a:rPr>
              <a:t>100. Seat of Supreme Court</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125</a:t>
            </a:fld>
            <a:endParaRPr lang="en-US" noProof="0" dirty="0"/>
          </a:p>
        </p:txBody>
      </p:sp>
      <p:pic>
        <p:nvPicPr>
          <p:cNvPr id="8" name="Picture 7"/>
          <p:cNvPicPr>
            <a:picLocks noChangeAspect="1"/>
          </p:cNvPicPr>
          <p:nvPr/>
        </p:nvPicPr>
        <p:blipFill>
          <a:blip r:embed="rId13"/>
          <a:stretch>
            <a:fillRect/>
          </a:stretch>
        </p:blipFill>
        <p:spPr>
          <a:xfrm>
            <a:off x="5704365" y="1502795"/>
            <a:ext cx="6098703" cy="4723074"/>
          </a:xfrm>
          <a:prstGeom prst="rect">
            <a:avLst/>
          </a:prstGeom>
        </p:spPr>
      </p:pic>
    </p:spTree>
    <p:extLst>
      <p:ext uri="{BB962C8B-B14F-4D97-AF65-F5344CB8AC3E}">
        <p14:creationId xmlns:p14="http://schemas.microsoft.com/office/powerpoint/2010/main" val="21752968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1335819"/>
            <a:ext cx="4942829" cy="4819371"/>
          </a:xfrm>
        </p:spPr>
        <p:txBody>
          <a:bodyPr>
            <a:normAutofit fontScale="92500" lnSpcReduction="20000"/>
          </a:bodyPr>
          <a:lstStyle/>
          <a:p>
            <a:r>
              <a:rPr lang="en-US" b="1" cap="all" dirty="0">
                <a:hlinkClick r:id="rId2"/>
              </a:rPr>
              <a:t>Chapter II</a:t>
            </a:r>
            <a:endParaRPr lang="en-US" b="1" cap="all" dirty="0"/>
          </a:p>
          <a:p>
            <a:r>
              <a:rPr lang="en-US" b="1" dirty="0">
                <a:hlinkClick r:id="rId2"/>
              </a:rPr>
              <a:t>SUBORDINATE COURTS</a:t>
            </a:r>
            <a:endParaRPr lang="en-US" b="1" dirty="0"/>
          </a:p>
          <a:p>
            <a:r>
              <a:rPr lang="en-US" dirty="0">
                <a:hlinkClick r:id="rId3"/>
              </a:rPr>
              <a:t>114. Establishment of subordinate courts</a:t>
            </a:r>
            <a:endParaRPr lang="en-US" dirty="0"/>
          </a:p>
          <a:p>
            <a:r>
              <a:rPr lang="en-US" dirty="0">
                <a:hlinkClick r:id="rId4"/>
              </a:rPr>
              <a:t>115. Appointments to subordinate courts</a:t>
            </a:r>
            <a:endParaRPr lang="en-US" dirty="0"/>
          </a:p>
          <a:p>
            <a:r>
              <a:rPr lang="en-US" dirty="0">
                <a:hlinkClick r:id="rId5"/>
              </a:rPr>
              <a:t>116. Control and discipline of subordinate courts</a:t>
            </a:r>
            <a:endParaRPr lang="en-US" dirty="0"/>
          </a:p>
          <a:p>
            <a:r>
              <a:rPr lang="en-US" dirty="0">
                <a:hlinkClick r:id="rId6"/>
              </a:rPr>
              <a:t>116A. Judicial officers to be independent in the exercise of their functions</a:t>
            </a:r>
            <a:endParaRPr lang="en-US" dirty="0"/>
          </a:p>
          <a:p>
            <a:r>
              <a:rPr lang="en-US" b="1" cap="all" dirty="0">
                <a:hlinkClick r:id="rId7"/>
              </a:rPr>
              <a:t>Chapter III</a:t>
            </a:r>
            <a:endParaRPr lang="en-US" b="1" cap="all" dirty="0"/>
          </a:p>
          <a:p>
            <a:r>
              <a:rPr lang="en-US" b="1" dirty="0">
                <a:hlinkClick r:id="rId7"/>
              </a:rPr>
              <a:t>ADMINISTRATIVE TRIBUNALS</a:t>
            </a:r>
            <a:endParaRPr lang="en-US" b="1" dirty="0"/>
          </a:p>
          <a:p>
            <a:r>
              <a:rPr lang="en-US" dirty="0">
                <a:hlinkClick r:id="rId8"/>
              </a:rPr>
              <a:t>117. Administrative tribunals</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126</a:t>
            </a:fld>
            <a:endParaRPr lang="en-US" noProof="0" dirty="0"/>
          </a:p>
        </p:txBody>
      </p:sp>
      <p:pic>
        <p:nvPicPr>
          <p:cNvPr id="2" name="Picture 1"/>
          <p:cNvPicPr>
            <a:picLocks noChangeAspect="1"/>
          </p:cNvPicPr>
          <p:nvPr/>
        </p:nvPicPr>
        <p:blipFill>
          <a:blip r:embed="rId9"/>
          <a:stretch>
            <a:fillRect/>
          </a:stretch>
        </p:blipFill>
        <p:spPr>
          <a:xfrm>
            <a:off x="4985928" y="1642201"/>
            <a:ext cx="6901270" cy="4206605"/>
          </a:xfrm>
          <a:prstGeom prst="rect">
            <a:avLst/>
          </a:prstGeom>
        </p:spPr>
      </p:pic>
    </p:spTree>
    <p:extLst>
      <p:ext uri="{BB962C8B-B14F-4D97-AF65-F5344CB8AC3E}">
        <p14:creationId xmlns:p14="http://schemas.microsoft.com/office/powerpoint/2010/main" val="302625965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644057"/>
            <a:ext cx="4942829" cy="5511134"/>
          </a:xfrm>
        </p:spPr>
        <p:txBody>
          <a:bodyPr>
            <a:normAutofit/>
          </a:bodyPr>
          <a:lstStyle/>
          <a:p>
            <a:r>
              <a:rPr lang="en-US" b="1" cap="all" dirty="0">
                <a:hlinkClick r:id="rId2"/>
              </a:rPr>
              <a:t>Part VIII</a:t>
            </a:r>
            <a:endParaRPr lang="en-US" b="1" cap="all" dirty="0"/>
          </a:p>
          <a:p>
            <a:r>
              <a:rPr lang="en-US" dirty="0">
                <a:hlinkClick r:id="rId2"/>
              </a:rPr>
              <a:t>THE COMPTROLLER AND AUDITOR GENERAL</a:t>
            </a:r>
            <a:endParaRPr lang="en-US" dirty="0"/>
          </a:p>
          <a:p>
            <a:r>
              <a:rPr lang="en-US" dirty="0">
                <a:hlinkClick r:id="rId3"/>
              </a:rPr>
              <a:t>127. Establishment of office of Auditor-General</a:t>
            </a:r>
            <a:endParaRPr lang="en-US" dirty="0"/>
          </a:p>
          <a:p>
            <a:r>
              <a:rPr lang="en-US" dirty="0">
                <a:hlinkClick r:id="rId4"/>
              </a:rPr>
              <a:t>128. Functions of Auditor-General</a:t>
            </a:r>
            <a:endParaRPr lang="en-US" dirty="0"/>
          </a:p>
          <a:p>
            <a:r>
              <a:rPr lang="en-US" dirty="0">
                <a:hlinkClick r:id="rId5"/>
              </a:rPr>
              <a:t>129. Term of office of Auditor-General</a:t>
            </a:r>
            <a:endParaRPr lang="en-US" dirty="0"/>
          </a:p>
          <a:p>
            <a:r>
              <a:rPr lang="en-US" dirty="0">
                <a:hlinkClick r:id="rId6"/>
              </a:rPr>
              <a:t>130. Acting Auditor-General</a:t>
            </a:r>
            <a:endParaRPr lang="en-US" dirty="0"/>
          </a:p>
          <a:p>
            <a:r>
              <a:rPr lang="en-US" dirty="0">
                <a:hlinkClick r:id="rId7"/>
              </a:rPr>
              <a:t>131. Form and manner of keeping public accounts</a:t>
            </a:r>
            <a:endParaRPr lang="en-US" dirty="0"/>
          </a:p>
          <a:p>
            <a:r>
              <a:rPr lang="en-US" dirty="0">
                <a:hlinkClick r:id="rId8"/>
              </a:rPr>
              <a:t>132. Reports of Auditor General to be laid before Parliament</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127</a:t>
            </a:fld>
            <a:endParaRPr lang="en-US" noProof="0" dirty="0"/>
          </a:p>
        </p:txBody>
      </p:sp>
      <p:pic>
        <p:nvPicPr>
          <p:cNvPr id="2" name="Picture 1"/>
          <p:cNvPicPr>
            <a:picLocks noChangeAspect="1"/>
          </p:cNvPicPr>
          <p:nvPr/>
        </p:nvPicPr>
        <p:blipFill>
          <a:blip r:embed="rId9"/>
          <a:stretch>
            <a:fillRect/>
          </a:stretch>
        </p:blipFill>
        <p:spPr>
          <a:xfrm>
            <a:off x="5324067" y="1694522"/>
            <a:ext cx="5980694" cy="3834716"/>
          </a:xfrm>
          <a:prstGeom prst="rect">
            <a:avLst/>
          </a:prstGeom>
        </p:spPr>
      </p:pic>
    </p:spTree>
    <p:extLst>
      <p:ext uri="{BB962C8B-B14F-4D97-AF65-F5344CB8AC3E}">
        <p14:creationId xmlns:p14="http://schemas.microsoft.com/office/powerpoint/2010/main" val="4894301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2146852"/>
            <a:ext cx="4942829" cy="4008338"/>
          </a:xfrm>
        </p:spPr>
        <p:txBody>
          <a:bodyPr>
            <a:normAutofit/>
          </a:bodyPr>
          <a:lstStyle/>
          <a:p>
            <a:r>
              <a:rPr lang="en-US" b="1" cap="all" dirty="0">
                <a:hlinkClick r:id="rId2"/>
              </a:rPr>
              <a:t>Chapter II</a:t>
            </a:r>
            <a:endParaRPr lang="en-US" b="1" cap="all" dirty="0"/>
          </a:p>
          <a:p>
            <a:r>
              <a:rPr lang="en-US" b="1" dirty="0">
                <a:hlinkClick r:id="rId2"/>
              </a:rPr>
              <a:t>PUBLIC SERVICE COMMISSIONS</a:t>
            </a:r>
            <a:endParaRPr lang="en-US" b="1" dirty="0"/>
          </a:p>
          <a:p>
            <a:r>
              <a:rPr lang="en-US" dirty="0">
                <a:hlinkClick r:id="rId3"/>
              </a:rPr>
              <a:t>137. Establishment of commissions</a:t>
            </a:r>
            <a:endParaRPr lang="en-US" dirty="0"/>
          </a:p>
          <a:p>
            <a:r>
              <a:rPr lang="en-US" dirty="0">
                <a:hlinkClick r:id="rId4"/>
              </a:rPr>
              <a:t>138. Appointment of members</a:t>
            </a:r>
            <a:endParaRPr lang="en-US" dirty="0"/>
          </a:p>
          <a:p>
            <a:r>
              <a:rPr lang="en-US" dirty="0">
                <a:hlinkClick r:id="rId5"/>
              </a:rPr>
              <a:t>139. Term of office</a:t>
            </a:r>
            <a:endParaRPr lang="en-US" dirty="0"/>
          </a:p>
          <a:p>
            <a:r>
              <a:rPr lang="en-US" dirty="0">
                <a:hlinkClick r:id="rId6"/>
              </a:rPr>
              <a:t>140. Functions of commissions</a:t>
            </a:r>
            <a:endParaRPr lang="en-US" dirty="0"/>
          </a:p>
          <a:p>
            <a:r>
              <a:rPr lang="en-US" dirty="0">
                <a:hlinkClick r:id="rId7"/>
              </a:rPr>
              <a:t>141. Annual report</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128</a:t>
            </a:fld>
            <a:endParaRPr lang="en-US" noProof="0" dirty="0"/>
          </a:p>
        </p:txBody>
      </p:sp>
      <p:sp>
        <p:nvSpPr>
          <p:cNvPr id="2" name="Rectangle 1"/>
          <p:cNvSpPr/>
          <p:nvPr/>
        </p:nvSpPr>
        <p:spPr>
          <a:xfrm>
            <a:off x="5421084" y="2451064"/>
            <a:ext cx="6096000" cy="2862322"/>
          </a:xfrm>
          <a:prstGeom prst="rect">
            <a:avLst/>
          </a:prstGeom>
        </p:spPr>
        <p:txBody>
          <a:bodyPr>
            <a:spAutoFit/>
          </a:bodyPr>
          <a:lstStyle/>
          <a:p>
            <a:r>
              <a:rPr lang="en-US" dirty="0"/>
              <a:t>Part IXA</a:t>
            </a:r>
          </a:p>
          <a:p>
            <a:r>
              <a:rPr lang="en-US" dirty="0"/>
              <a:t>EMERGENCY PROVISIONS</a:t>
            </a:r>
          </a:p>
          <a:p>
            <a:r>
              <a:rPr lang="en-US" dirty="0"/>
              <a:t>141A. Proclamation of emergency</a:t>
            </a:r>
          </a:p>
          <a:p>
            <a:r>
              <a:rPr lang="en-US" dirty="0"/>
              <a:t>141B. Suspension of provisions of certain articles during emergencies</a:t>
            </a:r>
          </a:p>
          <a:p>
            <a:r>
              <a:rPr lang="en-US" dirty="0"/>
              <a:t>141C. Suspension of enforcement of fundamental rights during emergencies</a:t>
            </a:r>
          </a:p>
          <a:p>
            <a:r>
              <a:rPr lang="en-US" dirty="0"/>
              <a:t>Part X</a:t>
            </a:r>
          </a:p>
          <a:p>
            <a:r>
              <a:rPr lang="en-US" dirty="0"/>
              <a:t>AMENDMENT OF THE CONSTITUTION</a:t>
            </a:r>
          </a:p>
          <a:p>
            <a:r>
              <a:rPr lang="en-US" dirty="0"/>
              <a:t>142. Power to amend any provision of the Constitution</a:t>
            </a:r>
          </a:p>
        </p:txBody>
      </p:sp>
    </p:spTree>
    <p:extLst>
      <p:ext uri="{BB962C8B-B14F-4D97-AF65-F5344CB8AC3E}">
        <p14:creationId xmlns:p14="http://schemas.microsoft.com/office/powerpoint/2010/main" val="95231673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1378" y="715617"/>
            <a:ext cx="4942829" cy="5439573"/>
          </a:xfrm>
        </p:spPr>
        <p:txBody>
          <a:bodyPr>
            <a:normAutofit fontScale="85000" lnSpcReduction="20000"/>
          </a:bodyPr>
          <a:lstStyle/>
          <a:p>
            <a:r>
              <a:rPr lang="en-US" b="1" cap="all" dirty="0">
                <a:hlinkClick r:id="rId2"/>
              </a:rPr>
              <a:t>Part XI</a:t>
            </a:r>
            <a:endParaRPr lang="en-US" b="1" cap="all" dirty="0"/>
          </a:p>
          <a:p>
            <a:r>
              <a:rPr lang="en-US" dirty="0">
                <a:hlinkClick r:id="rId2"/>
              </a:rPr>
              <a:t>MISCELLANEOUS</a:t>
            </a:r>
            <a:endParaRPr lang="en-US" dirty="0"/>
          </a:p>
          <a:p>
            <a:r>
              <a:rPr lang="en-US" dirty="0">
                <a:hlinkClick r:id="rId3"/>
              </a:rPr>
              <a:t>143. Property of the Republic</a:t>
            </a:r>
            <a:endParaRPr lang="en-US" dirty="0"/>
          </a:p>
          <a:p>
            <a:r>
              <a:rPr lang="en-US" dirty="0">
                <a:hlinkClick r:id="rId4"/>
              </a:rPr>
              <a:t>144. Executive authority in relation to property, trade, etc.</a:t>
            </a:r>
            <a:endParaRPr lang="en-US" dirty="0"/>
          </a:p>
          <a:p>
            <a:r>
              <a:rPr lang="en-US" dirty="0">
                <a:hlinkClick r:id="rId5"/>
              </a:rPr>
              <a:t>145. Contracts and deeds</a:t>
            </a:r>
            <a:endParaRPr lang="en-US" dirty="0"/>
          </a:p>
          <a:p>
            <a:r>
              <a:rPr lang="en-US" dirty="0">
                <a:hlinkClick r:id="rId6"/>
              </a:rPr>
              <a:t>145A. International treaties</a:t>
            </a:r>
            <a:endParaRPr lang="en-US" dirty="0"/>
          </a:p>
          <a:p>
            <a:r>
              <a:rPr lang="en-US" dirty="0">
                <a:hlinkClick r:id="rId7"/>
              </a:rPr>
              <a:t>146. Suits in name of Bangladesh</a:t>
            </a:r>
            <a:endParaRPr lang="en-US" dirty="0"/>
          </a:p>
          <a:p>
            <a:r>
              <a:rPr lang="en-US" dirty="0">
                <a:hlinkClick r:id="rId8"/>
              </a:rPr>
              <a:t>147. Remuneration, etc., of certain officers</a:t>
            </a:r>
            <a:endParaRPr lang="en-US" dirty="0"/>
          </a:p>
          <a:p>
            <a:r>
              <a:rPr lang="en-US" dirty="0">
                <a:hlinkClick r:id="rId9"/>
              </a:rPr>
              <a:t>148. Oaths of office</a:t>
            </a:r>
            <a:endParaRPr lang="en-US" dirty="0"/>
          </a:p>
          <a:p>
            <a:r>
              <a:rPr lang="en-US" dirty="0">
                <a:hlinkClick r:id="rId10"/>
              </a:rPr>
              <a:t>149. Saving for existing laws</a:t>
            </a:r>
            <a:endParaRPr lang="en-US" dirty="0"/>
          </a:p>
          <a:p>
            <a:r>
              <a:rPr lang="en-US" dirty="0">
                <a:hlinkClick r:id="rId11"/>
              </a:rPr>
              <a:t>150. Transitional and temporary provisions</a:t>
            </a:r>
            <a:endParaRPr lang="en-US" dirty="0"/>
          </a:p>
          <a:p>
            <a:r>
              <a:rPr lang="en-US" dirty="0">
                <a:hlinkClick r:id="rId12"/>
              </a:rPr>
              <a:t>151. Repeals</a:t>
            </a:r>
            <a:endParaRPr lang="en-US" dirty="0"/>
          </a:p>
          <a:p>
            <a:r>
              <a:rPr lang="en-US" dirty="0">
                <a:hlinkClick r:id="rId13"/>
              </a:rPr>
              <a:t>152. Interpretation</a:t>
            </a:r>
            <a:endParaRPr lang="en-US" dirty="0"/>
          </a:p>
          <a:p>
            <a:r>
              <a:rPr lang="en-US" dirty="0">
                <a:hlinkClick r:id="rId14"/>
              </a:rPr>
              <a:t>153. Commencement, citation and authenticity</a:t>
            </a:r>
            <a:endParaRPr lang="en-US" dirty="0"/>
          </a:p>
          <a:p>
            <a:endParaRPr lang="en-US" dirty="0"/>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129</a:t>
            </a:fld>
            <a:endParaRPr lang="en-US" noProof="0" dirty="0"/>
          </a:p>
        </p:txBody>
      </p:sp>
    </p:spTree>
    <p:extLst>
      <p:ext uri="{BB962C8B-B14F-4D97-AF65-F5344CB8AC3E}">
        <p14:creationId xmlns:p14="http://schemas.microsoft.com/office/powerpoint/2010/main" val="3371678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Nikosh" panose="02000000000000000000" pitchFamily="2" charset="0"/>
                <a:cs typeface="Nikosh" panose="02000000000000000000" pitchFamily="2" charset="0"/>
              </a:rPr>
              <a:t>সংবিধানের</a:t>
            </a:r>
            <a:r>
              <a:rPr lang="en-US" dirty="0">
                <a:latin typeface="Nikosh" panose="02000000000000000000" pitchFamily="2" charset="0"/>
                <a:cs typeface="Nikosh" panose="02000000000000000000" pitchFamily="2" charset="0"/>
              </a:rPr>
              <a:t> </a:t>
            </a:r>
            <a:r>
              <a:rPr lang="en-US" dirty="0" err="1">
                <a:latin typeface="Nikosh" panose="02000000000000000000" pitchFamily="2" charset="0"/>
                <a:cs typeface="Nikosh" panose="02000000000000000000" pitchFamily="2" charset="0"/>
              </a:rPr>
              <a:t>কাঠামো</a:t>
            </a:r>
            <a:endParaRPr lang="en-US" dirty="0"/>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62875968"/>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p:cNvSpPr>
            <a:spLocks noGrp="1"/>
          </p:cNvSpPr>
          <p:nvPr>
            <p:ph type="pic" sz="quarter" idx="14"/>
          </p:nvPr>
        </p:nvSpPr>
        <p:spPr/>
      </p:sp>
      <p:graphicFrame>
        <p:nvGraphicFramePr>
          <p:cNvPr id="8" name="Content Placeholder 7"/>
          <p:cNvGraphicFramePr>
            <a:graphicFrameLocks noGrp="1"/>
          </p:cNvGraphicFramePr>
          <p:nvPr>
            <p:ph idx="1"/>
          </p:nvPr>
        </p:nvGraphicFramePr>
        <p:xfrm>
          <a:off x="531813" y="4504089"/>
          <a:ext cx="4941887" cy="343784"/>
        </p:xfrm>
        <a:graphic>
          <a:graphicData uri="http://schemas.openxmlformats.org/drawingml/2006/table">
            <a:tbl>
              <a:tblPr/>
              <a:tblGrid>
                <a:gridCol w="4941887">
                  <a:extLst>
                    <a:ext uri="{9D8B030D-6E8A-4147-A177-3AD203B41FA5}">
                      <a16:colId xmlns:a16="http://schemas.microsoft.com/office/drawing/2014/main" val="1571154443"/>
                    </a:ext>
                  </a:extLst>
                </a:gridCol>
              </a:tblGrid>
              <a:tr h="171892">
                <a:tc>
                  <a:txBody>
                    <a:bodyPr/>
                    <a:lstStyle/>
                    <a:p>
                      <a:r>
                        <a:rPr lang="en-US" sz="800" u="none" strike="noStrike">
                          <a:solidFill>
                            <a:srgbClr val="337AB7"/>
                          </a:solidFill>
                          <a:effectLst/>
                          <a:hlinkClick r:id="rId2"/>
                        </a:rPr>
                        <a:t>SCHEDULE</a:t>
                      </a:r>
                      <a:endParaRPr lang="en-US" sz="800">
                        <a:effectLst/>
                      </a:endParaRPr>
                    </a:p>
                  </a:txBody>
                  <a:tcPr marL="42973" marR="42973" marT="21486" marB="2148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1137859019"/>
                  </a:ext>
                </a:extLst>
              </a:tr>
              <a:tr h="171892">
                <a:tc>
                  <a:txBody>
                    <a:bodyPr/>
                    <a:lstStyle/>
                    <a:p>
                      <a:r>
                        <a:rPr lang="en-US" sz="800" u="none" strike="noStrike" dirty="0">
                          <a:solidFill>
                            <a:srgbClr val="337AB7"/>
                          </a:solidFill>
                          <a:effectLst/>
                          <a:hlinkClick r:id="rId3"/>
                        </a:rPr>
                        <a:t>Appendix</a:t>
                      </a:r>
                      <a:endParaRPr lang="en-US" sz="800" dirty="0">
                        <a:effectLst/>
                      </a:endParaRPr>
                    </a:p>
                  </a:txBody>
                  <a:tcPr marL="42973" marR="42973" marT="21486" marB="21486" anchor="ctr">
                    <a:lnL w="6350" cap="flat" cmpd="sng" algn="ctr">
                      <a:solidFill>
                        <a:srgbClr val="FFFFFF"/>
                      </a:solidFill>
                      <a:prstDash val="solid"/>
                      <a:round/>
                      <a:headEnd type="none" w="med" len="med"/>
                      <a:tailEnd type="none" w="med" len="med"/>
                    </a:lnL>
                    <a:lnR w="635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FFFFFF"/>
                    </a:solidFill>
                  </a:tcPr>
                </a:tc>
                <a:extLst>
                  <a:ext uri="{0D108BD9-81ED-4DB2-BD59-A6C34878D82A}">
                    <a16:rowId xmlns:a16="http://schemas.microsoft.com/office/drawing/2014/main" val="3415179884"/>
                  </a:ext>
                </a:extLst>
              </a:tr>
            </a:tbl>
          </a:graphicData>
        </a:graphic>
      </p:graphicFrame>
      <p:sp>
        <p:nvSpPr>
          <p:cNvPr id="4" name="Text Placeholder 3"/>
          <p:cNvSpPr>
            <a:spLocks noGrp="1"/>
          </p:cNvSpPr>
          <p:nvPr>
            <p:ph type="body" sz="quarter" idx="13"/>
          </p:nvPr>
        </p:nvSpPr>
        <p:spPr/>
        <p:txBody>
          <a:bodyPr/>
          <a:lstStyle/>
          <a:p>
            <a:endParaRPr lang="en-US"/>
          </a:p>
        </p:txBody>
      </p:sp>
      <p:sp>
        <p:nvSpPr>
          <p:cNvPr id="5" name="Title 4"/>
          <p:cNvSpPr>
            <a:spLocks noGrp="1"/>
          </p:cNvSpPr>
          <p:nvPr>
            <p:ph type="title"/>
          </p:nvPr>
        </p:nvSpPr>
        <p:spPr/>
        <p:txBody>
          <a:bodyPr/>
          <a:lstStyle/>
          <a:p>
            <a:endParaRPr lang="en-US"/>
          </a:p>
        </p:txBody>
      </p:sp>
      <p:sp>
        <p:nvSpPr>
          <p:cNvPr id="6" name="Footer Placeholder 5"/>
          <p:cNvSpPr>
            <a:spLocks noGrp="1"/>
          </p:cNvSpPr>
          <p:nvPr>
            <p:ph type="ftr" sz="quarter" idx="15"/>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6"/>
          </p:nvPr>
        </p:nvSpPr>
        <p:spPr/>
        <p:txBody>
          <a:bodyPr/>
          <a:lstStyle/>
          <a:p>
            <a:fld id="{8699F50C-BE38-4BD0-BA84-9B090E1F2B9B}" type="slidenum">
              <a:rPr lang="en-US" noProof="0" smtClean="0"/>
              <a:t>130</a:t>
            </a:fld>
            <a:endParaRPr lang="en-US" noProof="0" dirty="0"/>
          </a:p>
        </p:txBody>
      </p:sp>
      <p:sp>
        <p:nvSpPr>
          <p:cNvPr id="9" name="Rectangle 1"/>
          <p:cNvSpPr>
            <a:spLocks noChangeArrowheads="1"/>
          </p:cNvSpPr>
          <p:nvPr/>
        </p:nvSpPr>
        <p:spPr bwMode="auto">
          <a:xfrm>
            <a:off x="0" y="0"/>
            <a:ext cx="12192000" cy="457200"/>
          </a:xfrm>
          <a:prstGeom prst="rect">
            <a:avLst/>
          </a:prstGeom>
          <a:solidFill>
            <a:srgbClr val="337AB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FFFFFF"/>
                </a:solidFill>
                <a:effectLst/>
                <a:latin typeface="inherit"/>
                <a:cs typeface="Arial" panose="020B0604020202020204" pitchFamily="34" charset="0"/>
              </a:rPr>
              <a:t>Schedule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4074158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p:txBody>
          <a:bodyPr/>
          <a:lstStyle/>
          <a:p>
            <a:endParaRPr lang="en-US"/>
          </a:p>
        </p:txBody>
      </p:sp>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131</a:t>
            </a:fld>
            <a:endParaRPr lang="en-US" noProof="0" dirty="0"/>
          </a:p>
        </p:txBody>
      </p:sp>
      <p:sp>
        <p:nvSpPr>
          <p:cNvPr id="5" name="Title 4"/>
          <p:cNvSpPr>
            <a:spLocks noGrp="1"/>
          </p:cNvSpPr>
          <p:nvPr>
            <p:ph type="title"/>
          </p:nvPr>
        </p:nvSpPr>
        <p:spPr/>
        <p:txBody>
          <a:bodyPr/>
          <a:lstStyle/>
          <a:p>
            <a:endParaRPr lang="en-US"/>
          </a:p>
        </p:txBody>
      </p:sp>
      <p:sp>
        <p:nvSpPr>
          <p:cNvPr id="6" name="Text Placeholder 5"/>
          <p:cNvSpPr>
            <a:spLocks noGrp="1"/>
          </p:cNvSpPr>
          <p:nvPr>
            <p:ph type="body" sz="quarter" idx="19"/>
          </p:nvPr>
        </p:nvSpPr>
        <p:spPr/>
        <p:txBody>
          <a:bodyPr/>
          <a:lstStyle/>
          <a:p>
            <a:endParaRPr lang="en-US"/>
          </a:p>
        </p:txBody>
      </p:sp>
      <p:sp>
        <p:nvSpPr>
          <p:cNvPr id="7" name="Chart Placeholder 6"/>
          <p:cNvSpPr>
            <a:spLocks noGrp="1"/>
          </p:cNvSpPr>
          <p:nvPr>
            <p:ph type="chart" sz="quarter" idx="10"/>
          </p:nvPr>
        </p:nvSpPr>
        <p:spPr/>
      </p:sp>
    </p:spTree>
    <p:extLst>
      <p:ext uri="{BB962C8B-B14F-4D97-AF65-F5344CB8AC3E}">
        <p14:creationId xmlns:p14="http://schemas.microsoft.com/office/powerpoint/2010/main" val="1502717912"/>
      </p:ext>
    </p:extLst>
  </p:cSld>
  <p:clrMapOvr>
    <a:masterClrMapping/>
  </p:clrMapOvr>
</p:sld>
</file>

<file path=ppt/slides/slide1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6832482" y="2305879"/>
            <a:ext cx="4911633" cy="2131356"/>
          </a:xfrm>
        </p:spPr>
        <p:txBody>
          <a:bodyPr>
            <a:normAutofit/>
          </a:bodyPr>
          <a:lstStyle/>
          <a:p>
            <a:pPr algn="ctr"/>
            <a:r>
              <a:rPr dirty="0" lang="en-US" smtClean="0"/>
              <a:t>Human Rights</a:t>
            </a:r>
            <a:br>
              <a:rPr dirty="0" lang="en-US" smtClean="0"/>
            </a:br>
            <a:r>
              <a:rPr dirty="0" lang="en-US" smtClean="0"/>
              <a:t>Fundamental </a:t>
            </a:r>
            <a:r>
              <a:rPr dirty="0" lang="en-US"/>
              <a:t>R</a:t>
            </a:r>
            <a:r>
              <a:rPr dirty="0" lang="en-US" smtClean="0"/>
              <a:t>ights and The rule of law</a:t>
            </a:r>
            <a:endParaRPr dirty="0" lang="en-US"/>
          </a:p>
        </p:txBody>
      </p:sp>
      <p:pic>
        <p:nvPicPr>
          <p:cNvPr descr="Screen Clipping" id="5" name="Picture Placeholder 4"/>
          <p:cNvPicPr>
            <a:picLocks noChangeAspect="1" noGrp="1"/>
          </p:cNvPicPr>
          <p:nvPr>
            <p:ph idx="13" sz="quarter" type="pic"/>
          </p:nvPr>
        </p:nvPicPr>
        <p:blipFill>
          <a:blip r:embed="rId2">
            <a:extLst>
              <a:ext uri="{28A0092B-C50C-407E-A947-70E740481C1C}">
                <a14:useLocalDpi xmlns:a14="http://schemas.microsoft.com/office/drawing/2010/main" val="0"/>
              </a:ext>
            </a:extLst>
          </a:blip>
          <a:srcRect l="40" r="40"/>
          <a:stretch>
            <a:fillRect/>
          </a:stretch>
        </p:blipFill>
        <p:spPr>
          <a:xfrm>
            <a:off x="254442" y="860944"/>
            <a:ext cx="6321287" cy="5137089"/>
          </a:xfrm>
        </p:spPr>
      </p:pic>
    </p:spTree>
    <p:extLst>
      <p:ext uri="{BB962C8B-B14F-4D97-AF65-F5344CB8AC3E}">
        <p14:creationId xmlns:p14="http://schemas.microsoft.com/office/powerpoint/2010/main" val="5366878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Declaration of Human Rights</a:t>
            </a:r>
            <a:br>
              <a:rPr lang="en-US" dirty="0"/>
            </a:br>
            <a:endParaRPr lang="en-US" dirty="0"/>
          </a:p>
        </p:txBody>
      </p:sp>
      <p:sp>
        <p:nvSpPr>
          <p:cNvPr id="3" name="Text Placeholder 2"/>
          <p:cNvSpPr>
            <a:spLocks noGrp="1"/>
          </p:cNvSpPr>
          <p:nvPr>
            <p:ph type="body" idx="1"/>
          </p:nvPr>
        </p:nvSpPr>
        <p:spPr/>
        <p:txBody>
          <a:bodyPr/>
          <a:lstStyle/>
          <a:p>
            <a:endParaRPr lang="en-US"/>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62315172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34031" y="1329195"/>
            <a:ext cx="7203881" cy="3416320"/>
          </a:xfrm>
          <a:prstGeom prst="rect">
            <a:avLst/>
          </a:prstGeom>
        </p:spPr>
        <p:txBody>
          <a:bodyPr wrap="square">
            <a:spAutoFit/>
          </a:bodyPr>
          <a:lstStyle/>
          <a:p>
            <a:pPr algn="just"/>
            <a:r>
              <a:rPr lang="en-US" dirty="0">
                <a:solidFill>
                  <a:srgbClr val="454545"/>
                </a:solidFill>
                <a:latin typeface="Roboto"/>
              </a:rPr>
              <a:t>The </a:t>
            </a:r>
            <a:r>
              <a:rPr lang="en-US" dirty="0">
                <a:solidFill>
                  <a:srgbClr val="000000"/>
                </a:solidFill>
                <a:latin typeface="Roboto"/>
                <a:hlinkClick r:id="rId2"/>
              </a:rPr>
              <a:t>Universal Declaration of Human Rights (UDHR)</a:t>
            </a:r>
            <a:r>
              <a:rPr lang="en-US" dirty="0">
                <a:solidFill>
                  <a:srgbClr val="454545"/>
                </a:solidFill>
                <a:latin typeface="Roboto"/>
              </a:rPr>
              <a:t> is a milestone document in the history of human rights. Drafted by representatives with different legal and cultural backgrounds from all regions of the world, the Declaration was proclaimed by the United Nations General Assembly in Paris on 10 December 1948 (</a:t>
            </a:r>
            <a:r>
              <a:rPr lang="en-US" dirty="0">
                <a:solidFill>
                  <a:srgbClr val="000000"/>
                </a:solidFill>
                <a:latin typeface="Roboto"/>
                <a:hlinkClick r:id="rId3"/>
              </a:rPr>
              <a:t>General Assembly resolution 217 A</a:t>
            </a:r>
            <a:r>
              <a:rPr lang="en-US" dirty="0">
                <a:solidFill>
                  <a:srgbClr val="454545"/>
                </a:solidFill>
                <a:latin typeface="Roboto"/>
              </a:rPr>
              <a:t>) as a common standard of achievements for all peoples and all nations. It sets out, for the first time, fundamental human rights to be universally protected and it has been translated into over </a:t>
            </a:r>
            <a:r>
              <a:rPr lang="en-US" dirty="0">
                <a:solidFill>
                  <a:srgbClr val="000000"/>
                </a:solidFill>
                <a:latin typeface="Roboto"/>
                <a:hlinkClick r:id="rId4"/>
              </a:rPr>
              <a:t>500 languages</a:t>
            </a:r>
            <a:r>
              <a:rPr lang="en-US" dirty="0">
                <a:solidFill>
                  <a:srgbClr val="454545"/>
                </a:solidFill>
                <a:latin typeface="Roboto"/>
              </a:rPr>
              <a:t>. The UDHR is widely recognized as having inspired, and paved the way for, the adoption of more than seventy human rights treaties, applied today on a permanent basis at global and regional levels (all containing references to it in their preambles).</a:t>
            </a:r>
            <a:endParaRPr lang="en-US" dirty="0"/>
          </a:p>
        </p:txBody>
      </p:sp>
    </p:spTree>
    <p:extLst>
      <p:ext uri="{BB962C8B-B14F-4D97-AF65-F5344CB8AC3E}">
        <p14:creationId xmlns:p14="http://schemas.microsoft.com/office/powerpoint/2010/main" val="16591846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76793" y="1335819"/>
            <a:ext cx="3172571" cy="369332"/>
          </a:xfrm>
          <a:prstGeom prst="rect">
            <a:avLst/>
          </a:prstGeom>
        </p:spPr>
        <p:txBody>
          <a:bodyPr wrap="square">
            <a:spAutoFit/>
          </a:bodyPr>
          <a:lstStyle/>
          <a:p>
            <a:r>
              <a:rPr lang="en-US" b="1" dirty="0">
                <a:solidFill>
                  <a:srgbClr val="000000"/>
                </a:solidFill>
                <a:latin typeface="Roboto Condensed"/>
              </a:rPr>
              <a:t>Preamble</a:t>
            </a:r>
            <a:endParaRPr lang="en-US" b="1" i="0" dirty="0">
              <a:solidFill>
                <a:srgbClr val="000000"/>
              </a:solidFill>
              <a:effectLst/>
              <a:latin typeface="Roboto Condensed"/>
            </a:endParaRPr>
          </a:p>
        </p:txBody>
      </p:sp>
      <p:sp>
        <p:nvSpPr>
          <p:cNvPr id="8" name="Rectangle 7"/>
          <p:cNvSpPr/>
          <p:nvPr/>
        </p:nvSpPr>
        <p:spPr>
          <a:xfrm>
            <a:off x="5504953" y="2816823"/>
            <a:ext cx="6096000" cy="2862322"/>
          </a:xfrm>
          <a:prstGeom prst="rect">
            <a:avLst/>
          </a:prstGeom>
        </p:spPr>
        <p:txBody>
          <a:bodyPr>
            <a:spAutoFit/>
          </a:bodyPr>
          <a:lstStyle/>
          <a:p>
            <a:r>
              <a:rPr lang="en-US" dirty="0"/>
              <a:t>Whereas recognition of the inherent dignity and of the equal and inalienable rights of all members of the human family is the foundation of freedom, justice and peace in the world,</a:t>
            </a:r>
          </a:p>
          <a:p>
            <a:endParaRPr lang="en-US" dirty="0"/>
          </a:p>
          <a:p>
            <a:r>
              <a:rPr lang="en-US" dirty="0"/>
              <a:t>Whereas disregard and contempt for human rights have resulted in barbarous acts which have outraged the conscience of mankind, and the advent of a world in which human beings shall enjoy freedom of speech and belief and freedom from fear and want has been proclaimed as the highest aspiration of the common people,</a:t>
            </a:r>
          </a:p>
        </p:txBody>
      </p:sp>
    </p:spTree>
    <p:extLst>
      <p:ext uri="{BB962C8B-B14F-4D97-AF65-F5344CB8AC3E}">
        <p14:creationId xmlns:p14="http://schemas.microsoft.com/office/powerpoint/2010/main" val="340881818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3047999" y="1720840"/>
            <a:ext cx="7543137" cy="2862322"/>
          </a:xfrm>
          <a:prstGeom prst="rect">
            <a:avLst/>
          </a:prstGeom>
        </p:spPr>
        <p:txBody>
          <a:bodyPr wrap="square">
            <a:spAutoFit/>
          </a:bodyPr>
          <a:lstStyle/>
          <a:p>
            <a:r>
              <a:rPr lang="en-US" dirty="0">
                <a:solidFill>
                  <a:srgbClr val="454545"/>
                </a:solidFill>
                <a:latin typeface="Roboto"/>
              </a:rPr>
              <a:t>Whereas it is essential, if man is not to be compelled to have recourse, as a last resort, to rebellion against tyranny and oppression, that human rights should be protected by the rule of law,</a:t>
            </a:r>
          </a:p>
          <a:p>
            <a:r>
              <a:rPr lang="en-US" dirty="0">
                <a:solidFill>
                  <a:srgbClr val="454545"/>
                </a:solidFill>
                <a:latin typeface="Roboto"/>
              </a:rPr>
              <a:t>Whereas it is essential to promote the development of friendly relations between nations,</a:t>
            </a:r>
          </a:p>
          <a:p>
            <a:r>
              <a:rPr lang="en-US" dirty="0">
                <a:solidFill>
                  <a:srgbClr val="454545"/>
                </a:solidFill>
                <a:latin typeface="Roboto"/>
              </a:rPr>
              <a:t>Whereas the peoples of the United Nations have in the Charter reaffirmed their faith in fundamental human rights, in the dignity and worth of the human person and in the equal rights of men and women and have determined to promote social progress and better standards of life in larger freedom,</a:t>
            </a:r>
            <a:endParaRPr lang="en-US" b="0" i="0" dirty="0">
              <a:solidFill>
                <a:srgbClr val="454545"/>
              </a:solidFill>
              <a:effectLst/>
              <a:latin typeface="Roboto"/>
            </a:endParaRPr>
          </a:p>
        </p:txBody>
      </p:sp>
    </p:spTree>
    <p:extLst>
      <p:ext uri="{BB962C8B-B14F-4D97-AF65-F5344CB8AC3E}">
        <p14:creationId xmlns:p14="http://schemas.microsoft.com/office/powerpoint/2010/main" val="5712605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751344"/>
            <a:ext cx="6096000" cy="5355312"/>
          </a:xfrm>
          <a:prstGeom prst="rect">
            <a:avLst/>
          </a:prstGeom>
        </p:spPr>
        <p:txBody>
          <a:bodyPr>
            <a:spAutoFit/>
          </a:bodyPr>
          <a:lstStyle/>
          <a:p>
            <a:pPr algn="just"/>
            <a:r>
              <a:rPr lang="en-US" dirty="0">
                <a:solidFill>
                  <a:srgbClr val="454545"/>
                </a:solidFill>
                <a:latin typeface="Roboto"/>
              </a:rPr>
              <a:t>Whereas Member States have pledged themselves to achieve, in co-operation with the United Nations, the promotion of universal respect for and observance of human rights and fundamental freedoms,</a:t>
            </a:r>
          </a:p>
          <a:p>
            <a:pPr algn="just"/>
            <a:r>
              <a:rPr lang="en-US" dirty="0">
                <a:solidFill>
                  <a:srgbClr val="454545"/>
                </a:solidFill>
                <a:latin typeface="Roboto"/>
              </a:rPr>
              <a:t>Whereas a common understanding of these rights and freedoms is of the greatest importance for the full realization of this pledge,</a:t>
            </a:r>
          </a:p>
          <a:p>
            <a:pPr algn="just"/>
            <a:r>
              <a:rPr lang="en-US" dirty="0">
                <a:solidFill>
                  <a:srgbClr val="454545"/>
                </a:solidFill>
                <a:latin typeface="Roboto"/>
              </a:rPr>
              <a:t>Now, therefore,</a:t>
            </a:r>
          </a:p>
          <a:p>
            <a:pPr algn="just"/>
            <a:r>
              <a:rPr lang="en-US" dirty="0">
                <a:solidFill>
                  <a:srgbClr val="454545"/>
                </a:solidFill>
                <a:latin typeface="Roboto"/>
              </a:rPr>
              <a:t>The General Assembly,</a:t>
            </a:r>
          </a:p>
          <a:p>
            <a:pPr algn="just"/>
            <a:r>
              <a:rPr lang="en-US" dirty="0">
                <a:solidFill>
                  <a:srgbClr val="454545"/>
                </a:solidFill>
                <a:latin typeface="Roboto"/>
              </a:rPr>
              <a:t>Proclaims this </a:t>
            </a:r>
            <a:r>
              <a:rPr lang="en-US" dirty="0">
                <a:solidFill>
                  <a:srgbClr val="FF0000"/>
                </a:solidFill>
                <a:latin typeface="Roboto"/>
              </a:rPr>
              <a:t>Universal Declaration of Human Rights as a common standard of achievement for all peoples and all nations, to the end that every individual and every organ of society, keeping this Declaration constantly in mind, shall strive by teaching and education to promote respect for these rights and freedoms and by progressive measures, national and international, to secure their universal and effective recognition and observance, both among the peoples of Member States themselves and among the peoples of territories under their jurisdiction</a:t>
            </a:r>
            <a:r>
              <a:rPr lang="en-US" dirty="0">
                <a:solidFill>
                  <a:srgbClr val="454545"/>
                </a:solidFill>
                <a:latin typeface="Roboto"/>
              </a:rPr>
              <a:t>. </a:t>
            </a:r>
            <a:endParaRPr lang="en-US" b="0" i="0" dirty="0">
              <a:solidFill>
                <a:srgbClr val="454545"/>
              </a:solidFill>
              <a:effectLst/>
              <a:latin typeface="Roboto"/>
            </a:endParaRPr>
          </a:p>
        </p:txBody>
      </p:sp>
    </p:spTree>
    <p:extLst>
      <p:ext uri="{BB962C8B-B14F-4D97-AF65-F5344CB8AC3E}">
        <p14:creationId xmlns:p14="http://schemas.microsoft.com/office/powerpoint/2010/main" val="198361248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869" y="1081377"/>
            <a:ext cx="4911633" cy="5224413"/>
          </a:xfrm>
        </p:spPr>
        <p:txBody>
          <a:bodyPr>
            <a:normAutofit fontScale="90000"/>
          </a:bodyPr>
          <a:lstStyle/>
          <a:p>
            <a:r>
              <a:rPr lang="en-US" dirty="0"/>
              <a:t>Article 1</a:t>
            </a:r>
            <a:br>
              <a:rPr lang="en-US" dirty="0"/>
            </a:br>
            <a:r>
              <a:rPr lang="en-US" b="0" dirty="0"/>
              <a:t>All human beings are born free and equal in dignity and rights. They are endowed with reason and conscience and should act towards one another in a spirit of brotherhood.</a:t>
            </a:r>
            <a:br>
              <a:rPr lang="en-US" b="0" dirty="0"/>
            </a:br>
            <a:endParaRPr lang="en-US" dirty="0"/>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238236993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p:cNvSpPr>
            <a:spLocks noGrp="1"/>
          </p:cNvSpPr>
          <p:nvPr>
            <p:ph type="title"/>
          </p:nvPr>
        </p:nvSpPr>
        <p:spPr>
          <a:xfrm>
            <a:off x="2934032" y="850790"/>
            <a:ext cx="8833898" cy="5883965"/>
          </a:xfrm>
        </p:spPr>
        <p:txBody>
          <a:bodyPr>
            <a:noAutofit/>
          </a:bodyPr>
          <a:lstStyle/>
          <a:p>
            <a:r>
              <a:rPr lang="en-US" sz="3200" dirty="0"/>
              <a:t>Article 2</a:t>
            </a:r>
            <a:br>
              <a:rPr lang="en-US" sz="3200" dirty="0"/>
            </a:br>
            <a:r>
              <a:rPr lang="en-US" sz="3200" b="0" dirty="0"/>
              <a:t>Everyone is entitled to all the rights and freedoms set forth in this Declaration, without distinction of any kind, such as race, </a:t>
            </a:r>
            <a:r>
              <a:rPr lang="en-US" sz="3200" b="0" dirty="0" err="1"/>
              <a:t>colour</a:t>
            </a:r>
            <a:r>
              <a:rPr lang="en-US" sz="3200" b="0" dirty="0"/>
              <a:t>, sex, language, religion, political or other opinion, national or social origin, property, birth or other status. Furthermore, no distinction shall be made on the basis of the political, jurisdictional or international status of the country or territory to which a person belongs, whether it be independent, trust, non-self-governing or under any other limitation of sovereignty.</a:t>
            </a:r>
            <a:br>
              <a:rPr lang="en-US" sz="3200" b="0" dirty="0"/>
            </a:br>
            <a:endParaRPr lang="en-US" sz="3200" dirty="0"/>
          </a:p>
        </p:txBody>
      </p:sp>
    </p:spTree>
    <p:extLst>
      <p:ext uri="{BB962C8B-B14F-4D97-AF65-F5344CB8AC3E}">
        <p14:creationId xmlns:p14="http://schemas.microsoft.com/office/powerpoint/2010/main" val="2451920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Nikosh" panose="02000000000000000000" pitchFamily="2" charset="0"/>
                <a:cs typeface="Nikosh" panose="02000000000000000000" pitchFamily="2" charset="0"/>
              </a:rPr>
              <a:t>সংবিধানের</a:t>
            </a:r>
            <a:r>
              <a:rPr lang="en-US" dirty="0">
                <a:latin typeface="Nikosh" panose="02000000000000000000" pitchFamily="2" charset="0"/>
                <a:cs typeface="Nikosh" panose="02000000000000000000" pitchFamily="2" charset="0"/>
              </a:rPr>
              <a:t> </a:t>
            </a:r>
            <a:r>
              <a:rPr lang="en-US" dirty="0" err="1">
                <a:latin typeface="Nikosh" panose="02000000000000000000" pitchFamily="2" charset="0"/>
                <a:cs typeface="Nikosh" panose="02000000000000000000" pitchFamily="2" charset="0"/>
              </a:rPr>
              <a:t>কাঠামো</a:t>
            </a:r>
            <a:endParaRPr lang="en-US" dirty="0"/>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4796985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99075" y="982836"/>
            <a:ext cx="6096000" cy="646331"/>
          </a:xfrm>
          <a:prstGeom prst="rect">
            <a:avLst/>
          </a:prstGeom>
        </p:spPr>
        <p:txBody>
          <a:bodyPr>
            <a:spAutoFit/>
          </a:bodyPr>
          <a:lstStyle/>
          <a:p>
            <a:r>
              <a:rPr lang="en-US" dirty="0"/>
              <a:t>Article 3</a:t>
            </a:r>
          </a:p>
          <a:p>
            <a:r>
              <a:rPr lang="en-US" dirty="0"/>
              <a:t>Everyone has the right to life, liberty and security of person.</a:t>
            </a:r>
          </a:p>
        </p:txBody>
      </p:sp>
      <p:sp>
        <p:nvSpPr>
          <p:cNvPr id="6" name="Rectangle 5"/>
          <p:cNvSpPr/>
          <p:nvPr/>
        </p:nvSpPr>
        <p:spPr>
          <a:xfrm>
            <a:off x="3103659" y="1901860"/>
            <a:ext cx="6096000" cy="923330"/>
          </a:xfrm>
          <a:prstGeom prst="rect">
            <a:avLst/>
          </a:prstGeom>
        </p:spPr>
        <p:txBody>
          <a:bodyPr>
            <a:spAutoFit/>
          </a:bodyPr>
          <a:lstStyle/>
          <a:p>
            <a:r>
              <a:rPr lang="en-US" dirty="0"/>
              <a:t>Article 4</a:t>
            </a:r>
          </a:p>
          <a:p>
            <a:r>
              <a:rPr lang="en-US" dirty="0"/>
              <a:t>No one shall be held in slavery or servitude; slavery and the slave trade shall be prohibited in all their forms</a:t>
            </a:r>
            <a:r>
              <a:rPr lang="en-US" dirty="0" smtClean="0"/>
              <a:t>.</a:t>
            </a:r>
            <a:endParaRPr lang="en-US" dirty="0"/>
          </a:p>
        </p:txBody>
      </p:sp>
      <p:sp>
        <p:nvSpPr>
          <p:cNvPr id="7" name="Rectangle 6"/>
          <p:cNvSpPr/>
          <p:nvPr/>
        </p:nvSpPr>
        <p:spPr>
          <a:xfrm>
            <a:off x="3048000" y="2967335"/>
            <a:ext cx="6096000" cy="923330"/>
          </a:xfrm>
          <a:prstGeom prst="rect">
            <a:avLst/>
          </a:prstGeom>
        </p:spPr>
        <p:txBody>
          <a:bodyPr>
            <a:spAutoFit/>
          </a:bodyPr>
          <a:lstStyle/>
          <a:p>
            <a:r>
              <a:rPr lang="en-US" dirty="0"/>
              <a:t>Article 5</a:t>
            </a:r>
          </a:p>
          <a:p>
            <a:r>
              <a:rPr lang="en-US" dirty="0"/>
              <a:t>No one shall be subjected to torture or to cruel, inhuman or degrading treatment or punishment.</a:t>
            </a:r>
          </a:p>
        </p:txBody>
      </p:sp>
      <p:sp>
        <p:nvSpPr>
          <p:cNvPr id="8" name="Rectangle 7"/>
          <p:cNvSpPr/>
          <p:nvPr/>
        </p:nvSpPr>
        <p:spPr>
          <a:xfrm>
            <a:off x="3048000" y="4082995"/>
            <a:ext cx="6096000" cy="923330"/>
          </a:xfrm>
          <a:prstGeom prst="rect">
            <a:avLst/>
          </a:prstGeom>
        </p:spPr>
        <p:txBody>
          <a:bodyPr>
            <a:spAutoFit/>
          </a:bodyPr>
          <a:lstStyle/>
          <a:p>
            <a:r>
              <a:rPr lang="en-US" dirty="0"/>
              <a:t>Article 6</a:t>
            </a:r>
          </a:p>
          <a:p>
            <a:r>
              <a:rPr lang="en-US" dirty="0"/>
              <a:t>Everyone has the right to recognition everywhere as a person before the law.</a:t>
            </a:r>
          </a:p>
        </p:txBody>
      </p:sp>
    </p:spTree>
    <p:extLst>
      <p:ext uri="{BB962C8B-B14F-4D97-AF65-F5344CB8AC3E}">
        <p14:creationId xmlns:p14="http://schemas.microsoft.com/office/powerpoint/2010/main" val="204322962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0880" y="941049"/>
            <a:ext cx="6096000" cy="1477328"/>
          </a:xfrm>
          <a:prstGeom prst="rect">
            <a:avLst/>
          </a:prstGeom>
        </p:spPr>
        <p:txBody>
          <a:bodyPr>
            <a:spAutoFit/>
          </a:bodyPr>
          <a:lstStyle/>
          <a:p>
            <a:r>
              <a:rPr lang="en-US" dirty="0"/>
              <a:t>Article 7</a:t>
            </a:r>
          </a:p>
          <a:p>
            <a:r>
              <a:rPr lang="en-US" dirty="0"/>
              <a:t>All are equal before the law and are entitled without any discrimination to equal protection of the law. All are entitled to equal protection against any discrimination in violation of this Declaration and against any incitement to such discrimination.</a:t>
            </a:r>
          </a:p>
        </p:txBody>
      </p:sp>
      <p:sp>
        <p:nvSpPr>
          <p:cNvPr id="6" name="Rectangle 5"/>
          <p:cNvSpPr/>
          <p:nvPr/>
        </p:nvSpPr>
        <p:spPr>
          <a:xfrm>
            <a:off x="3048000" y="2828836"/>
            <a:ext cx="6096000" cy="1200329"/>
          </a:xfrm>
          <a:prstGeom prst="rect">
            <a:avLst/>
          </a:prstGeom>
        </p:spPr>
        <p:txBody>
          <a:bodyPr>
            <a:spAutoFit/>
          </a:bodyPr>
          <a:lstStyle/>
          <a:p>
            <a:r>
              <a:rPr lang="en-US" dirty="0"/>
              <a:t>Article 8</a:t>
            </a:r>
          </a:p>
          <a:p>
            <a:r>
              <a:rPr lang="en-US" dirty="0"/>
              <a:t>Everyone has the right to an effective remedy by the competent national tribunals for acts violating the fundamental rights granted him by the constitution or by law.</a:t>
            </a:r>
          </a:p>
        </p:txBody>
      </p:sp>
      <p:sp>
        <p:nvSpPr>
          <p:cNvPr id="7" name="Rectangle 6"/>
          <p:cNvSpPr/>
          <p:nvPr/>
        </p:nvSpPr>
        <p:spPr>
          <a:xfrm>
            <a:off x="2992341" y="4439624"/>
            <a:ext cx="6096000" cy="646331"/>
          </a:xfrm>
          <a:prstGeom prst="rect">
            <a:avLst/>
          </a:prstGeom>
        </p:spPr>
        <p:txBody>
          <a:bodyPr>
            <a:spAutoFit/>
          </a:bodyPr>
          <a:lstStyle/>
          <a:p>
            <a:r>
              <a:rPr lang="en-US" dirty="0"/>
              <a:t>Article 9</a:t>
            </a:r>
          </a:p>
          <a:p>
            <a:r>
              <a:rPr lang="en-US" dirty="0"/>
              <a:t>No one shall be subjected to arbitrary arrest, detention or exile.</a:t>
            </a:r>
          </a:p>
        </p:txBody>
      </p:sp>
    </p:spTree>
    <p:extLst>
      <p:ext uri="{BB962C8B-B14F-4D97-AF65-F5344CB8AC3E}">
        <p14:creationId xmlns:p14="http://schemas.microsoft.com/office/powerpoint/2010/main" val="83406773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78588" y="988757"/>
            <a:ext cx="6096000" cy="1477328"/>
          </a:xfrm>
          <a:prstGeom prst="rect">
            <a:avLst/>
          </a:prstGeom>
        </p:spPr>
        <p:txBody>
          <a:bodyPr>
            <a:spAutoFit/>
          </a:bodyPr>
          <a:lstStyle/>
          <a:p>
            <a:r>
              <a:rPr lang="en-US" dirty="0"/>
              <a:t>Article 10</a:t>
            </a:r>
          </a:p>
          <a:p>
            <a:r>
              <a:rPr lang="en-US" dirty="0"/>
              <a:t>Everyone is entitled in full equality to a fair and public hearing by an independent and impartial tribunal, in the determination of his rights and obligations and of any criminal charge against him.</a:t>
            </a:r>
          </a:p>
        </p:txBody>
      </p:sp>
      <p:sp>
        <p:nvSpPr>
          <p:cNvPr id="6" name="Rectangle 5"/>
          <p:cNvSpPr/>
          <p:nvPr/>
        </p:nvSpPr>
        <p:spPr>
          <a:xfrm>
            <a:off x="3278588" y="2527250"/>
            <a:ext cx="6096000" cy="3139321"/>
          </a:xfrm>
          <a:prstGeom prst="rect">
            <a:avLst/>
          </a:prstGeom>
        </p:spPr>
        <p:txBody>
          <a:bodyPr>
            <a:spAutoFit/>
          </a:bodyPr>
          <a:lstStyle/>
          <a:p>
            <a:r>
              <a:rPr lang="en-US" dirty="0"/>
              <a:t>Article 11</a:t>
            </a:r>
          </a:p>
          <a:p>
            <a:r>
              <a:rPr lang="en-US" dirty="0"/>
              <a:t>Everyone charged with a penal offence has the right to be presumed innocent until proved guilty according to law in a public trial at which he has had all the guarantees necessary for his </a:t>
            </a:r>
            <a:r>
              <a:rPr lang="en-US" dirty="0" err="1"/>
              <a:t>defence</a:t>
            </a:r>
            <a:r>
              <a:rPr lang="en-US" dirty="0"/>
              <a:t>.</a:t>
            </a:r>
          </a:p>
          <a:p>
            <a:r>
              <a:rPr lang="en-US" dirty="0"/>
              <a:t>No one shall be held guilty of any penal offence on account of any act or omission which did not constitute a penal offence, under national or international law, at the time when it was committed. Nor shall a heavier penalty be imposed than the one that was applicable at the time the penal offence was committed.</a:t>
            </a:r>
          </a:p>
        </p:txBody>
      </p:sp>
    </p:spTree>
    <p:extLst>
      <p:ext uri="{BB962C8B-B14F-4D97-AF65-F5344CB8AC3E}">
        <p14:creationId xmlns:p14="http://schemas.microsoft.com/office/powerpoint/2010/main" val="92779629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22928" y="941049"/>
            <a:ext cx="6096000" cy="1477328"/>
          </a:xfrm>
          <a:prstGeom prst="rect">
            <a:avLst/>
          </a:prstGeom>
        </p:spPr>
        <p:txBody>
          <a:bodyPr>
            <a:spAutoFit/>
          </a:bodyPr>
          <a:lstStyle/>
          <a:p>
            <a:r>
              <a:rPr lang="en-US" dirty="0"/>
              <a:t>Article 12</a:t>
            </a:r>
          </a:p>
          <a:p>
            <a:r>
              <a:rPr lang="en-US" dirty="0"/>
              <a:t>No one shall be subjected to arbitrary interference with his privacy, family, home or correspondence, nor to attacks upon his </a:t>
            </a:r>
            <a:r>
              <a:rPr lang="en-US" dirty="0" err="1"/>
              <a:t>honour</a:t>
            </a:r>
            <a:r>
              <a:rPr lang="en-US" dirty="0"/>
              <a:t> and reputation. Everyone has the right to the protection of the law against such interference or attacks.</a:t>
            </a:r>
          </a:p>
        </p:txBody>
      </p:sp>
      <p:sp>
        <p:nvSpPr>
          <p:cNvPr id="6" name="Rectangle 5"/>
          <p:cNvSpPr/>
          <p:nvPr/>
        </p:nvSpPr>
        <p:spPr>
          <a:xfrm>
            <a:off x="3222928" y="2682385"/>
            <a:ext cx="6096000" cy="1477328"/>
          </a:xfrm>
          <a:prstGeom prst="rect">
            <a:avLst/>
          </a:prstGeom>
        </p:spPr>
        <p:txBody>
          <a:bodyPr>
            <a:spAutoFit/>
          </a:bodyPr>
          <a:lstStyle/>
          <a:p>
            <a:r>
              <a:rPr lang="en-US" dirty="0"/>
              <a:t>Article 13</a:t>
            </a:r>
          </a:p>
          <a:p>
            <a:r>
              <a:rPr lang="en-US" dirty="0"/>
              <a:t>Everyone has the right to freedom of movement and residence within the borders of each state.</a:t>
            </a:r>
          </a:p>
          <a:p>
            <a:r>
              <a:rPr lang="en-US" dirty="0"/>
              <a:t>Everyone has the right to leave any country, including his own, and to return to his country.</a:t>
            </a:r>
          </a:p>
        </p:txBody>
      </p:sp>
      <p:sp>
        <p:nvSpPr>
          <p:cNvPr id="7" name="Rectangle 6"/>
          <p:cNvSpPr/>
          <p:nvPr/>
        </p:nvSpPr>
        <p:spPr>
          <a:xfrm>
            <a:off x="3222928" y="4159713"/>
            <a:ext cx="6096000" cy="1754326"/>
          </a:xfrm>
          <a:prstGeom prst="rect">
            <a:avLst/>
          </a:prstGeom>
        </p:spPr>
        <p:txBody>
          <a:bodyPr>
            <a:spAutoFit/>
          </a:bodyPr>
          <a:lstStyle/>
          <a:p>
            <a:r>
              <a:rPr lang="en-US" dirty="0"/>
              <a:t>Article 14</a:t>
            </a:r>
          </a:p>
          <a:p>
            <a:r>
              <a:rPr lang="en-US" dirty="0"/>
              <a:t>Everyone has the right to seek and to enjoy in other countries asylum from persecution.</a:t>
            </a:r>
          </a:p>
          <a:p>
            <a:r>
              <a:rPr lang="en-US" dirty="0"/>
              <a:t>This right may not be invoked in the case of prosecutions genuinely arising from non-political crimes or from acts contrary to the purposes and principles of the United Nations.</a:t>
            </a:r>
          </a:p>
        </p:txBody>
      </p:sp>
    </p:spTree>
    <p:extLst>
      <p:ext uri="{BB962C8B-B14F-4D97-AF65-F5344CB8AC3E}">
        <p14:creationId xmlns:p14="http://schemas.microsoft.com/office/powerpoint/2010/main" val="70821223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89906" y="984133"/>
            <a:ext cx="6096000" cy="1200329"/>
          </a:xfrm>
          <a:prstGeom prst="rect">
            <a:avLst/>
          </a:prstGeom>
        </p:spPr>
        <p:txBody>
          <a:bodyPr>
            <a:spAutoFit/>
          </a:bodyPr>
          <a:lstStyle/>
          <a:p>
            <a:r>
              <a:rPr lang="en-US" dirty="0"/>
              <a:t>Article 15</a:t>
            </a:r>
          </a:p>
          <a:p>
            <a:r>
              <a:rPr lang="en-US" dirty="0"/>
              <a:t>Everyone has the right to a nationality.</a:t>
            </a:r>
          </a:p>
          <a:p>
            <a:r>
              <a:rPr lang="en-US" dirty="0"/>
              <a:t>No one shall be arbitrarily deprived of his nationality nor denied the right to change his nationality.</a:t>
            </a:r>
          </a:p>
        </p:txBody>
      </p:sp>
      <p:sp>
        <p:nvSpPr>
          <p:cNvPr id="6" name="Rectangle 5"/>
          <p:cNvSpPr/>
          <p:nvPr/>
        </p:nvSpPr>
        <p:spPr>
          <a:xfrm>
            <a:off x="3389906" y="2374878"/>
            <a:ext cx="6096000" cy="2585323"/>
          </a:xfrm>
          <a:prstGeom prst="rect">
            <a:avLst/>
          </a:prstGeom>
        </p:spPr>
        <p:txBody>
          <a:bodyPr>
            <a:spAutoFit/>
          </a:bodyPr>
          <a:lstStyle/>
          <a:p>
            <a:r>
              <a:rPr lang="en-US" dirty="0"/>
              <a:t>Article 16</a:t>
            </a:r>
          </a:p>
          <a:p>
            <a:r>
              <a:rPr lang="en-US" dirty="0"/>
              <a:t>Men and women of full age, without any limitation due to race, nationality or religion, have the right to marry and to found a family. They are entitled to equal rights as to marriage, during marriage and at its dissolution.</a:t>
            </a:r>
          </a:p>
          <a:p>
            <a:r>
              <a:rPr lang="en-US" dirty="0"/>
              <a:t>Marriage shall be entered into only with the free and full consent of the intending spouses.</a:t>
            </a:r>
          </a:p>
          <a:p>
            <a:r>
              <a:rPr lang="en-US" dirty="0"/>
              <a:t>The family is the natural and fundamental group unit of society and is entitled to protection by society and the State.</a:t>
            </a:r>
          </a:p>
        </p:txBody>
      </p:sp>
      <p:sp>
        <p:nvSpPr>
          <p:cNvPr id="7" name="Rectangle 6"/>
          <p:cNvSpPr/>
          <p:nvPr/>
        </p:nvSpPr>
        <p:spPr>
          <a:xfrm>
            <a:off x="3389906" y="5031347"/>
            <a:ext cx="6096000" cy="1200329"/>
          </a:xfrm>
          <a:prstGeom prst="rect">
            <a:avLst/>
          </a:prstGeom>
        </p:spPr>
        <p:txBody>
          <a:bodyPr>
            <a:spAutoFit/>
          </a:bodyPr>
          <a:lstStyle/>
          <a:p>
            <a:r>
              <a:rPr lang="en-US" dirty="0"/>
              <a:t>Article 17</a:t>
            </a:r>
          </a:p>
          <a:p>
            <a:r>
              <a:rPr lang="en-US" dirty="0"/>
              <a:t>Everyone has the right to own property alone as well as in association with others.</a:t>
            </a:r>
          </a:p>
          <a:p>
            <a:r>
              <a:rPr lang="en-US" dirty="0"/>
              <a:t>No one shall be arbitrarily deprived of his property.</a:t>
            </a:r>
          </a:p>
        </p:txBody>
      </p:sp>
    </p:spTree>
    <p:extLst>
      <p:ext uri="{BB962C8B-B14F-4D97-AF65-F5344CB8AC3E}">
        <p14:creationId xmlns:p14="http://schemas.microsoft.com/office/powerpoint/2010/main" val="35911475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191124" y="826404"/>
            <a:ext cx="6096000" cy="1754326"/>
          </a:xfrm>
          <a:prstGeom prst="rect">
            <a:avLst/>
          </a:prstGeom>
        </p:spPr>
        <p:txBody>
          <a:bodyPr>
            <a:spAutoFit/>
          </a:bodyPr>
          <a:lstStyle/>
          <a:p>
            <a:r>
              <a:rPr lang="en-US" dirty="0"/>
              <a:t>Article 18</a:t>
            </a:r>
          </a:p>
          <a:p>
            <a:r>
              <a:rPr lang="en-US" dirty="0"/>
              <a:t>Everyone has the right to freedom of thought, conscience and religion; this right includes freedom to change his religion or belief, and freedom, either alone or in community with others and in public or private, to manifest his religion or belief in teaching, practice, worship and observance.</a:t>
            </a:r>
          </a:p>
        </p:txBody>
      </p:sp>
      <p:sp>
        <p:nvSpPr>
          <p:cNvPr id="7" name="Rectangle 6"/>
          <p:cNvSpPr/>
          <p:nvPr/>
        </p:nvSpPr>
        <p:spPr>
          <a:xfrm>
            <a:off x="3048000" y="2690336"/>
            <a:ext cx="6096000" cy="1477328"/>
          </a:xfrm>
          <a:prstGeom prst="rect">
            <a:avLst/>
          </a:prstGeom>
        </p:spPr>
        <p:txBody>
          <a:bodyPr>
            <a:spAutoFit/>
          </a:bodyPr>
          <a:lstStyle/>
          <a:p>
            <a:r>
              <a:rPr lang="en-US" dirty="0"/>
              <a:t>Article 19</a:t>
            </a:r>
          </a:p>
          <a:p>
            <a:r>
              <a:rPr lang="en-US" dirty="0"/>
              <a:t>Everyone has the right to freedom of opinion and expression; this right includes freedom to hold opinions without interference and to seek, receive and impart information and ideas through any media and regardless of frontiers</a:t>
            </a:r>
          </a:p>
        </p:txBody>
      </p:sp>
      <p:sp>
        <p:nvSpPr>
          <p:cNvPr id="8" name="Rectangle 7"/>
          <p:cNvSpPr/>
          <p:nvPr/>
        </p:nvSpPr>
        <p:spPr>
          <a:xfrm>
            <a:off x="3048000" y="4167664"/>
            <a:ext cx="6096000" cy="1200329"/>
          </a:xfrm>
          <a:prstGeom prst="rect">
            <a:avLst/>
          </a:prstGeom>
        </p:spPr>
        <p:txBody>
          <a:bodyPr>
            <a:spAutoFit/>
          </a:bodyPr>
          <a:lstStyle/>
          <a:p>
            <a:r>
              <a:rPr lang="en-US" dirty="0"/>
              <a:t>Article 20</a:t>
            </a:r>
          </a:p>
          <a:p>
            <a:r>
              <a:rPr lang="en-US" dirty="0"/>
              <a:t>Everyone has the right to freedom of peaceful assembly and association.</a:t>
            </a:r>
          </a:p>
          <a:p>
            <a:r>
              <a:rPr lang="en-US" dirty="0"/>
              <a:t>No one may be compelled to belong to an association.</a:t>
            </a:r>
          </a:p>
        </p:txBody>
      </p:sp>
    </p:spTree>
    <p:extLst>
      <p:ext uri="{BB962C8B-B14F-4D97-AF65-F5344CB8AC3E}">
        <p14:creationId xmlns:p14="http://schemas.microsoft.com/office/powerpoint/2010/main" val="22210798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75221" y="916461"/>
            <a:ext cx="6096000" cy="2862322"/>
          </a:xfrm>
          <a:prstGeom prst="rect">
            <a:avLst/>
          </a:prstGeom>
        </p:spPr>
        <p:txBody>
          <a:bodyPr>
            <a:spAutoFit/>
          </a:bodyPr>
          <a:lstStyle/>
          <a:p>
            <a:r>
              <a:rPr lang="en-US" dirty="0"/>
              <a:t>Article 21</a:t>
            </a:r>
          </a:p>
          <a:p>
            <a:r>
              <a:rPr lang="en-US" dirty="0"/>
              <a:t>Everyone has the right to take part in the government of his country, directly or through freely chosen representatives.</a:t>
            </a:r>
          </a:p>
          <a:p>
            <a:r>
              <a:rPr lang="en-US" dirty="0"/>
              <a:t>Everyone has the right of equal access to public service in his country.</a:t>
            </a:r>
          </a:p>
          <a:p>
            <a:r>
              <a:rPr lang="en-US" dirty="0"/>
              <a:t>The will of the people shall be the basis of the authority of government; this will shall be expressed in periodic and genuine elections which shall be by universal and equal suffrage and shall be held by secret vote or by equivalent free voting procedures.</a:t>
            </a:r>
          </a:p>
        </p:txBody>
      </p:sp>
      <p:sp>
        <p:nvSpPr>
          <p:cNvPr id="6" name="Rectangle 5"/>
          <p:cNvSpPr/>
          <p:nvPr/>
        </p:nvSpPr>
        <p:spPr>
          <a:xfrm>
            <a:off x="3111611" y="3844573"/>
            <a:ext cx="6096000" cy="2031325"/>
          </a:xfrm>
          <a:prstGeom prst="rect">
            <a:avLst/>
          </a:prstGeom>
        </p:spPr>
        <p:txBody>
          <a:bodyPr>
            <a:spAutoFit/>
          </a:bodyPr>
          <a:lstStyle/>
          <a:p>
            <a:r>
              <a:rPr lang="en-US" dirty="0"/>
              <a:t>Article 22</a:t>
            </a:r>
          </a:p>
          <a:p>
            <a:r>
              <a:rPr lang="en-US" dirty="0"/>
              <a:t>Everyone, as a member of society, has the right to social security and is entitled to realization, through national effort and international co-operation and in accordance with the organization and resources of each State, of the economic, social and cultural rights indispensable for his dignity and the free development of his personality.</a:t>
            </a:r>
          </a:p>
        </p:txBody>
      </p:sp>
    </p:spTree>
    <p:extLst>
      <p:ext uri="{BB962C8B-B14F-4D97-AF65-F5344CB8AC3E}">
        <p14:creationId xmlns:p14="http://schemas.microsoft.com/office/powerpoint/2010/main" val="166802742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71854" y="909807"/>
            <a:ext cx="6096000" cy="3416320"/>
          </a:xfrm>
          <a:prstGeom prst="rect">
            <a:avLst/>
          </a:prstGeom>
        </p:spPr>
        <p:txBody>
          <a:bodyPr>
            <a:spAutoFit/>
          </a:bodyPr>
          <a:lstStyle/>
          <a:p>
            <a:r>
              <a:rPr lang="en-US" dirty="0"/>
              <a:t>Article 23</a:t>
            </a:r>
          </a:p>
          <a:p>
            <a:r>
              <a:rPr lang="en-US" dirty="0"/>
              <a:t>Everyone has the right to work, to free choice of employment, to just and </a:t>
            </a:r>
            <a:r>
              <a:rPr lang="en-US" dirty="0" err="1"/>
              <a:t>favourable</a:t>
            </a:r>
            <a:r>
              <a:rPr lang="en-US" dirty="0"/>
              <a:t> conditions of work and to protection against unemployment.</a:t>
            </a:r>
          </a:p>
          <a:p>
            <a:r>
              <a:rPr lang="en-US" dirty="0"/>
              <a:t>Everyone, without any discrimination, has the right to equal pay for equal work.</a:t>
            </a:r>
          </a:p>
          <a:p>
            <a:r>
              <a:rPr lang="en-US" dirty="0"/>
              <a:t>Everyone who works has the right to just and </a:t>
            </a:r>
            <a:r>
              <a:rPr lang="en-US" dirty="0" err="1"/>
              <a:t>favourable</a:t>
            </a:r>
            <a:r>
              <a:rPr lang="en-US" dirty="0"/>
              <a:t> remuneration ensuring for himself and his family an existence worthy of human dignity, and supplemented, if necessary, by other means of social protection.</a:t>
            </a:r>
          </a:p>
          <a:p>
            <a:r>
              <a:rPr lang="en-US" dirty="0"/>
              <a:t>Everyone has the right to form and to join trade unions for the protection of his interests.</a:t>
            </a:r>
          </a:p>
        </p:txBody>
      </p:sp>
      <p:sp>
        <p:nvSpPr>
          <p:cNvPr id="6" name="Rectangle 5"/>
          <p:cNvSpPr/>
          <p:nvPr/>
        </p:nvSpPr>
        <p:spPr>
          <a:xfrm>
            <a:off x="3071854" y="4406521"/>
            <a:ext cx="6096000" cy="923330"/>
          </a:xfrm>
          <a:prstGeom prst="rect">
            <a:avLst/>
          </a:prstGeom>
        </p:spPr>
        <p:txBody>
          <a:bodyPr>
            <a:spAutoFit/>
          </a:bodyPr>
          <a:lstStyle/>
          <a:p>
            <a:r>
              <a:rPr lang="en-US" dirty="0"/>
              <a:t>Article 24</a:t>
            </a:r>
          </a:p>
          <a:p>
            <a:r>
              <a:rPr lang="en-US" dirty="0"/>
              <a:t>Everyone has the right to rest and leisure, including reasonable limitation of working hours and periodic holidays with pay.</a:t>
            </a:r>
          </a:p>
        </p:txBody>
      </p:sp>
    </p:spTree>
    <p:extLst>
      <p:ext uri="{BB962C8B-B14F-4D97-AF65-F5344CB8AC3E}">
        <p14:creationId xmlns:p14="http://schemas.microsoft.com/office/powerpoint/2010/main" val="304756378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55952" y="995975"/>
            <a:ext cx="6096000" cy="2862322"/>
          </a:xfrm>
          <a:prstGeom prst="rect">
            <a:avLst/>
          </a:prstGeom>
        </p:spPr>
        <p:txBody>
          <a:bodyPr>
            <a:spAutoFit/>
          </a:bodyPr>
          <a:lstStyle/>
          <a:p>
            <a:r>
              <a:rPr lang="en-US" dirty="0"/>
              <a:t>Article 25</a:t>
            </a:r>
          </a:p>
          <a:p>
            <a:r>
              <a:rPr lang="en-US" dirty="0"/>
              <a:t>Everyone has the right to a standard of living adequate for the health and well-being of himself and of his family, including food, clothing, housing and medical care and necessary social services, and the right to security in the event of unemployment, sickness, disability, widowhood, old age or other lack of livelihood in circumstances beyond his control.</a:t>
            </a:r>
          </a:p>
          <a:p>
            <a:r>
              <a:rPr lang="en-US" dirty="0"/>
              <a:t>Motherhood and childhood are entitled to special care and assistance. All children, whether born in or out of wedlock, shall enjoy the same social protection.</a:t>
            </a:r>
          </a:p>
        </p:txBody>
      </p:sp>
    </p:spTree>
    <p:extLst>
      <p:ext uri="{BB962C8B-B14F-4D97-AF65-F5344CB8AC3E}">
        <p14:creationId xmlns:p14="http://schemas.microsoft.com/office/powerpoint/2010/main" val="58024473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048000" y="1305342"/>
            <a:ext cx="6096000" cy="4247317"/>
          </a:xfrm>
          <a:prstGeom prst="rect">
            <a:avLst/>
          </a:prstGeom>
        </p:spPr>
        <p:txBody>
          <a:bodyPr>
            <a:spAutoFit/>
          </a:bodyPr>
          <a:lstStyle/>
          <a:p>
            <a:r>
              <a:rPr lang="en-US" dirty="0"/>
              <a:t>Article 26</a:t>
            </a:r>
          </a:p>
          <a:p>
            <a:r>
              <a:rPr lang="en-US" dirty="0"/>
              <a:t>Everyone has the right to education. Education shall be free, at least in the elementary and fundamental stages. Elementary education shall be compulsory. Technical and professional education shall be made generally available and higher education shall be equally accessible to all on the basis of merit.</a:t>
            </a:r>
          </a:p>
          <a:p>
            <a:r>
              <a:rPr lang="en-US" dirty="0"/>
              <a:t>Education shall be directed to the full development of the human personality and to the strengthening of respect for human rights and fundamental freedoms. It shall promote understanding, tolerance and friendship among all nations, racial or religious groups, and shall further the activities of the United Nations for the maintenance of peace.</a:t>
            </a:r>
          </a:p>
          <a:p>
            <a:r>
              <a:rPr lang="en-US" dirty="0"/>
              <a:t>Parents have a prior right to choose the kind of education that shall be given to their children.</a:t>
            </a:r>
          </a:p>
        </p:txBody>
      </p:sp>
    </p:spTree>
    <p:extLst>
      <p:ext uri="{BB962C8B-B14F-4D97-AF65-F5344CB8AC3E}">
        <p14:creationId xmlns:p14="http://schemas.microsoft.com/office/powerpoint/2010/main" val="3407567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PREAMBLE</a:t>
            </a:r>
            <a:endParaRPr lang="en-US" dirty="0"/>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412105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91123" y="886688"/>
            <a:ext cx="6096000" cy="2031325"/>
          </a:xfrm>
          <a:prstGeom prst="rect">
            <a:avLst/>
          </a:prstGeom>
        </p:spPr>
        <p:txBody>
          <a:bodyPr>
            <a:spAutoFit/>
          </a:bodyPr>
          <a:lstStyle/>
          <a:p>
            <a:r>
              <a:rPr lang="en-US" dirty="0"/>
              <a:t>Article 27</a:t>
            </a:r>
          </a:p>
          <a:p>
            <a:r>
              <a:rPr lang="en-US" dirty="0"/>
              <a:t>Everyone has the right freely to participate in the cultural life of the community, to enjoy the arts and to share in scientific advancement and its benefits.</a:t>
            </a:r>
          </a:p>
          <a:p>
            <a:r>
              <a:rPr lang="en-US" dirty="0"/>
              <a:t>Everyone has the right to the protection of the moral and material interests resulting from any scientific, literary or artistic production of which he is the author.</a:t>
            </a:r>
          </a:p>
        </p:txBody>
      </p:sp>
      <p:sp>
        <p:nvSpPr>
          <p:cNvPr id="6" name="Rectangle 5"/>
          <p:cNvSpPr/>
          <p:nvPr/>
        </p:nvSpPr>
        <p:spPr>
          <a:xfrm>
            <a:off x="3191123" y="3051472"/>
            <a:ext cx="6096000" cy="1200329"/>
          </a:xfrm>
          <a:prstGeom prst="rect">
            <a:avLst/>
          </a:prstGeom>
        </p:spPr>
        <p:txBody>
          <a:bodyPr>
            <a:spAutoFit/>
          </a:bodyPr>
          <a:lstStyle/>
          <a:p>
            <a:r>
              <a:rPr lang="en-US" dirty="0"/>
              <a:t>Article 28</a:t>
            </a:r>
          </a:p>
          <a:p>
            <a:r>
              <a:rPr lang="en-US" dirty="0"/>
              <a:t>Everyone is entitled to a social and international order in which the rights and freedoms set forth in this Declaration can be fully realized.</a:t>
            </a:r>
          </a:p>
        </p:txBody>
      </p:sp>
    </p:spTree>
    <p:extLst>
      <p:ext uri="{BB962C8B-B14F-4D97-AF65-F5344CB8AC3E}">
        <p14:creationId xmlns:p14="http://schemas.microsoft.com/office/powerpoint/2010/main" val="26507155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111610" y="841573"/>
            <a:ext cx="6096000" cy="3139321"/>
          </a:xfrm>
          <a:prstGeom prst="rect">
            <a:avLst/>
          </a:prstGeom>
        </p:spPr>
        <p:txBody>
          <a:bodyPr>
            <a:spAutoFit/>
          </a:bodyPr>
          <a:lstStyle/>
          <a:p>
            <a:r>
              <a:rPr lang="en-US" dirty="0"/>
              <a:t>Article 29</a:t>
            </a:r>
          </a:p>
          <a:p>
            <a:r>
              <a:rPr lang="en-US" dirty="0"/>
              <a:t>Everyone has duties to the community in which alone the free and full development of his personality is possible.</a:t>
            </a:r>
          </a:p>
          <a:p>
            <a:r>
              <a:rPr lang="en-US" dirty="0"/>
              <a:t>In the exercise of his rights and freedoms, everyone shall be subject only to such limitations as are determined by law solely for the purpose of securing due recognition and respect for the rights and freedoms of others and of meeting the just requirements of morality, public order and the general welfare in a democratic society.</a:t>
            </a:r>
          </a:p>
          <a:p>
            <a:r>
              <a:rPr lang="en-US" dirty="0"/>
              <a:t>These rights and freedoms may in no case be exercised contrary to the purposes and principles of the United Nations.</a:t>
            </a:r>
          </a:p>
        </p:txBody>
      </p:sp>
      <p:sp>
        <p:nvSpPr>
          <p:cNvPr id="6" name="Rectangle 5"/>
          <p:cNvSpPr/>
          <p:nvPr/>
        </p:nvSpPr>
        <p:spPr>
          <a:xfrm>
            <a:off x="3111610" y="3980894"/>
            <a:ext cx="6096000" cy="1477328"/>
          </a:xfrm>
          <a:prstGeom prst="rect">
            <a:avLst/>
          </a:prstGeom>
        </p:spPr>
        <p:txBody>
          <a:bodyPr>
            <a:spAutoFit/>
          </a:bodyPr>
          <a:lstStyle/>
          <a:p>
            <a:r>
              <a:rPr lang="en-US" dirty="0"/>
              <a:t>Article 30</a:t>
            </a:r>
          </a:p>
          <a:p>
            <a:r>
              <a:rPr lang="en-US" dirty="0"/>
              <a:t>Nothing in this Declaration may be interpreted as implying for any State, group or person any right to engage in any activity or to perform any act aimed at the destruction of any of the rights and freedoms set forth herein.</a:t>
            </a:r>
          </a:p>
        </p:txBody>
      </p:sp>
    </p:spTree>
    <p:extLst>
      <p:ext uri="{BB962C8B-B14F-4D97-AF65-F5344CB8AC3E}">
        <p14:creationId xmlns:p14="http://schemas.microsoft.com/office/powerpoint/2010/main" val="229348909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Picture Placeholder 3"/>
          <p:cNvSpPr>
            <a:spLocks noGrp="1"/>
          </p:cNvSpPr>
          <p:nvPr>
            <p:ph type="pic" sz="quarter" idx="13"/>
          </p:nvPr>
        </p:nvSpPr>
        <p:spPr/>
      </p:sp>
    </p:spTree>
    <p:extLst>
      <p:ext uri="{BB962C8B-B14F-4D97-AF65-F5344CB8AC3E}">
        <p14:creationId xmlns:p14="http://schemas.microsoft.com/office/powerpoint/2010/main" val="866667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153</a:t>
            </a:fld>
            <a:endParaRPr lang="en-US" noProof="0" dirty="0"/>
          </a:p>
        </p:txBody>
      </p:sp>
      <p:sp>
        <p:nvSpPr>
          <p:cNvPr id="6" name="Text Placeholder 5"/>
          <p:cNvSpPr>
            <a:spLocks noGrp="1"/>
          </p:cNvSpPr>
          <p:nvPr>
            <p:ph type="body" sz="quarter" idx="19"/>
          </p:nvPr>
        </p:nvSpPr>
        <p:spPr>
          <a:xfrm>
            <a:off x="496188" y="866898"/>
            <a:ext cx="11106004" cy="5489451"/>
          </a:xfrm>
        </p:spPr>
        <p:txBody>
          <a:bodyPr/>
          <a:lstStyle/>
          <a:p>
            <a:pPr algn="just"/>
            <a:r>
              <a:rPr lang="en-US" sz="3600" dirty="0"/>
              <a:t>The Magna Carta, which is Latin for The Great Charter, was a list of demands and expectations forced on the evil King, John of England in 1215. King John was so evil, he heavily taxed his people, arbitrarily took their possessions and threw them into prison for the slightest reason</a:t>
            </a:r>
            <a:r>
              <a:rPr lang="en-US" sz="3600" dirty="0" smtClean="0"/>
              <a:t>.</a:t>
            </a:r>
          </a:p>
          <a:p>
            <a:pPr algn="just"/>
            <a:r>
              <a:rPr lang="en-US" sz="3600" dirty="0"/>
              <a:t>By sealing the Magna Carta, King John was agreeing to follow the laws of the land.  It gave the people a mechanism to limit the power of the King and assert their rights</a:t>
            </a:r>
            <a:r>
              <a:rPr lang="en-US" sz="3600" dirty="0" smtClean="0"/>
              <a:t>.</a:t>
            </a:r>
          </a:p>
          <a:p>
            <a:endParaRPr lang="en-US" dirty="0"/>
          </a:p>
        </p:txBody>
      </p:sp>
    </p:spTree>
    <p:extLst>
      <p:ext uri="{BB962C8B-B14F-4D97-AF65-F5344CB8AC3E}">
        <p14:creationId xmlns:p14="http://schemas.microsoft.com/office/powerpoint/2010/main" val="31026760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154</a:t>
            </a:fld>
            <a:endParaRPr lang="en-US" noProof="0" dirty="0"/>
          </a:p>
        </p:txBody>
      </p:sp>
      <p:sp>
        <p:nvSpPr>
          <p:cNvPr id="6" name="Text Placeholder 5"/>
          <p:cNvSpPr>
            <a:spLocks noGrp="1"/>
          </p:cNvSpPr>
          <p:nvPr>
            <p:ph type="body" sz="quarter" idx="19"/>
          </p:nvPr>
        </p:nvSpPr>
        <p:spPr>
          <a:xfrm>
            <a:off x="531814" y="1246909"/>
            <a:ext cx="10892248" cy="4842741"/>
          </a:xfrm>
        </p:spPr>
        <p:txBody>
          <a:bodyPr/>
          <a:lstStyle/>
          <a:p>
            <a:pPr algn="just"/>
            <a:r>
              <a:rPr lang="en-US" sz="3600" dirty="0" smtClean="0"/>
              <a:t>The </a:t>
            </a:r>
            <a:r>
              <a:rPr lang="en-US" sz="3600" dirty="0"/>
              <a:t>Magna Carta established the </a:t>
            </a:r>
            <a:r>
              <a:rPr lang="en-US" sz="3600" dirty="0">
                <a:hlinkClick r:id="rId2"/>
              </a:rPr>
              <a:t>rule of law </a:t>
            </a:r>
            <a:r>
              <a:rPr lang="en-US" sz="3600" dirty="0"/>
              <a:t>and the idea that all citizens, including those in power, should be fairly and equally ruled by the law.  It began the tradition of respecting the law, limiting government power, providing access to justice and the protection of human rights. </a:t>
            </a:r>
            <a:endParaRPr lang="en-US" sz="3600" dirty="0" smtClean="0"/>
          </a:p>
          <a:p>
            <a:pPr algn="just"/>
            <a:r>
              <a:rPr lang="en-US" sz="3600" dirty="0" smtClean="0"/>
              <a:t>Its </a:t>
            </a:r>
            <a:r>
              <a:rPr lang="en-US" sz="3600" dirty="0"/>
              <a:t>legacy continues to underpin key constitutional documents and human rights instruments around the world.</a:t>
            </a:r>
          </a:p>
        </p:txBody>
      </p:sp>
    </p:spTree>
    <p:extLst>
      <p:ext uri="{BB962C8B-B14F-4D97-AF65-F5344CB8AC3E}">
        <p14:creationId xmlns:p14="http://schemas.microsoft.com/office/powerpoint/2010/main" val="3321629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155</a:t>
            </a:fld>
            <a:endParaRPr lang="en-US" noProof="0" dirty="0"/>
          </a:p>
        </p:txBody>
      </p:sp>
      <p:sp>
        <p:nvSpPr>
          <p:cNvPr id="5" name="Title 4"/>
          <p:cNvSpPr>
            <a:spLocks noGrp="1"/>
          </p:cNvSpPr>
          <p:nvPr>
            <p:ph type="title"/>
          </p:nvPr>
        </p:nvSpPr>
        <p:spPr>
          <a:xfrm>
            <a:off x="541413" y="364542"/>
            <a:ext cx="9992000" cy="1641802"/>
          </a:xfrm>
        </p:spPr>
        <p:txBody>
          <a:bodyPr>
            <a:normAutofit fontScale="90000"/>
          </a:bodyPr>
          <a:lstStyle/>
          <a:p>
            <a:r>
              <a:rPr lang="en-US" b="0" dirty="0" smtClean="0"/>
              <a:t/>
            </a:r>
            <a:br>
              <a:rPr lang="en-US" b="0" dirty="0" smtClean="0"/>
            </a:br>
            <a:r>
              <a:rPr lang="en-US" b="0" dirty="0"/>
              <a:t/>
            </a:r>
            <a:br>
              <a:rPr lang="en-US" b="0" dirty="0"/>
            </a:br>
            <a:r>
              <a:rPr lang="en-US" b="0" dirty="0" smtClean="0"/>
              <a:t/>
            </a:r>
            <a:br>
              <a:rPr lang="en-US" b="0" dirty="0" smtClean="0"/>
            </a:br>
            <a:r>
              <a:rPr lang="en-US" b="0" dirty="0"/>
              <a:t/>
            </a:r>
            <a:br>
              <a:rPr lang="en-US" b="0" dirty="0"/>
            </a:br>
            <a:r>
              <a:rPr lang="en-US" b="0" dirty="0" smtClean="0"/>
              <a:t/>
            </a:r>
            <a:br>
              <a:rPr lang="en-US" b="0" dirty="0" smtClean="0"/>
            </a:br>
            <a:r>
              <a:rPr lang="en-US" b="0" dirty="0" smtClean="0"/>
              <a:t/>
            </a:r>
            <a:br>
              <a:rPr lang="en-US" b="0" dirty="0" smtClean="0"/>
            </a:br>
            <a:r>
              <a:rPr lang="en-US" b="0" dirty="0"/>
              <a:t/>
            </a:r>
            <a:br>
              <a:rPr lang="en-US" b="0" dirty="0"/>
            </a:br>
            <a:r>
              <a:rPr lang="en-US" b="0" dirty="0" smtClean="0"/>
              <a:t/>
            </a:r>
            <a:br>
              <a:rPr lang="en-US" b="0" dirty="0" smtClean="0"/>
            </a:br>
            <a:r>
              <a:rPr lang="en-US" b="0" dirty="0"/>
              <a:t/>
            </a:r>
            <a:br>
              <a:rPr lang="en-US" b="0" dirty="0"/>
            </a:br>
            <a:r>
              <a:rPr lang="en-US" b="0" dirty="0" smtClean="0"/>
              <a:t/>
            </a:r>
            <a:br>
              <a:rPr lang="en-US" b="0" dirty="0" smtClean="0"/>
            </a:br>
            <a:r>
              <a:rPr lang="en-US" b="0" dirty="0" smtClean="0"/>
              <a:t>The </a:t>
            </a:r>
            <a:r>
              <a:rPr lang="en-US" b="0" dirty="0"/>
              <a:t>Legacy of the Magna Carta in Human Rights Documents</a:t>
            </a:r>
            <a:br>
              <a:rPr lang="en-US" b="0" dirty="0"/>
            </a:br>
            <a:endParaRPr lang="en-US" dirty="0"/>
          </a:p>
        </p:txBody>
      </p:sp>
      <p:sp>
        <p:nvSpPr>
          <p:cNvPr id="6" name="Text Placeholder 5"/>
          <p:cNvSpPr>
            <a:spLocks noGrp="1"/>
          </p:cNvSpPr>
          <p:nvPr>
            <p:ph type="body" sz="quarter" idx="19"/>
          </p:nvPr>
        </p:nvSpPr>
        <p:spPr>
          <a:xfrm>
            <a:off x="541413" y="1555080"/>
            <a:ext cx="10799522" cy="4513209"/>
          </a:xfrm>
        </p:spPr>
        <p:txBody>
          <a:bodyPr/>
          <a:lstStyle/>
          <a:p>
            <a:pPr algn="just"/>
            <a:r>
              <a:rPr lang="en-US" dirty="0"/>
              <a:t>The spirit of the Magna Carta played a critical role in the formation of modern human rights documents.  Many of these documents have built on the legacy of the Magna Carta and detail in writing the inalienable rights of individuals as pertinent at the time</a:t>
            </a:r>
            <a:r>
              <a:rPr lang="en-US" dirty="0" smtClean="0"/>
              <a:t>.</a:t>
            </a:r>
          </a:p>
          <a:p>
            <a:pPr fontAlgn="base"/>
            <a:r>
              <a:rPr lang="en-US" dirty="0"/>
              <a:t>England: Petition of Right 1628</a:t>
            </a:r>
          </a:p>
          <a:p>
            <a:pPr fontAlgn="base"/>
            <a:r>
              <a:rPr lang="en-US" dirty="0"/>
              <a:t>To fund his war in Spain, King Charles I forced his people to loan him money- and those who refused were thrown in jail. Sir Edward Coke and the English parliament were not happy!</a:t>
            </a:r>
          </a:p>
          <a:p>
            <a:pPr fontAlgn="base"/>
            <a:r>
              <a:rPr lang="en-US" dirty="0"/>
              <a:t>To get King Charles I to re-commit to observe the rule of law, they drafted the Petition of Right, reminding King Charles I of their rights under the Magna Carta. The Petition was considered a ‘</a:t>
            </a:r>
            <a:r>
              <a:rPr lang="en-US" b="1" dirty="0"/>
              <a:t>true exposition of the Great Charter</a:t>
            </a:r>
            <a:r>
              <a:rPr lang="en-US" dirty="0"/>
              <a:t>’ as it confirmed the people’s rights such as:</a:t>
            </a:r>
          </a:p>
          <a:p>
            <a:pPr algn="just"/>
            <a:endParaRPr lang="en-US" dirty="0"/>
          </a:p>
        </p:txBody>
      </p:sp>
    </p:spTree>
    <p:extLst>
      <p:ext uri="{BB962C8B-B14F-4D97-AF65-F5344CB8AC3E}">
        <p14:creationId xmlns:p14="http://schemas.microsoft.com/office/powerpoint/2010/main" val="249719290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156</a:t>
            </a:fld>
            <a:endParaRPr lang="en-US" noProof="0" dirty="0"/>
          </a:p>
        </p:txBody>
      </p:sp>
      <p:sp>
        <p:nvSpPr>
          <p:cNvPr id="6" name="Text Placeholder 5"/>
          <p:cNvSpPr>
            <a:spLocks noGrp="1"/>
          </p:cNvSpPr>
          <p:nvPr>
            <p:ph type="body" sz="quarter" idx="19"/>
          </p:nvPr>
        </p:nvSpPr>
        <p:spPr>
          <a:xfrm>
            <a:off x="434830" y="712519"/>
            <a:ext cx="11082254" cy="5367687"/>
          </a:xfrm>
        </p:spPr>
        <p:txBody>
          <a:bodyPr/>
          <a:lstStyle/>
          <a:p>
            <a:pPr fontAlgn="base"/>
            <a:r>
              <a:rPr lang="en-US" dirty="0"/>
              <a:t>no taxation without consent of Parliament</a:t>
            </a:r>
          </a:p>
          <a:p>
            <a:pPr fontAlgn="base"/>
            <a:r>
              <a:rPr lang="en-US" dirty="0"/>
              <a:t>no imprisonment without a cause</a:t>
            </a:r>
          </a:p>
          <a:p>
            <a:pPr fontAlgn="base"/>
            <a:r>
              <a:rPr lang="en-US" dirty="0"/>
              <a:t>It became an Act of Parliament in 1628 and is regarded as a Constitutional document of the UK.</a:t>
            </a:r>
          </a:p>
          <a:p>
            <a:pPr fontAlgn="base"/>
            <a:r>
              <a:rPr lang="en-US" dirty="0"/>
              <a:t>England: Habeas Corpus Act 1679</a:t>
            </a:r>
          </a:p>
          <a:p>
            <a:pPr fontAlgn="base"/>
            <a:r>
              <a:rPr lang="en-US" dirty="0"/>
              <a:t>England: Bill of Rights 1689</a:t>
            </a:r>
          </a:p>
          <a:p>
            <a:pPr fontAlgn="base"/>
            <a:r>
              <a:rPr lang="en-US" dirty="0"/>
              <a:t>United States of America: Declaration of Independence 1776, Constitution and Bill of Rights</a:t>
            </a:r>
          </a:p>
          <a:p>
            <a:pPr fontAlgn="base"/>
            <a:r>
              <a:rPr lang="en-US" dirty="0"/>
              <a:t>Australian Constitution 1901</a:t>
            </a:r>
          </a:p>
          <a:p>
            <a:pPr fontAlgn="base"/>
            <a:r>
              <a:rPr lang="en-US" dirty="0"/>
              <a:t>Universal Declaration of Human Rights 1948</a:t>
            </a:r>
          </a:p>
          <a:p>
            <a:pPr fontAlgn="base"/>
            <a:r>
              <a:rPr lang="en-US" dirty="0"/>
              <a:t>ICCPR and ICESCR 1966</a:t>
            </a:r>
          </a:p>
          <a:p>
            <a:endParaRPr lang="en-US" dirty="0"/>
          </a:p>
        </p:txBody>
      </p:sp>
    </p:spTree>
    <p:extLst>
      <p:ext uri="{BB962C8B-B14F-4D97-AF65-F5344CB8AC3E}">
        <p14:creationId xmlns:p14="http://schemas.microsoft.com/office/powerpoint/2010/main" val="19103173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157</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151" y="204466"/>
            <a:ext cx="5157912" cy="6151884"/>
          </a:xfrm>
          <a:prstGeom prst="rect">
            <a:avLst/>
          </a:prstGeom>
        </p:spPr>
      </p:pic>
    </p:spTree>
    <p:extLst>
      <p:ext uri="{BB962C8B-B14F-4D97-AF65-F5344CB8AC3E}">
        <p14:creationId xmlns:p14="http://schemas.microsoft.com/office/powerpoint/2010/main" val="186537553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158</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184" y="155592"/>
            <a:ext cx="4904510" cy="6465663"/>
          </a:xfrm>
          <a:prstGeom prst="rect">
            <a:avLst/>
          </a:prstGeom>
        </p:spPr>
      </p:pic>
    </p:spTree>
    <p:extLst>
      <p:ext uri="{BB962C8B-B14F-4D97-AF65-F5344CB8AC3E}">
        <p14:creationId xmlns:p14="http://schemas.microsoft.com/office/powerpoint/2010/main" val="40191840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159</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7549" y="-1"/>
            <a:ext cx="4868882" cy="6505595"/>
          </a:xfrm>
          <a:prstGeom prst="rect">
            <a:avLst/>
          </a:prstGeom>
        </p:spPr>
      </p:pic>
    </p:spTree>
    <p:extLst>
      <p:ext uri="{BB962C8B-B14F-4D97-AF65-F5344CB8AC3E}">
        <p14:creationId xmlns:p14="http://schemas.microsoft.com/office/powerpoint/2010/main" val="1875498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533400"/>
            <a:ext cx="8229600" cy="5867400"/>
          </a:xfrm>
        </p:spPr>
        <p:txBody>
          <a:bodyPr>
            <a:normAutofit fontScale="77500" lnSpcReduction="20000"/>
          </a:bodyPr>
          <a:lstStyle/>
          <a:p>
            <a:pPr marL="0" indent="0" algn="ctr">
              <a:buNone/>
            </a:pPr>
            <a:r>
              <a:rPr lang="en-US" b="1" dirty="0" smtClean="0"/>
              <a:t>BISMILLAH-AR-RAHMAN-AR-RAHIM</a:t>
            </a:r>
            <a:endParaRPr lang="en-US" dirty="0"/>
          </a:p>
          <a:p>
            <a:pPr marL="0" indent="0" algn="ctr">
              <a:buNone/>
            </a:pPr>
            <a:r>
              <a:rPr lang="en-US" dirty="0" smtClean="0"/>
              <a:t>In </a:t>
            </a:r>
            <a:r>
              <a:rPr lang="en-US" dirty="0"/>
              <a:t>the name of Allah, the </a:t>
            </a:r>
            <a:r>
              <a:rPr lang="en-US" dirty="0" err="1"/>
              <a:t>Beneficient</a:t>
            </a:r>
            <a:r>
              <a:rPr lang="en-US" dirty="0"/>
              <a:t>, the Merciful</a:t>
            </a:r>
            <a:r>
              <a:rPr lang="en-US" dirty="0" smtClean="0"/>
              <a:t>)/</a:t>
            </a:r>
            <a:r>
              <a:rPr lang="en-US" dirty="0"/>
              <a:t> </a:t>
            </a:r>
            <a:r>
              <a:rPr lang="en-US" dirty="0" smtClean="0"/>
              <a:t>In </a:t>
            </a:r>
            <a:r>
              <a:rPr lang="en-US" dirty="0"/>
              <a:t>the name of the Creator, the Merciful</a:t>
            </a:r>
            <a:r>
              <a:rPr lang="en-US" dirty="0" smtClean="0"/>
              <a:t>.</a:t>
            </a:r>
            <a:endParaRPr lang="en-US" dirty="0"/>
          </a:p>
          <a:p>
            <a:pPr marL="0" indent="0" algn="ctr">
              <a:buNone/>
            </a:pPr>
            <a:r>
              <a:rPr lang="en-US" b="1" dirty="0" smtClean="0"/>
              <a:t>PREAMBLE</a:t>
            </a:r>
            <a:endParaRPr lang="en-US" dirty="0"/>
          </a:p>
          <a:p>
            <a:pPr marL="0" indent="0" algn="just">
              <a:buNone/>
            </a:pPr>
            <a:r>
              <a:rPr lang="en-US" dirty="0"/>
              <a:t>We, the people of Bangladesh, having proclaimed our independence on the 26th day of March, 1971 and through </a:t>
            </a:r>
            <a:r>
              <a:rPr lang="en-US" baseline="30000" dirty="0">
                <a:hlinkClick r:id="rId2"/>
              </a:rPr>
              <a:t>2</a:t>
            </a:r>
            <a:r>
              <a:rPr lang="en-US" dirty="0"/>
              <a:t>[a historic struggle for national liberation], established the independent, sovereign People's Republic of Bangladesh</a:t>
            </a:r>
            <a:r>
              <a:rPr lang="en-US" dirty="0" smtClean="0"/>
              <a:t>;</a:t>
            </a:r>
            <a:endParaRPr lang="en-US" dirty="0"/>
          </a:p>
          <a:p>
            <a:pPr marL="0" indent="0" algn="just">
              <a:buNone/>
            </a:pPr>
            <a:r>
              <a:rPr lang="en-US" dirty="0" smtClean="0"/>
              <a:t>Pledging </a:t>
            </a:r>
            <a:r>
              <a:rPr lang="en-US" dirty="0"/>
              <a:t>that the high ideals of nationalism, socialism, democracy and secularism, which inspired our heroic people to dedicate themselves to, and our brave martyrs to sacrifice their lives in, the national liberation struggle, shall be the fundamental principles of the Constitution</a:t>
            </a:r>
            <a:r>
              <a:rPr lang="en-US" dirty="0" smtClean="0"/>
              <a:t>;]</a:t>
            </a:r>
            <a:r>
              <a:rPr lang="en-US" dirty="0"/>
              <a:t> </a:t>
            </a:r>
          </a:p>
          <a:p>
            <a:pPr marL="0" indent="0" algn="just">
              <a:buNone/>
            </a:pPr>
            <a:r>
              <a:rPr lang="en-US" dirty="0"/>
              <a:t>Further pledging that it shall be a fundamental aim of the State to </a:t>
            </a:r>
            <a:r>
              <a:rPr lang="en-US" dirty="0" err="1"/>
              <a:t>realise</a:t>
            </a:r>
            <a:r>
              <a:rPr lang="en-US" dirty="0"/>
              <a:t> through the democratic process a socialist society, free from exploitation a society in which the rule of law, fundamental human rights and freedom, equality and justice, political, economic and social, will be secured for all citizens</a:t>
            </a:r>
            <a:r>
              <a:rPr lang="en-US" dirty="0" smtClean="0"/>
              <a:t>;</a:t>
            </a:r>
            <a:endParaRPr lang="en-US" dirty="0"/>
          </a:p>
          <a:p>
            <a:pPr marL="0" indent="0" algn="just">
              <a:buNone/>
            </a:pPr>
            <a:r>
              <a:rPr lang="en-US" dirty="0"/>
              <a:t>Affirming that it is our sacred duty to safeguard, protect and defend this Constitution and to maintain its supremacy as the embodiment of the will of the people of Bangladesh so that we may prosper in freedom and may make our full contribution towards international peace and co operation in keeping with the progressive aspirations of mankind</a:t>
            </a:r>
            <a:r>
              <a:rPr lang="en-US" dirty="0" smtClean="0"/>
              <a:t>;</a:t>
            </a:r>
            <a:r>
              <a:rPr lang="en-US" dirty="0"/>
              <a:t> </a:t>
            </a:r>
          </a:p>
          <a:p>
            <a:pPr marL="0" indent="0" algn="just">
              <a:buNone/>
            </a:pPr>
            <a:r>
              <a:rPr lang="en-US" dirty="0"/>
              <a:t>In our Constituent Assembly, this eighteenth day of </a:t>
            </a:r>
            <a:r>
              <a:rPr lang="en-US" dirty="0" err="1"/>
              <a:t>Kartick</a:t>
            </a:r>
            <a:r>
              <a:rPr lang="en-US" dirty="0"/>
              <a:t>, 1379 B.S., corresponding to the fourth day of November, 1972 A.D., do hereby adopt, enact and give to ourselves this Constitution.</a:t>
            </a:r>
          </a:p>
          <a:p>
            <a:endParaRPr lang="en-US" dirty="0"/>
          </a:p>
        </p:txBody>
      </p:sp>
    </p:spTree>
    <p:extLst>
      <p:ext uri="{BB962C8B-B14F-4D97-AF65-F5344CB8AC3E}">
        <p14:creationId xmlns:p14="http://schemas.microsoft.com/office/powerpoint/2010/main" val="237078579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160</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1098" y="27866"/>
            <a:ext cx="4749073" cy="6511046"/>
          </a:xfrm>
          <a:prstGeom prst="rect">
            <a:avLst/>
          </a:prstGeom>
        </p:spPr>
      </p:pic>
    </p:spTree>
    <p:extLst>
      <p:ext uri="{BB962C8B-B14F-4D97-AF65-F5344CB8AC3E}">
        <p14:creationId xmlns:p14="http://schemas.microsoft.com/office/powerpoint/2010/main" val="1873975909"/>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161</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322" y="19757"/>
            <a:ext cx="5055161" cy="6519155"/>
          </a:xfrm>
          <a:prstGeom prst="rect">
            <a:avLst/>
          </a:prstGeom>
        </p:spPr>
      </p:pic>
    </p:spTree>
    <p:extLst>
      <p:ext uri="{BB962C8B-B14F-4D97-AF65-F5344CB8AC3E}">
        <p14:creationId xmlns:p14="http://schemas.microsoft.com/office/powerpoint/2010/main" val="101208894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lstStyle/>
          <a:p>
            <a:r>
              <a:rPr lang="en-US" dirty="0"/>
              <a:t>Table </a:t>
            </a:r>
            <a:r>
              <a:rPr lang="en-US" b="0" dirty="0"/>
              <a:t>Option</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p:txBody>
          <a:bodyPr/>
          <a:lstStyle/>
          <a:p>
            <a:r>
              <a:rPr lang="en-US" dirty="0"/>
              <a:t>LOREM IPSUM DOLOR SIT AMET</a:t>
            </a:r>
          </a:p>
        </p:txBody>
      </p:sp>
      <p:graphicFrame>
        <p:nvGraphicFramePr>
          <p:cNvPr id="19" name="Table Placeholder 10">
            <a:extLst>
              <a:ext uri="{FF2B5EF4-FFF2-40B4-BE49-F238E27FC236}">
                <a16:creationId xmlns:a16="http://schemas.microsoft.com/office/drawing/2014/main" id="{FA7555E4-6CFC-1C44-B97A-BFEC35A63419}"/>
              </a:ext>
            </a:extLst>
          </p:cNvPr>
          <p:cNvGraphicFramePr>
            <a:graphicFrameLocks noGrp="1"/>
          </p:cNvGraphicFramePr>
          <p:nvPr>
            <p:ph type="tbl" sz="quarter" idx="12"/>
            <p:extLst>
              <p:ext uri="{D42A27DB-BD31-4B8C-83A1-F6EECF244321}">
                <p14:modId xmlns:p14="http://schemas.microsoft.com/office/powerpoint/2010/main" val="2699641477"/>
              </p:ext>
            </p:extLst>
          </p:nvPr>
        </p:nvGraphicFramePr>
        <p:xfrm>
          <a:off x="609600" y="2228535"/>
          <a:ext cx="10854695" cy="3491545"/>
        </p:xfrm>
        <a:graphic>
          <a:graphicData uri="http://schemas.openxmlformats.org/drawingml/2006/table">
            <a:tbl>
              <a:tblPr firstRow="1" bandRow="1">
                <a:tableStyleId>{5C22544A-7EE6-4342-B048-85BDC9FD1C3A}</a:tableStyleId>
              </a:tblPr>
              <a:tblGrid>
                <a:gridCol w="2170939">
                  <a:extLst>
                    <a:ext uri="{9D8B030D-6E8A-4147-A177-3AD203B41FA5}">
                      <a16:colId xmlns:a16="http://schemas.microsoft.com/office/drawing/2014/main" val="4235906612"/>
                    </a:ext>
                  </a:extLst>
                </a:gridCol>
                <a:gridCol w="2170939">
                  <a:extLst>
                    <a:ext uri="{9D8B030D-6E8A-4147-A177-3AD203B41FA5}">
                      <a16:colId xmlns:a16="http://schemas.microsoft.com/office/drawing/2014/main" val="284311610"/>
                    </a:ext>
                  </a:extLst>
                </a:gridCol>
                <a:gridCol w="2170939">
                  <a:extLst>
                    <a:ext uri="{9D8B030D-6E8A-4147-A177-3AD203B41FA5}">
                      <a16:colId xmlns:a16="http://schemas.microsoft.com/office/drawing/2014/main" val="1235871454"/>
                    </a:ext>
                  </a:extLst>
                </a:gridCol>
                <a:gridCol w="2170939">
                  <a:extLst>
                    <a:ext uri="{9D8B030D-6E8A-4147-A177-3AD203B41FA5}">
                      <a16:colId xmlns:a16="http://schemas.microsoft.com/office/drawing/2014/main" val="2126728798"/>
                    </a:ext>
                  </a:extLst>
                </a:gridCol>
                <a:gridCol w="2170939">
                  <a:extLst>
                    <a:ext uri="{9D8B030D-6E8A-4147-A177-3AD203B41FA5}">
                      <a16:colId xmlns:a16="http://schemas.microsoft.com/office/drawing/2014/main" val="2084617311"/>
                    </a:ext>
                  </a:extLst>
                </a:gridCol>
              </a:tblGrid>
              <a:tr h="698309">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tc>
                  <a:txBody>
                    <a:bodyPr/>
                    <a:lstStyle/>
                    <a:p>
                      <a:pPr algn="ctr"/>
                      <a:r>
                        <a:rPr lang="en-IN" sz="1600" b="1" i="0" u="none" strike="noStrike" kern="1200" dirty="0">
                          <a:solidFill>
                            <a:srgbClr val="3F3F3F"/>
                          </a:solidFill>
                          <a:effectLst/>
                          <a:latin typeface="+mn-lt"/>
                          <a:ea typeface="+mn-ea"/>
                          <a:cs typeface="+mn-cs"/>
                        </a:rPr>
                        <a:t>COLUMN HEADING</a:t>
                      </a:r>
                      <a:r>
                        <a:rPr lang="en-IN" sz="1600" b="0" i="0" u="none" strike="noStrike" kern="1200" dirty="0">
                          <a:solidFill>
                            <a:srgbClr val="3F3F3F"/>
                          </a:solidFill>
                          <a:effectLst/>
                          <a:latin typeface="+mn-lt"/>
                          <a:ea typeface="+mn-ea"/>
                          <a:cs typeface="+mn-cs"/>
                        </a:rPr>
                        <a:t> </a:t>
                      </a:r>
                      <a:endParaRPr lang="en-IN" sz="1600" dirty="0">
                        <a:solidFill>
                          <a:srgbClr val="3F3F3F"/>
                        </a:solidFill>
                      </a:endParaRPr>
                    </a:p>
                  </a:txBody>
                  <a:tcPr marL="94257" marR="94257" anchor="ctr">
                    <a:solidFill>
                      <a:schemeClr val="accent2"/>
                    </a:solidFill>
                  </a:tcPr>
                </a:tc>
                <a:extLst>
                  <a:ext uri="{0D108BD9-81ED-4DB2-BD59-A6C34878D82A}">
                    <a16:rowId xmlns:a16="http://schemas.microsoft.com/office/drawing/2014/main" val="2215579220"/>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kern="1200" dirty="0">
                          <a:solidFill>
                            <a:schemeClr val="tx1"/>
                          </a:solidFill>
                          <a:effectLst/>
                          <a:latin typeface="+mn-lt"/>
                          <a:ea typeface="+mn-ea"/>
                          <a:cs typeface="+mn-cs"/>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516563405"/>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190712569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Row text</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955032543"/>
                  </a:ext>
                </a:extLst>
              </a:tr>
              <a:tr h="698309">
                <a:tc>
                  <a:txBody>
                    <a:bodyPr/>
                    <a:lstStyle/>
                    <a:p>
                      <a:r>
                        <a:rPr lang="en-IN" sz="1600" b="1" i="0" u="none" strike="noStrike" kern="1200" dirty="0">
                          <a:solidFill>
                            <a:schemeClr val="tx1"/>
                          </a:solidFill>
                          <a:effectLst/>
                          <a:latin typeface="+mn-lt"/>
                          <a:ea typeface="+mn-ea"/>
                          <a:cs typeface="+mn-cs"/>
                        </a:rPr>
                        <a:t>ROW HEADING</a:t>
                      </a:r>
                      <a:r>
                        <a:rPr lang="en-IN" sz="1600" b="0" i="0" u="none" strike="noStrike" kern="1200" dirty="0">
                          <a:solidFill>
                            <a:schemeClr val="tx1"/>
                          </a:solidFill>
                          <a:effectLst/>
                          <a:latin typeface="+mn-lt"/>
                          <a:ea typeface="+mn-ea"/>
                          <a:cs typeface="+mn-cs"/>
                        </a:rPr>
                        <a:t> </a:t>
                      </a:r>
                      <a:endParaRPr lang="en-IN" sz="1600" dirty="0">
                        <a:solidFill>
                          <a:schemeClr val="tx1"/>
                        </a:solidFill>
                      </a:endParaRPr>
                    </a:p>
                  </a:txBody>
                  <a:tcPr marL="182880" marR="94257" anchor="ctr">
                    <a:solidFill>
                      <a:schemeClr val="accent3">
                        <a:lumMod val="90000"/>
                      </a:schemeClr>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tc>
                  <a:txBody>
                    <a:bodyPr/>
                    <a:lstStyle/>
                    <a:p>
                      <a:pPr algn="ctr"/>
                      <a:r>
                        <a:rPr lang="en-IN" sz="1600" b="0" i="0" u="none" strike="noStrike" dirty="0">
                          <a:solidFill>
                            <a:schemeClr val="tx1"/>
                          </a:solidFill>
                          <a:effectLst/>
                          <a:latin typeface="+mn-lt"/>
                        </a:rPr>
                        <a:t>123.45</a:t>
                      </a:r>
                      <a:endParaRPr lang="en-IN" sz="1600" dirty="0">
                        <a:solidFill>
                          <a:schemeClr val="tx1"/>
                        </a:solidFill>
                        <a:latin typeface="+mn-lt"/>
                      </a:endParaRPr>
                    </a:p>
                  </a:txBody>
                  <a:tcPr marL="94257" marR="94257" anchor="ctr">
                    <a:solidFill>
                      <a:schemeClr val="accent3"/>
                    </a:solidFill>
                  </a:tcPr>
                </a:tc>
                <a:extLst>
                  <a:ext uri="{0D108BD9-81ED-4DB2-BD59-A6C34878D82A}">
                    <a16:rowId xmlns:a16="http://schemas.microsoft.com/office/drawing/2014/main" val="2684881273"/>
                  </a:ext>
                </a:extLst>
              </a:tr>
            </a:tbl>
          </a:graphicData>
        </a:graphic>
      </p:graphicFrame>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162</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1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12" name="Picture Placeholder 11" title="Skyline">
            <a:extLst>
              <a:ext uri="{FF2B5EF4-FFF2-40B4-BE49-F238E27FC236}">
                <a16:creationId xmlns:a16="http://schemas.microsoft.com/office/drawing/2014/main" id="{6B070BD8-8610-4F64-A93A-41F46C39ECA6}"/>
              </a:ext>
            </a:extLst>
          </p:cNvPr>
          <p:cNvPicPr>
            <a:picLocks noChangeAspect="1" noGrp="1"/>
          </p:cNvPicPr>
          <p:nvPr>
            <p:ph idx="13" sz="quarter" type="pic"/>
          </p:nvPr>
        </p:nvPicPr>
        <p:blipFill>
          <a:blip r:embed="rId2"/>
          <a:srcRect b="29" t="29"/>
          <a:stretch>
            <a:fillRect/>
          </a:stretch>
        </p:blipFill>
        <p:spPr/>
      </p:pic>
      <p:sp>
        <p:nvSpPr>
          <p:cNvPr id="11" name="Title 10">
            <a:extLst>
              <a:ext uri="{FF2B5EF4-FFF2-40B4-BE49-F238E27FC236}">
                <a16:creationId xmlns:a16="http://schemas.microsoft.com/office/drawing/2014/main" id="{69D4BCF2-C773-495F-A4D5-860FB6A2FA91}"/>
              </a:ext>
            </a:extLst>
          </p:cNvPr>
          <p:cNvSpPr>
            <a:spLocks noGrp="1"/>
          </p:cNvSpPr>
          <p:nvPr>
            <p:ph type="title"/>
          </p:nvPr>
        </p:nvSpPr>
        <p:spPr/>
        <p:txBody>
          <a:bodyPr/>
          <a:lstStyle/>
          <a:p>
            <a:r>
              <a:rPr dirty="0" lang="en-US">
                <a:solidFill>
                  <a:schemeClr val="tx1"/>
                </a:solidFill>
              </a:rPr>
              <a:t>Title </a:t>
            </a:r>
            <a:r>
              <a:rPr b="0" dirty="0" lang="en-US">
                <a:solidFill>
                  <a:schemeClr val="tx1"/>
                </a:solidFill>
                <a:latin charset="0" panose="020F0302020204030204" pitchFamily="34" typeface="Calibri Light"/>
                <a:cs charset="0" panose="020F0302020204030204" pitchFamily="34" typeface="Calibri Light"/>
              </a:rPr>
              <a:t>Goes Here</a:t>
            </a:r>
          </a:p>
        </p:txBody>
      </p:sp>
    </p:spTree>
    <p:extLst>
      <p:ext uri="{BB962C8B-B14F-4D97-AF65-F5344CB8AC3E}">
        <p14:creationId xmlns:p14="http://schemas.microsoft.com/office/powerpoint/2010/main" val="2009224050"/>
      </p:ext>
    </p:extLst>
  </p:cSld>
  <p:clrMapOvr>
    <a:masterClrMapping/>
  </p:clrMapOvr>
</p:sld>
</file>

<file path=ppt/slides/slide1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18" name="Picture Placeholder 16" title="Building image">
            <a:extLst>
              <a:ext uri="{FF2B5EF4-FFF2-40B4-BE49-F238E27FC236}">
                <a16:creationId xmlns:a16="http://schemas.microsoft.com/office/drawing/2014/main" id="{BA026684-ED32-4C82-8EFB-03E9E047EA33}"/>
              </a:ext>
            </a:extLst>
          </p:cNvPr>
          <p:cNvPicPr>
            <a:picLocks noChangeAspect="1" noGrp="1"/>
          </p:cNvPicPr>
          <p:nvPr>
            <p:ph idx="13" sz="quarter" type="pic"/>
          </p:nvPr>
        </p:nvPicPr>
        <p:blipFill>
          <a:blip r:embed="rId2"/>
          <a:srcRect l="63" r="63"/>
          <a:stretch>
            <a:fillRect/>
          </a:stretch>
        </p:blipFill>
        <p:spPr>
          <a:custGeom>
            <a:avLst/>
            <a:gdLst>
              <a:gd fmla="*/ 2214261 w 4428523" name="connsiteX0"/>
              <a:gd fmla="*/ 0 h 5137089" name="connsiteY0"/>
              <a:gd fmla="*/ 4428523 w 4428523" name="connsiteX1"/>
              <a:gd fmla="*/ 1107131 h 5137089" name="connsiteY1"/>
              <a:gd fmla="*/ 4428523 w 4428523" name="connsiteX2"/>
              <a:gd fmla="*/ 4029957 h 5137089" name="connsiteY2"/>
              <a:gd fmla="*/ 2214261 w 4428523" name="connsiteX3"/>
              <a:gd fmla="*/ 5137089 h 5137089" name="connsiteY3"/>
              <a:gd fmla="*/ 0 w 4428523" name="connsiteX4"/>
              <a:gd fmla="*/ 4029957 h 5137089" name="connsiteY4"/>
              <a:gd fmla="*/ 0 w 4428523" name="connsiteX5"/>
              <a:gd fmla="*/ 1107131 h 5137089" name="connsiteY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b="b" l="l" r="r" t="t"/>
            <a:pathLst>
              <a:path h="5137089" w="4428523">
                <a:moveTo>
                  <a:pt x="2214261" y="0"/>
                </a:moveTo>
                <a:lnTo>
                  <a:pt x="4428523" y="1107131"/>
                </a:lnTo>
                <a:lnTo>
                  <a:pt x="4428523" y="4029957"/>
                </a:lnTo>
                <a:lnTo>
                  <a:pt x="2214261" y="5137089"/>
                </a:lnTo>
                <a:lnTo>
                  <a:pt x="0" y="4029957"/>
                </a:lnTo>
                <a:lnTo>
                  <a:pt x="0" y="1107131"/>
                </a:lnTo>
                <a:close/>
              </a:path>
            </a:pathLst>
          </a:custGeom>
        </p:spPr>
      </p:pic>
      <p:sp>
        <p:nvSpPr>
          <p:cNvPr descr="Solid dark colored hexagon in the middle of image accent" id="19" name="Hexagon 18">
            <a:extLst>
              <a:ext uri="{FF2B5EF4-FFF2-40B4-BE49-F238E27FC236}">
                <a16:creationId xmlns:a16="http://schemas.microsoft.com/office/drawing/2014/main" id="{7CE8B54A-D8B2-498F-ACFB-31AC2DEB83FA}"/>
              </a:ext>
            </a:extLst>
          </p:cNvPr>
          <p:cNvSpPr/>
          <p:nvPr/>
        </p:nvSpPr>
        <p:spPr>
          <a:xfrm rot="16200000">
            <a:off x="2679702" y="2388914"/>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grpSp>
        <p:nvGrpSpPr>
          <p:cNvPr descr="Company initials and name in grouped text" id="20" name="Group 19">
            <a:extLst>
              <a:ext uri="{FF2B5EF4-FFF2-40B4-BE49-F238E27FC236}">
                <a16:creationId xmlns:a16="http://schemas.microsoft.com/office/drawing/2014/main" id="{82C4EAC6-3E04-4614-86BA-A23C851754D9}"/>
              </a:ext>
            </a:extLst>
          </p:cNvPr>
          <p:cNvGrpSpPr/>
          <p:nvPr/>
        </p:nvGrpSpPr>
        <p:grpSpPr>
          <a:xfrm>
            <a:off x="2955850" y="2855631"/>
            <a:ext cx="1881541" cy="1118752"/>
            <a:chOff x="2955850" y="2902286"/>
            <a:chExt cx="1881541" cy="1118752"/>
          </a:xfrm>
        </p:grpSpPr>
        <p:sp>
          <p:nvSpPr>
            <p:cNvPr id="21" name="TextBox 20">
              <a:extLst>
                <a:ext uri="{FF2B5EF4-FFF2-40B4-BE49-F238E27FC236}">
                  <a16:creationId xmlns:a16="http://schemas.microsoft.com/office/drawing/2014/main" id="{A20626FA-81E3-4C45-BF2D-D52CF6D96238}"/>
                </a:ext>
              </a:extLst>
            </p:cNvPr>
            <p:cNvSpPr txBox="1"/>
            <p:nvPr/>
          </p:nvSpPr>
          <p:spPr>
            <a:xfrm>
              <a:off x="3238428" y="2902286"/>
              <a:ext cx="1295547" cy="1015663"/>
            </a:xfrm>
            <a:prstGeom prst="rect">
              <a:avLst/>
            </a:prstGeom>
            <a:noFill/>
          </p:spPr>
          <p:txBody>
            <a:bodyPr rtlCol="0" wrap="none">
              <a:spAutoFit/>
            </a:bodyPr>
            <a:lstStyle/>
            <a:p>
              <a:r>
                <a:rPr b="1" dirty="0" lang="en-US" sz="6000">
                  <a:solidFill>
                    <a:schemeClr val="bg1"/>
                  </a:solidFill>
                  <a:latin charset="0" panose="020B0A04020102020204" pitchFamily="34" typeface="Arial Black"/>
                </a:rPr>
                <a:t>FR</a:t>
              </a:r>
            </a:p>
          </p:txBody>
        </p:sp>
        <p:sp>
          <p:nvSpPr>
            <p:cNvPr id="22" name="TextBox 21">
              <a:extLst>
                <a:ext uri="{FF2B5EF4-FFF2-40B4-BE49-F238E27FC236}">
                  <a16:creationId xmlns:a16="http://schemas.microsoft.com/office/drawing/2014/main" id="{D6E86452-6AEA-4380-9682-AB26317ADB62}"/>
                </a:ext>
              </a:extLst>
            </p:cNvPr>
            <p:cNvSpPr txBox="1"/>
            <p:nvPr/>
          </p:nvSpPr>
          <p:spPr>
            <a:xfrm>
              <a:off x="2955850" y="3713261"/>
              <a:ext cx="1881541" cy="307777"/>
            </a:xfrm>
            <a:prstGeom prst="rect">
              <a:avLst/>
            </a:prstGeom>
            <a:noFill/>
          </p:spPr>
          <p:txBody>
            <a:bodyPr rtlCol="0" wrap="none">
              <a:spAutoFit/>
            </a:bodyPr>
            <a:lstStyle/>
            <a:p>
              <a:r>
                <a:rPr dirty="0" lang="en-US" sz="1400">
                  <a:solidFill>
                    <a:schemeClr val="bg1"/>
                  </a:solidFill>
                  <a:cs charset="0" panose="020F0302020204030204" pitchFamily="34" typeface="Calibri Light"/>
                </a:rPr>
                <a:t>FABRIKAM RESIDENCES</a:t>
              </a:r>
            </a:p>
          </p:txBody>
        </p:sp>
      </p:grpSp>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dirty="0" lang="en-US"/>
              <a:t>Thank </a:t>
            </a:r>
            <a:r>
              <a:rPr b="0" dirty="0" lang="en-US"/>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idx="15" sz="quarter" type="body"/>
          </p:nvPr>
        </p:nvSpPr>
        <p:spPr/>
        <p:txBody>
          <a:bodyPr/>
          <a:lstStyle/>
          <a:p>
            <a:r>
              <a:rPr dirty="0" lang="en-US"/>
              <a:t>Angelica Astrom</a:t>
            </a:r>
          </a:p>
        </p:txBody>
      </p:sp>
      <p:sp>
        <p:nvSpPr>
          <p:cNvPr id="15" name="Text Placeholder 14">
            <a:extLst>
              <a:ext uri="{FF2B5EF4-FFF2-40B4-BE49-F238E27FC236}">
                <a16:creationId xmlns:a16="http://schemas.microsoft.com/office/drawing/2014/main" id="{7A3FB895-3D21-4707-8EDE-3F825906DE41}"/>
              </a:ext>
            </a:extLst>
          </p:cNvPr>
          <p:cNvSpPr>
            <a:spLocks noGrp="1"/>
          </p:cNvSpPr>
          <p:nvPr>
            <p:ph idx="16" sz="quarter" type="body"/>
          </p:nvPr>
        </p:nvSpPr>
        <p:spPr/>
        <p:txBody>
          <a:bodyPr/>
          <a:lstStyle/>
          <a:p>
            <a:r>
              <a:rPr dirty="0" lang="en-US"/>
              <a:t>208 555 0164</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idx="17" sz="quarter" type="body"/>
          </p:nvPr>
        </p:nvSpPr>
        <p:spPr/>
        <p:txBody>
          <a:bodyPr/>
          <a:lstStyle/>
          <a:p>
            <a:r>
              <a:rPr dirty="0" lang="en-US"/>
              <a:t>angelica@fabrikamresidences.com</a:t>
            </a:r>
          </a:p>
        </p:txBody>
      </p:sp>
      <p:sp>
        <p:nvSpPr>
          <p:cNvPr id="24" name="Text Placeholder 23">
            <a:extLst>
              <a:ext uri="{FF2B5EF4-FFF2-40B4-BE49-F238E27FC236}">
                <a16:creationId xmlns:a16="http://schemas.microsoft.com/office/drawing/2014/main" id="{E62065D0-127B-4884-9760-D1FFEC38A6F9}"/>
              </a:ext>
            </a:extLst>
          </p:cNvPr>
          <p:cNvSpPr>
            <a:spLocks noGrp="1"/>
          </p:cNvSpPr>
          <p:nvPr>
            <p:ph idx="18" sz="quarter" type="body"/>
          </p:nvPr>
        </p:nvSpPr>
        <p:spPr/>
        <p:txBody>
          <a:bodyPr/>
          <a:lstStyle/>
          <a:p>
            <a:r>
              <a:rPr dirty="0" lang="en-US"/>
              <a:t>www.fabrikamresidences.com</a:t>
            </a:r>
          </a:p>
        </p:txBody>
      </p:sp>
    </p:spTree>
    <p:extLst>
      <p:ext uri="{BB962C8B-B14F-4D97-AF65-F5344CB8AC3E}">
        <p14:creationId xmlns:p14="http://schemas.microsoft.com/office/powerpoint/2010/main" val="226095575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rgbClr val="0070C0"/>
                </a:solidFill>
              </a:rPr>
              <a:t>Template Editing Instructions and Feedback</a:t>
            </a:r>
          </a:p>
        </p:txBody>
      </p:sp>
      <p:sp>
        <p:nvSpPr>
          <p:cNvPr id="2" name="Slide Number Placeholder 1">
            <a:extLst>
              <a:ext uri="{FF2B5EF4-FFF2-40B4-BE49-F238E27FC236}">
                <a16:creationId xmlns:a16="http://schemas.microsoft.com/office/drawing/2014/main" id="{CD4BD05F-6F41-4DC6-98B4-D58BCFF6D692}"/>
              </a:ext>
            </a:extLst>
          </p:cNvPr>
          <p:cNvSpPr>
            <a:spLocks noGrp="1"/>
          </p:cNvSpPr>
          <p:nvPr>
            <p:ph type="sldNum" sz="quarter" idx="11"/>
          </p:nvPr>
        </p:nvSpPr>
        <p:spPr/>
        <p:txBody>
          <a:bodyPr/>
          <a:lstStyle/>
          <a:p>
            <a:fld id="{8699F50C-BE38-4BD0-BA84-9B090E1F2B9B}" type="slidenum">
              <a:rPr lang="en-US" smtClean="0"/>
              <a:t>165</a:t>
            </a:fld>
            <a:endParaRPr lang="en-US" dirty="0"/>
          </a:p>
        </p:txBody>
      </p:sp>
    </p:spTree>
    <p:extLst>
      <p:ext uri="{BB962C8B-B14F-4D97-AF65-F5344CB8AC3E}">
        <p14:creationId xmlns:p14="http://schemas.microsoft.com/office/powerpoint/2010/main" val="5958238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8699F50C-BE38-4BD0-BA84-9B090E1F2B9B}" type="slidenum">
              <a:rPr lang="en-US" noProof="0" smtClean="0"/>
              <a:t>166</a:t>
            </a:fld>
            <a:endParaRPr lang="en-US" noProof="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685" y="1084148"/>
            <a:ext cx="10222085" cy="4465862"/>
          </a:xfrm>
          <a:prstGeom prst="rect">
            <a:avLst/>
          </a:prstGeom>
        </p:spPr>
      </p:pic>
    </p:spTree>
    <p:extLst>
      <p:ext uri="{BB962C8B-B14F-4D97-AF65-F5344CB8AC3E}">
        <p14:creationId xmlns:p14="http://schemas.microsoft.com/office/powerpoint/2010/main" val="183784281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8699F50C-BE38-4BD0-BA84-9B090E1F2B9B}" type="slidenum">
              <a:rPr lang="en-US" noProof="0" smtClean="0"/>
              <a:t>167</a:t>
            </a:fld>
            <a:endParaRPr lang="en-US" noProof="0"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72" y="593144"/>
            <a:ext cx="10249552" cy="5139746"/>
          </a:xfrm>
          <a:prstGeom prst="rect">
            <a:avLst/>
          </a:prstGeom>
        </p:spPr>
      </p:pic>
    </p:spTree>
    <p:extLst>
      <p:ext uri="{BB962C8B-B14F-4D97-AF65-F5344CB8AC3E}">
        <p14:creationId xmlns:p14="http://schemas.microsoft.com/office/powerpoint/2010/main" val="3267246176"/>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1"/>
          </p:nvPr>
        </p:nvSpPr>
        <p:spPr/>
        <p:txBody>
          <a:bodyPr/>
          <a:lstStyle/>
          <a:p>
            <a:fld id="{8699F50C-BE38-4BD0-BA84-9B090E1F2B9B}" type="slidenum">
              <a:rPr lang="en-US" noProof="0" smtClean="0"/>
              <a:t>168</a:t>
            </a:fld>
            <a:endParaRPr lang="en-US" noProof="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802" y="1193839"/>
            <a:ext cx="10682805" cy="4570856"/>
          </a:xfrm>
          <a:prstGeom prst="rect">
            <a:avLst/>
          </a:prstGeom>
        </p:spPr>
      </p:pic>
    </p:spTree>
    <p:extLst>
      <p:ext uri="{BB962C8B-B14F-4D97-AF65-F5344CB8AC3E}">
        <p14:creationId xmlns:p14="http://schemas.microsoft.com/office/powerpoint/2010/main" val="12436287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169</a:t>
            </a:fld>
            <a:endParaRPr lang="en-US" noProof="0" dirty="0"/>
          </a:p>
        </p:txBody>
      </p:sp>
      <p:sp>
        <p:nvSpPr>
          <p:cNvPr id="5" name="Title 4"/>
          <p:cNvSpPr>
            <a:spLocks noGrp="1"/>
          </p:cNvSpPr>
          <p:nvPr>
            <p:ph type="title"/>
          </p:nvPr>
        </p:nvSpPr>
        <p:spPr/>
        <p:txBody>
          <a:bodyPr>
            <a:normAutofit fontScale="90000"/>
          </a:bodyPr>
          <a:lstStyle/>
          <a:p>
            <a:r>
              <a:rPr lang="en-US" dirty="0"/>
              <a:t/>
            </a:r>
            <a:br>
              <a:rPr lang="en-US" dirty="0"/>
            </a:br>
            <a:r>
              <a:rPr lang="en-US" dirty="0"/>
              <a:t>The Rule of Law Simplified: The Rule of Law Wheel</a:t>
            </a:r>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678" y="1603169"/>
            <a:ext cx="4724221" cy="4439143"/>
          </a:xfrm>
          <a:prstGeom prst="rect">
            <a:avLst/>
          </a:prstGeom>
        </p:spPr>
      </p:pic>
      <p:sp>
        <p:nvSpPr>
          <p:cNvPr id="9" name="Rectangle 8"/>
          <p:cNvSpPr/>
          <p:nvPr/>
        </p:nvSpPr>
        <p:spPr>
          <a:xfrm>
            <a:off x="5421084" y="1356997"/>
            <a:ext cx="6096000" cy="4678204"/>
          </a:xfrm>
          <a:prstGeom prst="rect">
            <a:avLst/>
          </a:prstGeom>
        </p:spPr>
        <p:txBody>
          <a:bodyPr>
            <a:spAutoFit/>
          </a:bodyPr>
          <a:lstStyle/>
          <a:p>
            <a:pPr algn="just"/>
            <a:r>
              <a:rPr lang="en-US" sz="2000" dirty="0"/>
              <a:t>Principle 1: The Core  </a:t>
            </a:r>
          </a:p>
          <a:p>
            <a:pPr algn="just"/>
            <a:r>
              <a:rPr lang="en-US" sz="2000" dirty="0"/>
              <a:t>People are ruled by just laws, and no one is above the law.</a:t>
            </a:r>
          </a:p>
          <a:p>
            <a:pPr algn="just"/>
            <a:r>
              <a:rPr lang="en-US" sz="2000" dirty="0"/>
              <a:t>The government can only exercise its power within the boundaries set by the law. People have the freedom to do anything, as long as their actions do not break the </a:t>
            </a:r>
            <a:r>
              <a:rPr lang="en-US" sz="2000" dirty="0" smtClean="0"/>
              <a:t>law</a:t>
            </a:r>
          </a:p>
          <a:p>
            <a:pPr algn="just" fontAlgn="base"/>
            <a:r>
              <a:rPr lang="en-US" sz="2000" b="1" dirty="0"/>
              <a:t>Principle 2: The Middle Ring</a:t>
            </a:r>
            <a:endParaRPr lang="en-US" sz="2000" dirty="0"/>
          </a:p>
          <a:p>
            <a:pPr algn="just" fontAlgn="base"/>
            <a:r>
              <a:rPr lang="en-US" sz="2000" dirty="0"/>
              <a:t>The law is applied </a:t>
            </a:r>
            <a:r>
              <a:rPr lang="en-US" sz="2000" b="1" dirty="0">
                <a:hlinkClick r:id="rId3"/>
              </a:rPr>
              <a:t>equally and fairly</a:t>
            </a:r>
            <a:r>
              <a:rPr lang="en-US" sz="2000" dirty="0"/>
              <a:t>.</a:t>
            </a:r>
          </a:p>
          <a:p>
            <a:pPr algn="just" fontAlgn="base"/>
            <a:r>
              <a:rPr lang="en-US" sz="2000" dirty="0"/>
              <a:t>For laws to be effective, they must be clear, certain, and predictable. This enables people to understand and follow them willingly. All people must follow the law and any dispute about the law must be resolved by the</a:t>
            </a:r>
            <a:r>
              <a:rPr lang="en-US" sz="2000" dirty="0">
                <a:hlinkClick r:id="rId4"/>
              </a:rPr>
              <a:t> independent judiciary</a:t>
            </a:r>
            <a:r>
              <a:rPr lang="en-US" sz="2000" dirty="0"/>
              <a:t>, who is free from political pressure and personal biases.</a:t>
            </a:r>
          </a:p>
          <a:p>
            <a:endParaRPr lang="en-US" dirty="0"/>
          </a:p>
        </p:txBody>
      </p:sp>
    </p:spTree>
    <p:extLst>
      <p:ext uri="{BB962C8B-B14F-4D97-AF65-F5344CB8AC3E}">
        <p14:creationId xmlns:p14="http://schemas.microsoft.com/office/powerpoint/2010/main" val="29425533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5668963"/>
          </a:xfrm>
        </p:spPr>
        <p:txBody>
          <a:bodyPr>
            <a:normAutofit fontScale="85000" lnSpcReduction="10000"/>
          </a:bodyPr>
          <a:lstStyle/>
          <a:p>
            <a:pPr marL="0" indent="0" algn="ctr">
              <a:buNone/>
            </a:pPr>
            <a:r>
              <a:rPr lang="as-IN" b="1" dirty="0" smtClean="0">
                <a:latin typeface="Nikosh" pitchFamily="2" charset="0"/>
                <a:cs typeface="Nikosh" pitchFamily="2" charset="0"/>
              </a:rPr>
              <a:t>বিস্‌মিল্লাহির-রহ্‌মানির </a:t>
            </a:r>
            <a:r>
              <a:rPr lang="as-IN" b="1" dirty="0">
                <a:latin typeface="Nikosh" pitchFamily="2" charset="0"/>
                <a:cs typeface="Nikosh" pitchFamily="2" charset="0"/>
              </a:rPr>
              <a:t>রহিম</a:t>
            </a:r>
          </a:p>
          <a:p>
            <a:pPr marL="0" indent="0" algn="ctr">
              <a:buNone/>
            </a:pPr>
            <a:r>
              <a:rPr lang="as-IN" dirty="0" smtClean="0">
                <a:latin typeface="Nikosh" pitchFamily="2" charset="0"/>
                <a:cs typeface="Nikosh" pitchFamily="2" charset="0"/>
              </a:rPr>
              <a:t>দয়াময়</a:t>
            </a:r>
            <a:r>
              <a:rPr lang="as-IN" dirty="0">
                <a:latin typeface="Nikosh" pitchFamily="2" charset="0"/>
                <a:cs typeface="Nikosh" pitchFamily="2" charset="0"/>
              </a:rPr>
              <a:t>, পরম দয়ালু, আল্লাহের নামে</a:t>
            </a:r>
            <a:r>
              <a:rPr lang="as-IN" dirty="0" smtClean="0">
                <a:latin typeface="Nikosh" pitchFamily="2" charset="0"/>
                <a:cs typeface="Nikosh" pitchFamily="2" charset="0"/>
              </a:rPr>
              <a:t>)/</a:t>
            </a:r>
            <a:r>
              <a:rPr lang="as-IN" dirty="0">
                <a:latin typeface="Nikosh" pitchFamily="2" charset="0"/>
                <a:cs typeface="Nikosh" pitchFamily="2" charset="0"/>
              </a:rPr>
              <a:t> </a:t>
            </a:r>
            <a:r>
              <a:rPr lang="as-IN" dirty="0" smtClean="0">
                <a:latin typeface="Nikosh" pitchFamily="2" charset="0"/>
                <a:cs typeface="Nikosh" pitchFamily="2" charset="0"/>
              </a:rPr>
              <a:t>পরম </a:t>
            </a:r>
            <a:r>
              <a:rPr lang="as-IN" dirty="0">
                <a:latin typeface="Nikosh" pitchFamily="2" charset="0"/>
                <a:cs typeface="Nikosh" pitchFamily="2" charset="0"/>
              </a:rPr>
              <a:t>করুণাময় সৃষ্টিকর্তার নামে</a:t>
            </a:r>
            <a:r>
              <a:rPr lang="as-IN" dirty="0" smtClean="0">
                <a:latin typeface="Nikosh" pitchFamily="2" charset="0"/>
                <a:cs typeface="Nikosh" pitchFamily="2" charset="0"/>
              </a:rPr>
              <a:t>।</a:t>
            </a:r>
            <a:endParaRPr lang="as-IN" dirty="0">
              <a:latin typeface="Nikosh" pitchFamily="2" charset="0"/>
              <a:cs typeface="Nikosh" pitchFamily="2" charset="0"/>
            </a:endParaRPr>
          </a:p>
          <a:p>
            <a:pPr marL="0" indent="0">
              <a:buNone/>
            </a:pPr>
            <a:r>
              <a:rPr lang="as-IN" b="1" dirty="0" smtClean="0">
                <a:latin typeface="Nikosh" pitchFamily="2" charset="0"/>
                <a:cs typeface="Nikosh" pitchFamily="2" charset="0"/>
              </a:rPr>
              <a:t>প্রস্তাবনা</a:t>
            </a:r>
            <a:endParaRPr lang="as-IN" dirty="0">
              <a:latin typeface="Nikosh" pitchFamily="2" charset="0"/>
              <a:cs typeface="Nikosh" pitchFamily="2" charset="0"/>
            </a:endParaRPr>
          </a:p>
          <a:p>
            <a:pPr marL="0" indent="0" algn="just">
              <a:buNone/>
            </a:pPr>
            <a:r>
              <a:rPr lang="as-IN" dirty="0">
                <a:latin typeface="Nikosh" pitchFamily="2" charset="0"/>
                <a:cs typeface="Nikosh" pitchFamily="2" charset="0"/>
              </a:rPr>
              <a:t>আমরা, বাংলাদেশের জনগণ, </a:t>
            </a:r>
            <a:r>
              <a:rPr lang="as-IN" dirty="0">
                <a:solidFill>
                  <a:srgbClr val="FF0000"/>
                </a:solidFill>
                <a:latin typeface="Nikosh" pitchFamily="2" charset="0"/>
                <a:cs typeface="Nikosh" pitchFamily="2" charset="0"/>
              </a:rPr>
              <a:t>১৯৭১ খ্রীষ্টাব্দের মার্চ মাসের ২৬ তারিখে </a:t>
            </a:r>
            <a:r>
              <a:rPr lang="as-IN" dirty="0">
                <a:latin typeface="Nikosh" pitchFamily="2" charset="0"/>
                <a:cs typeface="Nikosh" pitchFamily="2" charset="0"/>
              </a:rPr>
              <a:t>স্বাধীনতা ঘোষণা করিয়া </a:t>
            </a:r>
            <a:r>
              <a:rPr lang="as-IN" baseline="30000" dirty="0">
                <a:latin typeface="Nikosh" pitchFamily="2" charset="0"/>
                <a:cs typeface="Nikosh" pitchFamily="2" charset="0"/>
                <a:hlinkClick r:id="rId2"/>
              </a:rPr>
              <a:t>2</a:t>
            </a:r>
            <a:r>
              <a:rPr lang="as-IN" dirty="0">
                <a:latin typeface="Nikosh" pitchFamily="2" charset="0"/>
                <a:cs typeface="Nikosh" pitchFamily="2" charset="0"/>
              </a:rPr>
              <a:t>[জাতীয় মুক্তির জন্য ঐতিহাসিক সংগ্রামের] মাধ্যমে স্বাধীন ও সার্বভৌম গণপ্রজাতন্ত্রী বাংলাদেশ প্রতিষ্ঠিত করিয়াছি</a:t>
            </a:r>
            <a:r>
              <a:rPr lang="as-IN" dirty="0" smtClean="0">
                <a:latin typeface="Nikosh" pitchFamily="2" charset="0"/>
                <a:cs typeface="Nikosh" pitchFamily="2" charset="0"/>
              </a:rPr>
              <a:t>;</a:t>
            </a:r>
            <a:endParaRPr lang="as-IN" dirty="0">
              <a:latin typeface="Nikosh" pitchFamily="2" charset="0"/>
              <a:cs typeface="Nikosh" pitchFamily="2" charset="0"/>
            </a:endParaRPr>
          </a:p>
          <a:p>
            <a:pPr marL="0" indent="0" algn="just">
              <a:buNone/>
            </a:pPr>
            <a:r>
              <a:rPr lang="as-IN" dirty="0" smtClean="0">
                <a:latin typeface="Nikosh" pitchFamily="2" charset="0"/>
                <a:cs typeface="Nikosh" pitchFamily="2" charset="0"/>
              </a:rPr>
              <a:t>আমরা </a:t>
            </a:r>
            <a:r>
              <a:rPr lang="as-IN" dirty="0">
                <a:latin typeface="Nikosh" pitchFamily="2" charset="0"/>
                <a:cs typeface="Nikosh" pitchFamily="2" charset="0"/>
              </a:rPr>
              <a:t>অঙ্গীকার করিতেছি যে, যে সকল মহান আদর্শ আমাদের বীর জনগণকে জাতীয় মুক্তি সংগ্রামে আত্মনিয়োগ ও বীর শহীদদিগকে প্রাণোৎসর্গ করিতে উদ্বুদ্ধ করিয়াছিল -জাতীয়তাবাদ, সমাজতন্ত্র, গণতন্ত্র ও ধর্মনিরপেক্ষতার সেই সকল আদর্শ এই </a:t>
            </a:r>
            <a:r>
              <a:rPr lang="as-IN" dirty="0">
                <a:solidFill>
                  <a:srgbClr val="FF0000"/>
                </a:solidFill>
                <a:latin typeface="Nikosh" pitchFamily="2" charset="0"/>
                <a:cs typeface="Nikosh" pitchFamily="2" charset="0"/>
              </a:rPr>
              <a:t>সংবিধানের মূলনীতি হইবে </a:t>
            </a:r>
            <a:r>
              <a:rPr lang="as-IN" dirty="0" smtClean="0">
                <a:latin typeface="Nikosh" pitchFamily="2" charset="0"/>
                <a:cs typeface="Nikosh" pitchFamily="2" charset="0"/>
              </a:rPr>
              <a:t>;</a:t>
            </a:r>
            <a:endParaRPr lang="as-IN" dirty="0">
              <a:latin typeface="Nikosh" pitchFamily="2" charset="0"/>
              <a:cs typeface="Nikosh" pitchFamily="2" charset="0"/>
            </a:endParaRPr>
          </a:p>
          <a:p>
            <a:pPr marL="0" indent="0" algn="just">
              <a:buNone/>
            </a:pPr>
            <a:r>
              <a:rPr lang="as-IN" dirty="0">
                <a:latin typeface="Nikosh" pitchFamily="2" charset="0"/>
                <a:cs typeface="Nikosh" pitchFamily="2" charset="0"/>
              </a:rPr>
              <a:t>আমরা আরও অঙ্গীকার করিতেছি যে, আমাদের রাষ্ট্রের অন্যতম </a:t>
            </a:r>
            <a:r>
              <a:rPr lang="as-IN" dirty="0">
                <a:solidFill>
                  <a:srgbClr val="FF0000"/>
                </a:solidFill>
                <a:latin typeface="Nikosh" pitchFamily="2" charset="0"/>
                <a:cs typeface="Nikosh" pitchFamily="2" charset="0"/>
              </a:rPr>
              <a:t>মূল লক্ষ্য হইবে </a:t>
            </a:r>
            <a:r>
              <a:rPr lang="as-IN" dirty="0">
                <a:latin typeface="Nikosh" pitchFamily="2" charset="0"/>
                <a:cs typeface="Nikosh" pitchFamily="2" charset="0"/>
              </a:rPr>
              <a:t>গণতান্ত্রিক পদ্ধতিতে এমন এক শোষণমুক্ত সমাজতান্ত্রিক সমাজের প্রতিষ্ঠা- যেখানে সকল নাগরিকের জন্য আইনের শাসন, মৌলিক মানবাধিকার এবং রাজনৈতিক, অর্থনৈতিক ও সামাজিক সাম্য, স্বাধীনতা ও সুবিচার </a:t>
            </a:r>
            <a:r>
              <a:rPr lang="as-IN" dirty="0" smtClean="0">
                <a:latin typeface="Nikosh" pitchFamily="2" charset="0"/>
                <a:cs typeface="Nikosh" pitchFamily="2" charset="0"/>
              </a:rPr>
              <a:t>নিশ্চিত হইবে;</a:t>
            </a:r>
            <a:endParaRPr lang="as-IN" dirty="0">
              <a:latin typeface="Nikosh" pitchFamily="2" charset="0"/>
              <a:cs typeface="Nikosh" pitchFamily="2" charset="0"/>
            </a:endParaRPr>
          </a:p>
          <a:p>
            <a:pPr marL="0" indent="0" algn="just">
              <a:buNone/>
            </a:pPr>
            <a:r>
              <a:rPr lang="as-IN" dirty="0">
                <a:latin typeface="Nikosh" pitchFamily="2" charset="0"/>
                <a:cs typeface="Nikosh" pitchFamily="2" charset="0"/>
              </a:rPr>
              <a:t>আমরা দৃঢ়ভাবে ঘোষণা করিতেছি যে, আমরা যাহাতে স্বাধীন সত্তায় সমৃদ্ধি লাভ করিতে পারি এবং মানবজাতির প্রগতিশীল আশা-আকাঙ্খার সহিত সঙ্গতি রক্ষা করিয়া আন্তর্জাতিক শান্তি ও সহযোগিতার ক্ষেত্রে পূর্ণ ভূমিকা পালন করিতে পারি, সেইজন্য বাংলাদেশের জনগণের অভিপ্রায়ের অভিব্যক্তিস্বরূপ এই </a:t>
            </a:r>
            <a:r>
              <a:rPr lang="as-IN" dirty="0">
                <a:solidFill>
                  <a:srgbClr val="FF0000"/>
                </a:solidFill>
                <a:latin typeface="Nikosh" pitchFamily="2" charset="0"/>
                <a:cs typeface="Nikosh" pitchFamily="2" charset="0"/>
              </a:rPr>
              <a:t>সংবিধানের প্রাধান্য অক্ষুণ্ন রাখা এবং ইহার রক্ষণ, সমর্থন ও নিরাপত্তাবিধান আমাদের পবিত্র </a:t>
            </a:r>
            <a:r>
              <a:rPr lang="as-IN" dirty="0" smtClean="0">
                <a:solidFill>
                  <a:srgbClr val="FF0000"/>
                </a:solidFill>
                <a:latin typeface="Nikosh" pitchFamily="2" charset="0"/>
                <a:cs typeface="Nikosh" pitchFamily="2" charset="0"/>
              </a:rPr>
              <a:t>কর্তব্য;</a:t>
            </a:r>
          </a:p>
          <a:p>
            <a:pPr marL="0" indent="0" algn="just">
              <a:buNone/>
            </a:pPr>
            <a:r>
              <a:rPr lang="as-IN" dirty="0" smtClean="0">
                <a:latin typeface="Nikosh" pitchFamily="2" charset="0"/>
                <a:cs typeface="Nikosh" pitchFamily="2" charset="0"/>
              </a:rPr>
              <a:t>এতদ্বারা </a:t>
            </a:r>
            <a:r>
              <a:rPr lang="as-IN" dirty="0">
                <a:latin typeface="Nikosh" pitchFamily="2" charset="0"/>
                <a:cs typeface="Nikosh" pitchFamily="2" charset="0"/>
              </a:rPr>
              <a:t>আমাদের এই গণপরিষদে, </a:t>
            </a:r>
            <a:r>
              <a:rPr lang="as-IN" dirty="0">
                <a:solidFill>
                  <a:srgbClr val="FF0000"/>
                </a:solidFill>
                <a:latin typeface="Nikosh" pitchFamily="2" charset="0"/>
                <a:cs typeface="Nikosh" pitchFamily="2" charset="0"/>
              </a:rPr>
              <a:t>অদ্য তের শত ঊনআশী বঙ্গাব্দের কার্তিক মাসের আঠারো তারিখ, মোতাবেক ঊনিশ শত বাহাত্তর খ্রীষ্টাব্দের নভেম্বর মাসের চার তারিখে, আমরা এই সংবিধান রচনা ও বিধিবদ্ধ করিয়া সমবেতভাবে গ্রহণ করিলাম।</a:t>
            </a:r>
          </a:p>
          <a:p>
            <a:endParaRPr lang="en-US" dirty="0"/>
          </a:p>
        </p:txBody>
      </p:sp>
    </p:spTree>
    <p:extLst>
      <p:ext uri="{BB962C8B-B14F-4D97-AF65-F5344CB8AC3E}">
        <p14:creationId xmlns:p14="http://schemas.microsoft.com/office/powerpoint/2010/main" val="308887551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950" y="1154726"/>
            <a:ext cx="9858650" cy="4816704"/>
          </a:xfrm>
          <a:prstGeom prst="rect">
            <a:avLst/>
          </a:prstGeom>
        </p:spPr>
      </p:pic>
    </p:spTree>
    <p:extLst>
      <p:ext uri="{BB962C8B-B14F-4D97-AF65-F5344CB8AC3E}">
        <p14:creationId xmlns:p14="http://schemas.microsoft.com/office/powerpoint/2010/main" val="2211960026"/>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6134" y="1979876"/>
            <a:ext cx="4911633" cy="2592530"/>
          </a:xfrm>
        </p:spPr>
        <p:txBody>
          <a:bodyPr>
            <a:normAutofit fontScale="90000"/>
          </a:bodyPr>
          <a:lstStyle/>
          <a:p>
            <a:pPr algn="ctr"/>
            <a:r>
              <a:rPr lang="en-US" dirty="0" smtClean="0"/>
              <a:t>Rights and Obligation </a:t>
            </a:r>
            <a:br>
              <a:rPr lang="en-US" dirty="0" smtClean="0"/>
            </a:br>
            <a:r>
              <a:rPr lang="en-US" dirty="0" smtClean="0"/>
              <a:t>of public servants and provisions relating to the services in the Constitution</a:t>
            </a:r>
            <a:endParaRPr lang="en-US" dirty="0"/>
          </a:p>
        </p:txBody>
      </p:sp>
      <p:pic>
        <p:nvPicPr>
          <p:cNvPr id="6" name="Picture 5"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493" y="1750449"/>
            <a:ext cx="5445871" cy="3051383"/>
          </a:xfrm>
          <a:prstGeom prst="rect">
            <a:avLst/>
          </a:prstGeom>
        </p:spPr>
      </p:pic>
    </p:spTree>
    <p:extLst>
      <p:ext uri="{BB962C8B-B14F-4D97-AF65-F5344CB8AC3E}">
        <p14:creationId xmlns:p14="http://schemas.microsoft.com/office/powerpoint/2010/main" val="209221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9201" y="1905001"/>
            <a:ext cx="4553585" cy="905001"/>
          </a:xfrm>
          <a:prstGeom prst="rect">
            <a:avLst/>
          </a:prstGeom>
        </p:spPr>
      </p:pic>
      <p:pic>
        <p:nvPicPr>
          <p:cNvPr id="6" name="Picture 5"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29200" y="3276600"/>
            <a:ext cx="5449082" cy="1086002"/>
          </a:xfrm>
          <a:prstGeom prst="rect">
            <a:avLst/>
          </a:prstGeom>
        </p:spPr>
      </p:pic>
      <p:pic>
        <p:nvPicPr>
          <p:cNvPr id="7" name="Picture 6" descr="Screen Clippi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105401" y="4953001"/>
            <a:ext cx="5058481" cy="952633"/>
          </a:xfrm>
          <a:prstGeom prst="rect">
            <a:avLst/>
          </a:prstGeom>
        </p:spPr>
      </p:pic>
    </p:spTree>
    <p:extLst>
      <p:ext uri="{BB962C8B-B14F-4D97-AF65-F5344CB8AC3E}">
        <p14:creationId xmlns:p14="http://schemas.microsoft.com/office/powerpoint/2010/main" val="2258604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extLst/>
          </p:nvPr>
        </p:nvGraphicFramePr>
        <p:xfrm>
          <a:off x="1981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Screen Clippi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29200" y="1828800"/>
            <a:ext cx="4639322" cy="971686"/>
          </a:xfrm>
          <a:prstGeom prst="rect">
            <a:avLst/>
          </a:prstGeom>
        </p:spPr>
      </p:pic>
      <p:pic>
        <p:nvPicPr>
          <p:cNvPr id="7" name="Picture 6" descr="Screen Clippi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38726" y="3352801"/>
            <a:ext cx="4629796" cy="905001"/>
          </a:xfrm>
          <a:prstGeom prst="rect">
            <a:avLst/>
          </a:prstGeom>
        </p:spPr>
      </p:pic>
    </p:spTree>
    <p:extLst>
      <p:ext uri="{BB962C8B-B14F-4D97-AF65-F5344CB8AC3E}">
        <p14:creationId xmlns:p14="http://schemas.microsoft.com/office/powerpoint/2010/main" val="1268172343"/>
      </p:ext>
    </p:extLst>
  </p:cSld>
  <p:clrMapOvr>
    <a:masterClrMapping/>
  </p:clrMapOvr>
  <p:timing>
    <p:tnLst>
      <p:par>
        <p:cTn id="1" dur="indefinite" restart="never" nodeType="tmRoot"/>
      </p:par>
    </p:tnLst>
  </p:timing>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6283842" y="1987420"/>
            <a:ext cx="4911633" cy="2886730"/>
          </a:xfrm>
        </p:spPr>
        <p:txBody>
          <a:bodyPr>
            <a:normAutofit fontScale="90000"/>
          </a:bodyPr>
          <a:lstStyle/>
          <a:p>
            <a:pPr algn="ctr"/>
            <a:r>
              <a:rPr dirty="0" lang="en-US" smtClean="0"/>
              <a:t>Introduction </a:t>
            </a:r>
            <a:br>
              <a:rPr dirty="0" lang="en-US" smtClean="0"/>
            </a:br>
            <a:r>
              <a:rPr dirty="0" lang="en-US" smtClean="0"/>
              <a:t>of Bangladesh Constitution and Fundamental </a:t>
            </a:r>
            <a:r>
              <a:rPr dirty="0" lang="en-US"/>
              <a:t>P</a:t>
            </a:r>
            <a:r>
              <a:rPr dirty="0" lang="en-US" smtClean="0"/>
              <a:t>rinciples of </a:t>
            </a:r>
            <a:r>
              <a:rPr dirty="0" lang="en-US"/>
              <a:t>S</a:t>
            </a:r>
            <a:r>
              <a:rPr dirty="0" lang="en-US" smtClean="0"/>
              <a:t>tate Policy</a:t>
            </a:r>
            <a:endParaRPr dirty="0" lang="en-US"/>
          </a:p>
        </p:txBody>
      </p:sp>
      <p:pic>
        <p:nvPicPr>
          <p:cNvPr descr="Screen Clipping" id="5" name="Picture Placeholder 4"/>
          <p:cNvPicPr>
            <a:picLocks noChangeAspect="1" noGrp="1"/>
          </p:cNvPicPr>
          <p:nvPr>
            <p:ph idx="13" sz="quarter" type="pic"/>
          </p:nvPr>
        </p:nvPicPr>
        <p:blipFill>
          <a:blip r:embed="rId2">
            <a:extLst>
              <a:ext uri="{28A0092B-C50C-407E-A947-70E740481C1C}">
                <a14:useLocalDpi xmlns:a14="http://schemas.microsoft.com/office/drawing/2010/main" val="0"/>
              </a:ext>
            </a:extLst>
          </a:blip>
          <a:srcRect l="141" r="141"/>
          <a:stretch>
            <a:fillRect/>
          </a:stretch>
        </p:blipFill>
        <p:spPr/>
      </p:pic>
    </p:spTree>
    <p:extLst>
      <p:ext uri="{BB962C8B-B14F-4D97-AF65-F5344CB8AC3E}">
        <p14:creationId xmlns:p14="http://schemas.microsoft.com/office/powerpoint/2010/main" val="2094255901"/>
      </p:ext>
    </p:extLst>
  </p:cSld>
  <p:clrMapOvr>
    <a:masterClrMapping/>
  </p:clrMapOvr>
  <p:timing>
    <p:tnLst>
      <p:par>
        <p:cTn dur="indefinite" id="1" nodeType="tmRoot" restart="never"/>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381001"/>
            <a:ext cx="7696200" cy="5734791"/>
          </a:xfrm>
        </p:spPr>
      </p:pic>
    </p:spTree>
    <p:extLst>
      <p:ext uri="{BB962C8B-B14F-4D97-AF65-F5344CB8AC3E}">
        <p14:creationId xmlns:p14="http://schemas.microsoft.com/office/powerpoint/2010/main" val="18806905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1" y="457200"/>
            <a:ext cx="7665099" cy="5638800"/>
          </a:xfrm>
        </p:spPr>
      </p:pic>
    </p:spTree>
    <p:extLst>
      <p:ext uri="{BB962C8B-B14F-4D97-AF65-F5344CB8AC3E}">
        <p14:creationId xmlns:p14="http://schemas.microsoft.com/office/powerpoint/2010/main" val="316970328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1" y="457200"/>
            <a:ext cx="7446467" cy="5486400"/>
          </a:xfrm>
        </p:spPr>
      </p:pic>
    </p:spTree>
    <p:extLst>
      <p:ext uri="{BB962C8B-B14F-4D97-AF65-F5344CB8AC3E}">
        <p14:creationId xmlns:p14="http://schemas.microsoft.com/office/powerpoint/2010/main" val="35334488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533400"/>
            <a:ext cx="7577902" cy="5562600"/>
          </a:xfrm>
        </p:spPr>
      </p:pic>
    </p:spTree>
    <p:extLst>
      <p:ext uri="{BB962C8B-B14F-4D97-AF65-F5344CB8AC3E}">
        <p14:creationId xmlns:p14="http://schemas.microsoft.com/office/powerpoint/2010/main" val="14938307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533400"/>
            <a:ext cx="7662512" cy="5638800"/>
          </a:xfrm>
        </p:spPr>
      </p:pic>
    </p:spTree>
    <p:extLst>
      <p:ext uri="{BB962C8B-B14F-4D97-AF65-F5344CB8AC3E}">
        <p14:creationId xmlns:p14="http://schemas.microsoft.com/office/powerpoint/2010/main" val="5322878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4601" y="609600"/>
            <a:ext cx="7407987" cy="5486400"/>
          </a:xfrm>
        </p:spPr>
      </p:pic>
    </p:spTree>
    <p:extLst>
      <p:ext uri="{BB962C8B-B14F-4D97-AF65-F5344CB8AC3E}">
        <p14:creationId xmlns:p14="http://schemas.microsoft.com/office/powerpoint/2010/main" val="33512191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609600"/>
            <a:ext cx="7588652" cy="5562600"/>
          </a:xfrm>
        </p:spPr>
      </p:pic>
    </p:spTree>
    <p:extLst>
      <p:ext uri="{BB962C8B-B14F-4D97-AF65-F5344CB8AC3E}">
        <p14:creationId xmlns:p14="http://schemas.microsoft.com/office/powerpoint/2010/main" val="34471370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1" y="685800"/>
            <a:ext cx="7745873" cy="5562600"/>
          </a:xfrm>
        </p:spPr>
      </p:pic>
    </p:spTree>
    <p:extLst>
      <p:ext uri="{BB962C8B-B14F-4D97-AF65-F5344CB8AC3E}">
        <p14:creationId xmlns:p14="http://schemas.microsoft.com/office/powerpoint/2010/main" val="28858199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762000"/>
            <a:ext cx="7519475" cy="5562600"/>
          </a:xfrm>
        </p:spPr>
      </p:pic>
    </p:spTree>
    <p:extLst>
      <p:ext uri="{BB962C8B-B14F-4D97-AF65-F5344CB8AC3E}">
        <p14:creationId xmlns:p14="http://schemas.microsoft.com/office/powerpoint/2010/main" val="325302157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762000"/>
            <a:ext cx="7543800" cy="5615242"/>
          </a:xfrm>
        </p:spPr>
      </p:pic>
    </p:spTree>
    <p:extLst>
      <p:ext uri="{BB962C8B-B14F-4D97-AF65-F5344CB8AC3E}">
        <p14:creationId xmlns:p14="http://schemas.microsoft.com/office/powerpoint/2010/main" val="73649172"/>
      </p:ext>
    </p:extLst>
  </p:cSld>
  <p:clrMapOvr>
    <a:masterClrMapping/>
  </p:clrMapOvr>
  <p:timing>
    <p:tnLst>
      <p:par>
        <p:cTn id="1" dur="indefinite" restart="never" nodeType="tmRoot"/>
      </p:par>
    </p:tnLst>
  </p:timing>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6522381" y="930303"/>
            <a:ext cx="4911633" cy="5510660"/>
          </a:xfrm>
        </p:spPr>
        <p:txBody>
          <a:bodyPr>
            <a:normAutofit/>
          </a:bodyPr>
          <a:lstStyle/>
          <a:p>
            <a:pPr algn="just"/>
            <a:r>
              <a:rPr b="0" dirty="0" lang="en-US" sz="3200"/>
              <a:t>The Constitution of Bangladesh has 153 articles. It's organized into eleven parts and four schedules. These articles cover various aspects of governance, including the Republic, fundamental principles of state policy, fundamental rights, the executive, the legislature, the judiciary, and more. </a:t>
            </a:r>
            <a:endParaRPr dirty="0" lang="en-US" sz="3200"/>
          </a:p>
        </p:txBody>
      </p:sp>
      <p:pic>
        <p:nvPicPr>
          <p:cNvPr descr="Screen Clipping" id="6" name="Picture Placeholder 5"/>
          <p:cNvPicPr>
            <a:picLocks noChangeAspect="1" noGrp="1"/>
          </p:cNvPicPr>
          <p:nvPr>
            <p:ph idx="13" sz="quarter" type="pic"/>
          </p:nvPr>
        </p:nvPicPr>
        <p:blipFill>
          <a:blip r:embed="rId2">
            <a:extLst>
              <a:ext uri="{28A0092B-C50C-407E-A947-70E740481C1C}">
                <a14:useLocalDpi xmlns:a14="http://schemas.microsoft.com/office/drawing/2010/main" val="0"/>
              </a:ext>
            </a:extLst>
          </a:blip>
          <a:srcRect b="164" t="164"/>
          <a:stretch>
            <a:fillRect/>
          </a:stretch>
        </p:blipFill>
        <p:spPr>
          <a:xfrm>
            <a:off x="1866278" y="996116"/>
            <a:ext cx="4428523" cy="5137089"/>
          </a:xfrm>
        </p:spPr>
      </p:pic>
    </p:spTree>
    <p:extLst>
      <p:ext uri="{BB962C8B-B14F-4D97-AF65-F5344CB8AC3E}">
        <p14:creationId xmlns:p14="http://schemas.microsoft.com/office/powerpoint/2010/main" val="1683203245"/>
      </p:ext>
    </p:extLst>
  </p:cSld>
  <p:clrMapOvr>
    <a:masterClrMapping/>
  </p:clrMapOvr>
  <p:timing>
    <p:tnLst>
      <p:par>
        <p:cTn dur="indefinite" id="1" nodeType="tmRoot" restart="never"/>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1" y="609600"/>
            <a:ext cx="7517507" cy="5562600"/>
          </a:xfrm>
        </p:spPr>
      </p:pic>
    </p:spTree>
    <p:extLst>
      <p:ext uri="{BB962C8B-B14F-4D97-AF65-F5344CB8AC3E}">
        <p14:creationId xmlns:p14="http://schemas.microsoft.com/office/powerpoint/2010/main" val="23583521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685800"/>
            <a:ext cx="7446420" cy="5562600"/>
          </a:xfrm>
        </p:spPr>
      </p:pic>
    </p:spTree>
    <p:extLst>
      <p:ext uri="{BB962C8B-B14F-4D97-AF65-F5344CB8AC3E}">
        <p14:creationId xmlns:p14="http://schemas.microsoft.com/office/powerpoint/2010/main" val="74848461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0800" y="609600"/>
            <a:ext cx="7405100" cy="5562600"/>
          </a:xfrm>
        </p:spPr>
      </p:pic>
    </p:spTree>
    <p:extLst>
      <p:ext uri="{BB962C8B-B14F-4D97-AF65-F5344CB8AC3E}">
        <p14:creationId xmlns:p14="http://schemas.microsoft.com/office/powerpoint/2010/main" val="425631322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457200"/>
            <a:ext cx="8247906" cy="6019800"/>
          </a:xfrm>
        </p:spPr>
      </p:pic>
    </p:spTree>
    <p:extLst>
      <p:ext uri="{BB962C8B-B14F-4D97-AF65-F5344CB8AC3E}">
        <p14:creationId xmlns:p14="http://schemas.microsoft.com/office/powerpoint/2010/main" val="295340708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1" y="533400"/>
            <a:ext cx="7607319" cy="5638800"/>
          </a:xfrm>
        </p:spPr>
      </p:pic>
    </p:spTree>
    <p:extLst>
      <p:ext uri="{BB962C8B-B14F-4D97-AF65-F5344CB8AC3E}">
        <p14:creationId xmlns:p14="http://schemas.microsoft.com/office/powerpoint/2010/main" val="10650828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7401" y="609600"/>
            <a:ext cx="7789443" cy="5562600"/>
          </a:xfrm>
        </p:spPr>
      </p:pic>
    </p:spTree>
    <p:extLst>
      <p:ext uri="{BB962C8B-B14F-4D97-AF65-F5344CB8AC3E}">
        <p14:creationId xmlns:p14="http://schemas.microsoft.com/office/powerpoint/2010/main" val="258597400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685800"/>
            <a:ext cx="7652006" cy="5638800"/>
          </a:xfrm>
        </p:spPr>
      </p:pic>
    </p:spTree>
    <p:extLst>
      <p:ext uri="{BB962C8B-B14F-4D97-AF65-F5344CB8AC3E}">
        <p14:creationId xmlns:p14="http://schemas.microsoft.com/office/powerpoint/2010/main" val="21326321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1" y="533400"/>
            <a:ext cx="7632679" cy="5638800"/>
          </a:xfrm>
        </p:spPr>
      </p:pic>
    </p:spTree>
    <p:extLst>
      <p:ext uri="{BB962C8B-B14F-4D97-AF65-F5344CB8AC3E}">
        <p14:creationId xmlns:p14="http://schemas.microsoft.com/office/powerpoint/2010/main" val="25092387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685801"/>
            <a:ext cx="7620000" cy="5681343"/>
          </a:xfrm>
        </p:spPr>
      </p:pic>
    </p:spTree>
    <p:extLst>
      <p:ext uri="{BB962C8B-B14F-4D97-AF65-F5344CB8AC3E}">
        <p14:creationId xmlns:p14="http://schemas.microsoft.com/office/powerpoint/2010/main" val="255792452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0" y="533400"/>
            <a:ext cx="7665142" cy="5715000"/>
          </a:xfrm>
        </p:spPr>
      </p:pic>
    </p:spTree>
    <p:extLst>
      <p:ext uri="{BB962C8B-B14F-4D97-AF65-F5344CB8AC3E}">
        <p14:creationId xmlns:p14="http://schemas.microsoft.com/office/powerpoint/2010/main" val="1261911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2347" y="636105"/>
            <a:ext cx="4822985" cy="5462952"/>
          </a:xfrm>
        </p:spPr>
        <p:txBody>
          <a:bodyPr>
            <a:normAutofit fontScale="90000"/>
          </a:bodyPr>
          <a:lstStyle/>
          <a:p>
            <a:pPr algn="just"/>
            <a:r>
              <a:rPr lang="en-US" b="0" dirty="0"/>
              <a:t>The Constitution of Bangladesh is the supreme law of Bangladesh. The constitution was adopted by the Constituent Assembly of Bangladesh on </a:t>
            </a:r>
            <a:r>
              <a:rPr lang="en-US" b="0" dirty="0">
                <a:solidFill>
                  <a:srgbClr val="FF0000"/>
                </a:solidFill>
              </a:rPr>
              <a:t>4 November 1972</a:t>
            </a:r>
            <a:r>
              <a:rPr lang="en-US" b="0" dirty="0"/>
              <a:t>, it came into effect on </a:t>
            </a:r>
            <a:r>
              <a:rPr lang="en-US" b="0" dirty="0">
                <a:solidFill>
                  <a:srgbClr val="FF0000"/>
                </a:solidFill>
              </a:rPr>
              <a:t>16 December 1972</a:t>
            </a:r>
            <a:r>
              <a:rPr lang="en-US" b="0" dirty="0"/>
              <a:t>.</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083" y="1716088"/>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0689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533400"/>
            <a:ext cx="7723466" cy="5715000"/>
          </a:xfrm>
        </p:spPr>
      </p:pic>
    </p:spTree>
    <p:extLst>
      <p:ext uri="{BB962C8B-B14F-4D97-AF65-F5344CB8AC3E}">
        <p14:creationId xmlns:p14="http://schemas.microsoft.com/office/powerpoint/2010/main" val="353787836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533400"/>
            <a:ext cx="7870578" cy="5715000"/>
          </a:xfrm>
        </p:spPr>
      </p:pic>
    </p:spTree>
    <p:extLst>
      <p:ext uri="{BB962C8B-B14F-4D97-AF65-F5344CB8AC3E}">
        <p14:creationId xmlns:p14="http://schemas.microsoft.com/office/powerpoint/2010/main" val="307331081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609600"/>
            <a:ext cx="8136160" cy="5791200"/>
          </a:xfrm>
        </p:spPr>
      </p:pic>
    </p:spTree>
    <p:extLst>
      <p:ext uri="{BB962C8B-B14F-4D97-AF65-F5344CB8AC3E}">
        <p14:creationId xmlns:p14="http://schemas.microsoft.com/office/powerpoint/2010/main" val="12678118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609600"/>
            <a:ext cx="7875983" cy="5715000"/>
          </a:xfrm>
        </p:spPr>
      </p:pic>
    </p:spTree>
    <p:extLst>
      <p:ext uri="{BB962C8B-B14F-4D97-AF65-F5344CB8AC3E}">
        <p14:creationId xmlns:p14="http://schemas.microsoft.com/office/powerpoint/2010/main" val="394858447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1" y="457200"/>
            <a:ext cx="8044897" cy="5867400"/>
          </a:xfrm>
        </p:spPr>
      </p:pic>
    </p:spTree>
    <p:extLst>
      <p:ext uri="{BB962C8B-B14F-4D97-AF65-F5344CB8AC3E}">
        <p14:creationId xmlns:p14="http://schemas.microsoft.com/office/powerpoint/2010/main" val="148116221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685800"/>
            <a:ext cx="7884913" cy="5715000"/>
          </a:xfrm>
        </p:spPr>
      </p:pic>
    </p:spTree>
    <p:extLst>
      <p:ext uri="{BB962C8B-B14F-4D97-AF65-F5344CB8AC3E}">
        <p14:creationId xmlns:p14="http://schemas.microsoft.com/office/powerpoint/2010/main" val="220822746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800" y="685800"/>
            <a:ext cx="8044090" cy="5562600"/>
          </a:xfrm>
        </p:spPr>
      </p:pic>
    </p:spTree>
    <p:extLst>
      <p:ext uri="{BB962C8B-B14F-4D97-AF65-F5344CB8AC3E}">
        <p14:creationId xmlns:p14="http://schemas.microsoft.com/office/powerpoint/2010/main" val="146107717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457200"/>
            <a:ext cx="7896770" cy="5715000"/>
          </a:xfrm>
        </p:spPr>
      </p:pic>
    </p:spTree>
    <p:extLst>
      <p:ext uri="{BB962C8B-B14F-4D97-AF65-F5344CB8AC3E}">
        <p14:creationId xmlns:p14="http://schemas.microsoft.com/office/powerpoint/2010/main" val="140111213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609600"/>
            <a:ext cx="7696200" cy="5736684"/>
          </a:xfrm>
        </p:spPr>
      </p:pic>
    </p:spTree>
    <p:extLst>
      <p:ext uri="{BB962C8B-B14F-4D97-AF65-F5344CB8AC3E}">
        <p14:creationId xmlns:p14="http://schemas.microsoft.com/office/powerpoint/2010/main" val="394428937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0" y="609600"/>
            <a:ext cx="7733210" cy="5638800"/>
          </a:xfrm>
        </p:spPr>
      </p:pic>
    </p:spTree>
    <p:extLst>
      <p:ext uri="{BB962C8B-B14F-4D97-AF65-F5344CB8AC3E}">
        <p14:creationId xmlns:p14="http://schemas.microsoft.com/office/powerpoint/2010/main" val="31550968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1392903757"/>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974109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78741" y="1600201"/>
            <a:ext cx="4634519" cy="4525963"/>
          </a:xfr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66336" y="309127"/>
            <a:ext cx="8259328" cy="6239746"/>
          </a:xfrm>
          <a:prstGeom prst="rect">
            <a:avLst/>
          </a:prstGeom>
        </p:spPr>
      </p:pic>
    </p:spTree>
    <p:extLst>
      <p:ext uri="{BB962C8B-B14F-4D97-AF65-F5344CB8AC3E}">
        <p14:creationId xmlns:p14="http://schemas.microsoft.com/office/powerpoint/2010/main" val="9612080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8401" y="609600"/>
            <a:ext cx="7582017" cy="5638800"/>
          </a:xfrm>
        </p:spPr>
      </p:pic>
    </p:spTree>
    <p:extLst>
      <p:ext uri="{BB962C8B-B14F-4D97-AF65-F5344CB8AC3E}">
        <p14:creationId xmlns:p14="http://schemas.microsoft.com/office/powerpoint/2010/main" val="14942707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1" y="609600"/>
            <a:ext cx="7595207" cy="5486400"/>
          </a:xfrm>
        </p:spPr>
      </p:pic>
    </p:spTree>
    <p:extLst>
      <p:ext uri="{BB962C8B-B14F-4D97-AF65-F5344CB8AC3E}">
        <p14:creationId xmlns:p14="http://schemas.microsoft.com/office/powerpoint/2010/main" val="196665863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28800" y="304800"/>
            <a:ext cx="7900966" cy="5943600"/>
          </a:xfrm>
        </p:spPr>
      </p:pic>
    </p:spTree>
    <p:extLst>
      <p:ext uri="{BB962C8B-B14F-4D97-AF65-F5344CB8AC3E}">
        <p14:creationId xmlns:p14="http://schemas.microsoft.com/office/powerpoint/2010/main" val="1547319022"/>
      </p:ext>
    </p:extLst>
  </p:cSld>
  <p:clrMapOvr>
    <a:masterClrMapping/>
  </p:clrMapOvr>
  <p:timing>
    <p:tnLst>
      <p:par>
        <p:cTn id="1" dur="indefinite" restart="never" nodeType="tmRoot"/>
      </p:par>
    </p:tnLst>
  </p:timing>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07524" y="235724"/>
            <a:ext cx="6473721" cy="6400800"/>
          </a:xfrm>
        </p:spPr>
        <p:txBody>
          <a:bodyPr>
            <a:normAutofit lnSpcReduction="10000"/>
          </a:bodyPr>
          <a:lstStyle/>
          <a:p>
            <a:r>
              <a:rPr b="1" cap="all" dirty="0" lang="en-US">
                <a:hlinkClick r:id="rId2"/>
              </a:rPr>
              <a:t>Part I</a:t>
            </a:r>
            <a:endParaRPr b="1" cap="all" dirty="0" lang="en-US"/>
          </a:p>
          <a:p>
            <a:r>
              <a:rPr dirty="0" lang="en-US">
                <a:hlinkClick r:id="rId2"/>
              </a:rPr>
              <a:t>THE REPUBLIC</a:t>
            </a:r>
            <a:endParaRPr dirty="0" lang="en-US"/>
          </a:p>
          <a:p>
            <a:r>
              <a:rPr dirty="0" lang="en-US">
                <a:hlinkClick r:id="rId3"/>
              </a:rPr>
              <a:t>1. The Republic</a:t>
            </a:r>
            <a:endParaRPr dirty="0" lang="en-US"/>
          </a:p>
          <a:p>
            <a:r>
              <a:rPr dirty="0" lang="en-US">
                <a:hlinkClick r:id="rId4"/>
              </a:rPr>
              <a:t>2. The territory of the Republic</a:t>
            </a:r>
            <a:endParaRPr dirty="0" lang="en-US"/>
          </a:p>
          <a:p>
            <a:r>
              <a:rPr dirty="0" lang="en-US">
                <a:hlinkClick r:id="rId5"/>
              </a:rPr>
              <a:t>2A. The state religion</a:t>
            </a:r>
            <a:endParaRPr dirty="0" lang="en-US"/>
          </a:p>
          <a:p>
            <a:r>
              <a:rPr dirty="0" lang="en-US">
                <a:hlinkClick r:id="rId6"/>
              </a:rPr>
              <a:t>3. The state language</a:t>
            </a:r>
            <a:endParaRPr dirty="0" lang="en-US"/>
          </a:p>
          <a:p>
            <a:r>
              <a:rPr dirty="0" lang="en-US">
                <a:hlinkClick r:id="rId7"/>
              </a:rPr>
              <a:t>4. National anthem, flag and emblem</a:t>
            </a:r>
            <a:endParaRPr dirty="0" lang="en-US"/>
          </a:p>
          <a:p>
            <a:r>
              <a:rPr dirty="0" lang="en-US">
                <a:hlinkClick r:id="rId8"/>
              </a:rPr>
              <a:t>4A. Portrait of the Father of the Nation</a:t>
            </a:r>
            <a:endParaRPr dirty="0" lang="en-US"/>
          </a:p>
          <a:p>
            <a:r>
              <a:rPr dirty="0" lang="en-US">
                <a:hlinkClick r:id="rId9"/>
              </a:rPr>
              <a:t>5. The capital</a:t>
            </a:r>
            <a:endParaRPr dirty="0" lang="en-US"/>
          </a:p>
          <a:p>
            <a:r>
              <a:rPr dirty="0" lang="en-US">
                <a:hlinkClick r:id="rId10"/>
              </a:rPr>
              <a:t>6. Citizenship</a:t>
            </a:r>
            <a:endParaRPr dirty="0" lang="en-US"/>
          </a:p>
          <a:p>
            <a:r>
              <a:rPr dirty="0" lang="en-US">
                <a:solidFill>
                  <a:srgbClr val="FF0000"/>
                </a:solidFill>
                <a:hlinkClick r:id="rId11"/>
              </a:rPr>
              <a:t>7. Supremacy of the Constitution</a:t>
            </a:r>
            <a:endParaRPr dirty="0" lang="en-US">
              <a:solidFill>
                <a:srgbClr val="FF0000"/>
              </a:solidFill>
            </a:endParaRPr>
          </a:p>
          <a:p>
            <a:r>
              <a:rPr dirty="0" lang="en-US">
                <a:hlinkClick r:id="rId12"/>
              </a:rPr>
              <a:t>7A. Offence of abrogation, suspension, </a:t>
            </a:r>
            <a:r>
              <a:rPr dirty="0" err="1" lang="en-US">
                <a:hlinkClick r:id="rId12"/>
              </a:rPr>
              <a:t>etc</a:t>
            </a:r>
            <a:r>
              <a:rPr dirty="0" lang="en-US">
                <a:hlinkClick r:id="rId12"/>
              </a:rPr>
              <a:t> . of the Constitution</a:t>
            </a:r>
            <a:endParaRPr dirty="0" lang="en-US"/>
          </a:p>
          <a:p>
            <a:r>
              <a:rPr dirty="0" lang="en-US">
                <a:hlinkClick r:id="rId13"/>
              </a:rPr>
              <a:t>7B. Basic provisions of the Constitution are not amendable</a:t>
            </a:r>
            <a:endParaRPr dirty="0" lang="en-US"/>
          </a:p>
        </p:txBody>
      </p:sp>
      <p:pic>
        <p:nvPicPr>
          <p:cNvPr id="13" name="Picture Placeholder 12" title="Skyline">
            <a:extLst>
              <a:ext uri="{FF2B5EF4-FFF2-40B4-BE49-F238E27FC236}">
                <a16:creationId xmlns:a16="http://schemas.microsoft.com/office/drawing/2014/main" id="{066FE296-3466-420F-AD6C-D3A37B973B7D}"/>
              </a:ext>
            </a:extLst>
          </p:cNvPr>
          <p:cNvPicPr>
            <a:picLocks noChangeAspect="1" noGrp="1"/>
          </p:cNvPicPr>
          <p:nvPr>
            <p:ph idx="10" sz="quarter" type="pic"/>
          </p:nvPr>
        </p:nvPicPr>
        <p:blipFill rotWithShape="1">
          <a:blip r:embed="rId14"/>
          <a:srcRect l="169" r="169"/>
          <a:stretch/>
        </p:blipFill>
        <p:spPr/>
      </p:pic>
      <p:sp>
        <p:nvSpPr>
          <p:cNvPr id="11" name="Footer Placeholder 10">
            <a:extLst>
              <a:ext uri="{FF2B5EF4-FFF2-40B4-BE49-F238E27FC236}">
                <a16:creationId xmlns:a16="http://schemas.microsoft.com/office/drawing/2014/main" id="{47F4D2C2-B71A-4089-A3FE-603C32706CA6}"/>
              </a:ext>
            </a:extLst>
          </p:cNvPr>
          <p:cNvSpPr>
            <a:spLocks noGrp="1"/>
          </p:cNvSpPr>
          <p:nvPr>
            <p:ph idx="14" sz="quarter" type="ftr"/>
          </p:nvPr>
        </p:nvSpPr>
        <p:spPr/>
        <p:txBody>
          <a:bodyPr/>
          <a:lstStyle/>
          <a:p>
            <a:r>
              <a:rPr dirty="0" lang="en-US"/>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idx="15" sz="quarter" type="sldNum"/>
          </p:nvPr>
        </p:nvSpPr>
        <p:spPr/>
        <p:txBody>
          <a:bodyPr/>
          <a:lstStyle/>
          <a:p>
            <a:fld id="{8699F50C-BE38-4BD0-BA84-9B090E1F2B9B}" type="slidenum">
              <a:rPr lang="en-US" smtClean="0"/>
              <a:pPr/>
              <a:t>54</a:t>
            </a:fld>
            <a:endParaRPr dirty="0" lang="en-US"/>
          </a:p>
        </p:txBody>
      </p:sp>
    </p:spTree>
    <p:extLst>
      <p:ext uri="{BB962C8B-B14F-4D97-AF65-F5344CB8AC3E}">
        <p14:creationId xmlns:p14="http://schemas.microsoft.com/office/powerpoint/2010/main" val="972005540"/>
      </p:ext>
    </p:extLst>
  </p:cSld>
  <p:clrMapOvr>
    <a:masterClrMapping/>
  </p:clrMapOvr>
  <p:timing>
    <p:tnLst>
      <p:par>
        <p:cTn dur="indefinite" id="1" nodeType="tmRoot" restart="never"/>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0027" y="1306287"/>
            <a:ext cx="10334851" cy="4598486"/>
          </a:xfrm>
        </p:spPr>
      </p:pic>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55</a:t>
            </a:fld>
            <a:endParaRPr lang="en-US" noProof="0" dirty="0"/>
          </a:p>
        </p:txBody>
      </p:sp>
    </p:spTree>
    <p:extLst>
      <p:ext uri="{BB962C8B-B14F-4D97-AF65-F5344CB8AC3E}">
        <p14:creationId xmlns:p14="http://schemas.microsoft.com/office/powerpoint/2010/main" val="30646422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56</a:t>
            </a:fld>
            <a:endParaRPr lang="en-US" noProof="0" dirty="0"/>
          </a:p>
        </p:txBody>
      </p:sp>
      <p:pic>
        <p:nvPicPr>
          <p:cNvPr id="9" name="Picture 8"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41" y="1228612"/>
            <a:ext cx="11055918" cy="4400776"/>
          </a:xfrm>
          <a:prstGeom prst="rect">
            <a:avLst/>
          </a:prstGeom>
        </p:spPr>
      </p:pic>
    </p:spTree>
    <p:extLst>
      <p:ext uri="{BB962C8B-B14F-4D97-AF65-F5344CB8AC3E}">
        <p14:creationId xmlns:p14="http://schemas.microsoft.com/office/powerpoint/2010/main" val="30332642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57</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486" y="1273629"/>
            <a:ext cx="11221027" cy="4963885"/>
          </a:xfrm>
          <a:prstGeom prst="rect">
            <a:avLst/>
          </a:prstGeom>
        </p:spPr>
      </p:pic>
    </p:spTree>
    <p:extLst>
      <p:ext uri="{BB962C8B-B14F-4D97-AF65-F5344CB8AC3E}">
        <p14:creationId xmlns:p14="http://schemas.microsoft.com/office/powerpoint/2010/main" val="19842559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58</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961" y="1390545"/>
            <a:ext cx="11240078" cy="4076910"/>
          </a:xfrm>
          <a:prstGeom prst="rect">
            <a:avLst/>
          </a:prstGeom>
        </p:spPr>
      </p:pic>
    </p:spTree>
    <p:extLst>
      <p:ext uri="{BB962C8B-B14F-4D97-AF65-F5344CB8AC3E}">
        <p14:creationId xmlns:p14="http://schemas.microsoft.com/office/powerpoint/2010/main" val="4664566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59</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41" y="1187335"/>
            <a:ext cx="11030517" cy="4483330"/>
          </a:xfrm>
          <a:prstGeom prst="rect">
            <a:avLst/>
          </a:prstGeom>
        </p:spPr>
      </p:pic>
    </p:spTree>
    <p:extLst>
      <p:ext uri="{BB962C8B-B14F-4D97-AF65-F5344CB8AC3E}">
        <p14:creationId xmlns:p14="http://schemas.microsoft.com/office/powerpoint/2010/main" val="517918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a:extLst>
              <a:ext uri="{FF2B5EF4-FFF2-40B4-BE49-F238E27FC236}">
                <a16:creationId xmlns:a16="http://schemas.microsoft.com/office/drawing/2014/main" id="{1DCFA8A2-3FB8-48CA-933D-0800A9D2A2A2}"/>
              </a:ext>
            </a:extLst>
          </p:cNvPr>
          <p:cNvSpPr>
            <a:spLocks noGrp="1"/>
          </p:cNvSpPr>
          <p:nvPr>
            <p:ph sz="half" idx="13"/>
          </p:nvPr>
        </p:nvSpPr>
        <p:spPr>
          <a:xfrm>
            <a:off x="520697" y="755374"/>
            <a:ext cx="10626273" cy="5362851"/>
          </a:xfrm>
        </p:spPr>
        <p:txBody>
          <a:bodyPr>
            <a:normAutofit fontScale="85000" lnSpcReduction="20000"/>
          </a:bodyPr>
          <a:lstStyle/>
          <a:p>
            <a:r>
              <a:rPr lang="en-US" b="1" dirty="0" smtClean="0"/>
              <a:t>BISMILLAH-AR-RAHMAN-AR-RAHIM</a:t>
            </a:r>
            <a:endParaRPr lang="en-US" dirty="0"/>
          </a:p>
          <a:p>
            <a:r>
              <a:rPr lang="en-US" dirty="0"/>
              <a:t>(In the name of Allah, the Beneficient, the Merciful</a:t>
            </a:r>
            <a:r>
              <a:rPr lang="en-US" dirty="0" smtClean="0"/>
              <a:t>)/</a:t>
            </a:r>
            <a:r>
              <a:rPr lang="en-US" dirty="0"/>
              <a:t> </a:t>
            </a:r>
            <a:r>
              <a:rPr lang="en-US" dirty="0" smtClean="0"/>
              <a:t>In </a:t>
            </a:r>
            <a:r>
              <a:rPr lang="en-US" dirty="0"/>
              <a:t>the name of the Creator, the Merciful</a:t>
            </a:r>
            <a:r>
              <a:rPr lang="en-US" dirty="0" smtClean="0"/>
              <a:t>.]</a:t>
            </a:r>
            <a:r>
              <a:rPr lang="en-US" dirty="0"/>
              <a:t> </a:t>
            </a:r>
          </a:p>
          <a:p>
            <a:r>
              <a:rPr lang="en-US" b="1" dirty="0" smtClean="0">
                <a:solidFill>
                  <a:srgbClr val="FF0000"/>
                </a:solidFill>
              </a:rPr>
              <a:t>PREAMBLE</a:t>
            </a:r>
            <a:endParaRPr lang="en-US" dirty="0">
              <a:solidFill>
                <a:srgbClr val="FF0000"/>
              </a:solidFill>
            </a:endParaRPr>
          </a:p>
          <a:p>
            <a:pPr algn="just"/>
            <a:r>
              <a:rPr lang="en-US" dirty="0">
                <a:solidFill>
                  <a:srgbClr val="FF0000"/>
                </a:solidFill>
              </a:rPr>
              <a:t>We, </a:t>
            </a:r>
            <a:r>
              <a:rPr lang="en-US" dirty="0"/>
              <a:t>the </a:t>
            </a:r>
            <a:r>
              <a:rPr lang="en-US" dirty="0">
                <a:solidFill>
                  <a:srgbClr val="FF0000"/>
                </a:solidFill>
              </a:rPr>
              <a:t>people </a:t>
            </a:r>
            <a:r>
              <a:rPr lang="en-US" dirty="0"/>
              <a:t>of Bangladesh, having </a:t>
            </a:r>
            <a:r>
              <a:rPr lang="en-US" dirty="0">
                <a:solidFill>
                  <a:srgbClr val="FF0000"/>
                </a:solidFill>
              </a:rPr>
              <a:t>proclaimed our independence </a:t>
            </a:r>
            <a:r>
              <a:rPr lang="en-US" dirty="0"/>
              <a:t>on the </a:t>
            </a:r>
            <a:r>
              <a:rPr lang="en-US" dirty="0">
                <a:solidFill>
                  <a:srgbClr val="FF0000"/>
                </a:solidFill>
              </a:rPr>
              <a:t>26th day of March</a:t>
            </a:r>
            <a:r>
              <a:rPr lang="en-US" dirty="0"/>
              <a:t>, </a:t>
            </a:r>
            <a:r>
              <a:rPr lang="en-US" dirty="0">
                <a:solidFill>
                  <a:srgbClr val="FF0000"/>
                </a:solidFill>
              </a:rPr>
              <a:t>1971 </a:t>
            </a:r>
            <a:r>
              <a:rPr lang="en-US" dirty="0"/>
              <a:t>and </a:t>
            </a:r>
            <a:r>
              <a:rPr lang="en-US" dirty="0">
                <a:solidFill>
                  <a:srgbClr val="FF0000"/>
                </a:solidFill>
              </a:rPr>
              <a:t>through </a:t>
            </a:r>
            <a:r>
              <a:rPr lang="en-US" baseline="30000" dirty="0">
                <a:solidFill>
                  <a:srgbClr val="FF0000"/>
                </a:solidFill>
                <a:hlinkClick r:id="rId2"/>
              </a:rPr>
              <a:t>2</a:t>
            </a:r>
            <a:r>
              <a:rPr lang="en-US" dirty="0">
                <a:solidFill>
                  <a:srgbClr val="FF0000"/>
                </a:solidFill>
              </a:rPr>
              <a:t>[a historic struggle for national liberation</a:t>
            </a:r>
            <a:r>
              <a:rPr lang="en-US" dirty="0"/>
              <a:t>], </a:t>
            </a:r>
            <a:r>
              <a:rPr lang="en-US" dirty="0">
                <a:solidFill>
                  <a:srgbClr val="FF0000"/>
                </a:solidFill>
              </a:rPr>
              <a:t>established the independent, sovereign People's Republic of Bangladesh</a:t>
            </a:r>
            <a:r>
              <a:rPr lang="en-US" dirty="0" smtClean="0">
                <a:solidFill>
                  <a:srgbClr val="FF0000"/>
                </a:solidFill>
              </a:rPr>
              <a:t>;</a:t>
            </a:r>
            <a:endParaRPr lang="en-US" dirty="0">
              <a:solidFill>
                <a:srgbClr val="FF0000"/>
              </a:solidFill>
            </a:endParaRPr>
          </a:p>
          <a:p>
            <a:pPr algn="just"/>
            <a:r>
              <a:rPr lang="en-US" baseline="30000" dirty="0">
                <a:hlinkClick r:id="rId3"/>
              </a:rPr>
              <a:t>3</a:t>
            </a:r>
            <a:r>
              <a:rPr lang="en-US" dirty="0"/>
              <a:t>[Pledging that the high ideals of </a:t>
            </a:r>
            <a:r>
              <a:rPr lang="en-US" dirty="0">
                <a:solidFill>
                  <a:srgbClr val="FF0000"/>
                </a:solidFill>
              </a:rPr>
              <a:t>nationalism, socialism, democracy and secularism</a:t>
            </a:r>
            <a:r>
              <a:rPr lang="en-US" dirty="0"/>
              <a:t>, which inspired our heroic people to dedicate themselves to, and our brave martyrs to sacrifice their lives in, the national liberation struggle, </a:t>
            </a:r>
            <a:r>
              <a:rPr lang="en-US" dirty="0">
                <a:solidFill>
                  <a:srgbClr val="FF0000"/>
                </a:solidFill>
              </a:rPr>
              <a:t>shall be the fundamental principles </a:t>
            </a:r>
            <a:r>
              <a:rPr lang="en-US" dirty="0"/>
              <a:t>of the Constitution</a:t>
            </a:r>
            <a:r>
              <a:rPr lang="en-US" dirty="0" smtClean="0"/>
              <a:t>;]</a:t>
            </a:r>
            <a:endParaRPr lang="en-US" dirty="0"/>
          </a:p>
          <a:p>
            <a:pPr algn="just"/>
            <a:r>
              <a:rPr lang="en-US" dirty="0"/>
              <a:t>Further pledging that it shall be a </a:t>
            </a:r>
            <a:r>
              <a:rPr lang="en-US" dirty="0">
                <a:solidFill>
                  <a:srgbClr val="FF0000"/>
                </a:solidFill>
              </a:rPr>
              <a:t>fundamental aim </a:t>
            </a:r>
            <a:r>
              <a:rPr lang="en-US" dirty="0"/>
              <a:t>of the </a:t>
            </a:r>
            <a:r>
              <a:rPr lang="en-US" dirty="0">
                <a:solidFill>
                  <a:srgbClr val="FF0000"/>
                </a:solidFill>
              </a:rPr>
              <a:t>State to realise through the democratic process a socialist society, free from exploitation a society in which the rule of law, fundamental human rights and freedom, equality and justice, political, economic and social, will be secured for all citizens</a:t>
            </a:r>
            <a:r>
              <a:rPr lang="en-US" dirty="0" smtClean="0">
                <a:solidFill>
                  <a:srgbClr val="FF0000"/>
                </a:solidFill>
              </a:rPr>
              <a:t>;</a:t>
            </a:r>
            <a:endParaRPr lang="en-US" dirty="0">
              <a:solidFill>
                <a:srgbClr val="FF0000"/>
              </a:solidFill>
            </a:endParaRPr>
          </a:p>
          <a:p>
            <a:pPr algn="just"/>
            <a:r>
              <a:rPr lang="en-US" dirty="0"/>
              <a:t>Affirming that it </a:t>
            </a:r>
            <a:r>
              <a:rPr lang="en-US" dirty="0">
                <a:solidFill>
                  <a:srgbClr val="FF0000"/>
                </a:solidFill>
              </a:rPr>
              <a:t>is our sacred duty to safeguard, protect and defend this Constitution </a:t>
            </a:r>
            <a:r>
              <a:rPr lang="en-US" dirty="0"/>
              <a:t>and to </a:t>
            </a:r>
            <a:r>
              <a:rPr lang="en-US" dirty="0">
                <a:solidFill>
                  <a:srgbClr val="FF0000"/>
                </a:solidFill>
              </a:rPr>
              <a:t>maintain its supremacy as the embodiment of the will of the people of Bangladesh </a:t>
            </a:r>
            <a:r>
              <a:rPr lang="en-US" dirty="0"/>
              <a:t>so that we may </a:t>
            </a:r>
            <a:r>
              <a:rPr lang="en-US" dirty="0">
                <a:solidFill>
                  <a:srgbClr val="FF0000"/>
                </a:solidFill>
              </a:rPr>
              <a:t>prosper in freedom and may make our full contribution towards international peace and co operation in keeping with the progressive aspirations of mankind</a:t>
            </a:r>
            <a:r>
              <a:rPr lang="en-US" dirty="0" smtClean="0"/>
              <a:t>;</a:t>
            </a:r>
            <a:endParaRPr lang="en-US" dirty="0"/>
          </a:p>
          <a:p>
            <a:pPr algn="just"/>
            <a:r>
              <a:rPr lang="en-US" dirty="0">
                <a:solidFill>
                  <a:srgbClr val="FF0000"/>
                </a:solidFill>
              </a:rPr>
              <a:t>In our Constituent Assembly, this eighteenth day of Kartick, 1379 B.S., corresponding to the fourth day of November, 1972 A.D., do hereby adopt, enact and give to ourselves this Constitution.</a:t>
            </a:r>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spTree>
    <p:extLst>
      <p:ext uri="{BB962C8B-B14F-4D97-AF65-F5344CB8AC3E}">
        <p14:creationId xmlns:p14="http://schemas.microsoft.com/office/powerpoint/2010/main" val="38915161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60</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35" y="1606456"/>
            <a:ext cx="11259129" cy="3645087"/>
          </a:xfrm>
          <a:prstGeom prst="rect">
            <a:avLst/>
          </a:prstGeom>
        </p:spPr>
      </p:pic>
    </p:spTree>
    <p:extLst>
      <p:ext uri="{BB962C8B-B14F-4D97-AF65-F5344CB8AC3E}">
        <p14:creationId xmlns:p14="http://schemas.microsoft.com/office/powerpoint/2010/main" val="29346342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61</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60" y="1133357"/>
            <a:ext cx="11265479" cy="4591286"/>
          </a:xfrm>
          <a:prstGeom prst="rect">
            <a:avLst/>
          </a:prstGeom>
        </p:spPr>
      </p:pic>
    </p:spTree>
    <p:extLst>
      <p:ext uri="{BB962C8B-B14F-4D97-AF65-F5344CB8AC3E}">
        <p14:creationId xmlns:p14="http://schemas.microsoft.com/office/powerpoint/2010/main" val="1590082912"/>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62</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60" y="2095431"/>
            <a:ext cx="11290880" cy="2667137"/>
          </a:xfrm>
          <a:prstGeom prst="rect">
            <a:avLst/>
          </a:prstGeom>
        </p:spPr>
      </p:pic>
    </p:spTree>
    <p:extLst>
      <p:ext uri="{BB962C8B-B14F-4D97-AF65-F5344CB8AC3E}">
        <p14:creationId xmlns:p14="http://schemas.microsoft.com/office/powerpoint/2010/main" val="17638960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63</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216" y="923796"/>
            <a:ext cx="11049568" cy="5010407"/>
          </a:xfrm>
          <a:prstGeom prst="rect">
            <a:avLst/>
          </a:prstGeom>
        </p:spPr>
      </p:pic>
    </p:spTree>
    <p:extLst>
      <p:ext uri="{BB962C8B-B14F-4D97-AF65-F5344CB8AC3E}">
        <p14:creationId xmlns:p14="http://schemas.microsoft.com/office/powerpoint/2010/main" val="325949306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64</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560" y="2184336"/>
            <a:ext cx="11290880" cy="2489328"/>
          </a:xfrm>
          <a:prstGeom prst="rect">
            <a:avLst/>
          </a:prstGeom>
        </p:spPr>
      </p:pic>
    </p:spTree>
    <p:extLst>
      <p:ext uri="{BB962C8B-B14F-4D97-AF65-F5344CB8AC3E}">
        <p14:creationId xmlns:p14="http://schemas.microsoft.com/office/powerpoint/2010/main" val="104126336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65</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690" y="736461"/>
            <a:ext cx="11068619" cy="5385077"/>
          </a:xfrm>
          <a:prstGeom prst="rect">
            <a:avLst/>
          </a:prstGeom>
        </p:spPr>
      </p:pic>
    </p:spTree>
    <p:extLst>
      <p:ext uri="{BB962C8B-B14F-4D97-AF65-F5344CB8AC3E}">
        <p14:creationId xmlns:p14="http://schemas.microsoft.com/office/powerpoint/2010/main" val="395455258"/>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66</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741" y="812665"/>
            <a:ext cx="11030517" cy="5232669"/>
          </a:xfrm>
          <a:prstGeom prst="rect">
            <a:avLst/>
          </a:prstGeom>
        </p:spPr>
      </p:pic>
    </p:spTree>
    <p:extLst>
      <p:ext uri="{BB962C8B-B14F-4D97-AF65-F5344CB8AC3E}">
        <p14:creationId xmlns:p14="http://schemas.microsoft.com/office/powerpoint/2010/main" val="299542771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67</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65" y="1514376"/>
            <a:ext cx="11087670" cy="3829247"/>
          </a:xfrm>
          <a:prstGeom prst="rect">
            <a:avLst/>
          </a:prstGeom>
        </p:spPr>
      </p:pic>
    </p:spTree>
    <p:extLst>
      <p:ext uri="{BB962C8B-B14F-4D97-AF65-F5344CB8AC3E}">
        <p14:creationId xmlns:p14="http://schemas.microsoft.com/office/powerpoint/2010/main" val="222600743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68</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537" y="1479450"/>
            <a:ext cx="11182925" cy="3899100"/>
          </a:xfrm>
          <a:prstGeom prst="rect">
            <a:avLst/>
          </a:prstGeom>
        </p:spPr>
      </p:pic>
    </p:spTree>
    <p:extLst>
      <p:ext uri="{BB962C8B-B14F-4D97-AF65-F5344CB8AC3E}">
        <p14:creationId xmlns:p14="http://schemas.microsoft.com/office/powerpoint/2010/main" val="31653771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69</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837" y="1558829"/>
            <a:ext cx="11208326" cy="3740342"/>
          </a:xfrm>
          <a:prstGeom prst="rect">
            <a:avLst/>
          </a:prstGeom>
        </p:spPr>
      </p:pic>
    </p:spTree>
    <p:extLst>
      <p:ext uri="{BB962C8B-B14F-4D97-AF65-F5344CB8AC3E}">
        <p14:creationId xmlns:p14="http://schemas.microsoft.com/office/powerpoint/2010/main" val="30334863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p:txBody>
          <a:bodyPr/>
          <a:lstStyle/>
          <a:p>
            <a:pPr algn="just"/>
            <a:r>
              <a:rPr lang="en-US" dirty="0"/>
              <a:t>We the People of the United States, in Order to form a more perfect Union, establish Justice, insure domestic Tranquility, provide for the common defence, promote the general Welfare, and secure the Blessings of Liberty to ourselves and our Posterity, do ordain and establish this Constitution for the United States of America.</a:t>
            </a:r>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7</a:t>
            </a:fld>
            <a:endParaRPr lang="en-US" noProof="0" dirty="0"/>
          </a:p>
        </p:txBody>
      </p:sp>
      <p:pic>
        <p:nvPicPr>
          <p:cNvPr id="1026" name="Picture 2"/>
          <p:cNvPicPr>
            <a:picLocks noGrp="1" noChangeAspect="1" noChangeArrowheads="1"/>
          </p:cNvPicPr>
          <p:nvPr>
            <p:ph sz="half" idx="13"/>
          </p:nvPr>
        </p:nvPicPr>
        <p:blipFill>
          <a:blip r:embed="rId2">
            <a:extLst>
              <a:ext uri="{28A0092B-C50C-407E-A947-70E740481C1C}">
                <a14:useLocalDpi xmlns:a14="http://schemas.microsoft.com/office/drawing/2010/main" val="0"/>
              </a:ext>
            </a:extLst>
          </a:blip>
          <a:srcRect/>
          <a:stretch>
            <a:fillRect/>
          </a:stretch>
        </p:blipFill>
        <p:spPr bwMode="auto">
          <a:xfrm>
            <a:off x="931835" y="1820917"/>
            <a:ext cx="4462846" cy="4462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Rectangle 12"/>
          <p:cNvSpPr/>
          <p:nvPr/>
        </p:nvSpPr>
        <p:spPr>
          <a:xfrm>
            <a:off x="949714" y="997749"/>
            <a:ext cx="7172926" cy="707886"/>
          </a:xfrm>
          <a:prstGeom prst="rect">
            <a:avLst/>
          </a:prstGeom>
        </p:spPr>
        <p:txBody>
          <a:bodyPr wrap="none">
            <a:spAutoFit/>
          </a:bodyPr>
          <a:lstStyle/>
          <a:p>
            <a:r>
              <a:rPr lang="en-US" sz="4000" b="1" dirty="0"/>
              <a:t>Constitution of the United States</a:t>
            </a:r>
          </a:p>
        </p:txBody>
      </p:sp>
    </p:spTree>
    <p:extLst>
      <p:ext uri="{BB962C8B-B14F-4D97-AF65-F5344CB8AC3E}">
        <p14:creationId xmlns:p14="http://schemas.microsoft.com/office/powerpoint/2010/main" val="387264865"/>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70</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910" y="2070030"/>
            <a:ext cx="11278180" cy="2717940"/>
          </a:xfrm>
          <a:prstGeom prst="rect">
            <a:avLst/>
          </a:prstGeom>
        </p:spPr>
      </p:pic>
    </p:spTree>
    <p:extLst>
      <p:ext uri="{BB962C8B-B14F-4D97-AF65-F5344CB8AC3E}">
        <p14:creationId xmlns:p14="http://schemas.microsoft.com/office/powerpoint/2010/main" val="121079532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71</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990" y="1266714"/>
            <a:ext cx="11094020" cy="4324572"/>
          </a:xfrm>
          <a:prstGeom prst="rect">
            <a:avLst/>
          </a:prstGeom>
        </p:spPr>
      </p:pic>
    </p:spTree>
    <p:extLst>
      <p:ext uri="{BB962C8B-B14F-4D97-AF65-F5344CB8AC3E}">
        <p14:creationId xmlns:p14="http://schemas.microsoft.com/office/powerpoint/2010/main" val="23437713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72</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85" y="2101782"/>
            <a:ext cx="11271829" cy="2654436"/>
          </a:xfrm>
          <a:prstGeom prst="rect">
            <a:avLst/>
          </a:prstGeom>
        </p:spPr>
      </p:pic>
    </p:spTree>
    <p:extLst>
      <p:ext uri="{BB962C8B-B14F-4D97-AF65-F5344CB8AC3E}">
        <p14:creationId xmlns:p14="http://schemas.microsoft.com/office/powerpoint/2010/main" val="224548939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73</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35" y="1180984"/>
            <a:ext cx="11259129" cy="4496031"/>
          </a:xfrm>
          <a:prstGeom prst="rect">
            <a:avLst/>
          </a:prstGeom>
        </p:spPr>
      </p:pic>
    </p:spTree>
    <p:extLst>
      <p:ext uri="{BB962C8B-B14F-4D97-AF65-F5344CB8AC3E}">
        <p14:creationId xmlns:p14="http://schemas.microsoft.com/office/powerpoint/2010/main" val="357104344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74</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384" y="2841595"/>
            <a:ext cx="11297231" cy="1174810"/>
          </a:xfrm>
          <a:prstGeom prst="rect">
            <a:avLst/>
          </a:prstGeom>
        </p:spPr>
      </p:pic>
    </p:spTree>
    <p:extLst>
      <p:ext uri="{BB962C8B-B14F-4D97-AF65-F5344CB8AC3E}">
        <p14:creationId xmlns:p14="http://schemas.microsoft.com/office/powerpoint/2010/main" val="2044700502"/>
      </p:ext>
    </p:extLst>
  </p:cSld>
  <p:clrMapOvr>
    <a:masterClrMapping/>
  </p:clrMapOvr>
  <p:timing>
    <p:tnLst>
      <p:par>
        <p:cTn id="1" dur="indefinite" restart="never" nodeType="tmRoot"/>
      </p:par>
    </p:tnLst>
  </p:timing>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pic>
        <p:nvPicPr>
          <p:cNvPr id="8" name="Picture Placeholder 7" title="Building image">
            <a:extLst>
              <a:ext uri="{FF2B5EF4-FFF2-40B4-BE49-F238E27FC236}">
                <a16:creationId xmlns:a16="http://schemas.microsoft.com/office/drawing/2014/main" id="{2D599535-C841-457B-BE92-EECA801ED768}"/>
              </a:ext>
            </a:extLst>
          </p:cNvPr>
          <p:cNvPicPr>
            <a:picLocks noChangeAspect="1" noGrp="1"/>
          </p:cNvPicPr>
          <p:nvPr>
            <p:ph idx="13" sz="quarter" type="pic"/>
          </p:nvPr>
        </p:nvPicPr>
        <p:blipFill>
          <a:blip r:embed="rId2">
            <a:extLst>
              <a:ext uri="{BEBA8EAE-BF5A-486C-A8C5-ECC9F3942E4B}">
                <a14:imgProps xmlns:a14="http://schemas.microsoft.com/office/drawing/2010/main">
                  <a14:imgLayer r:embed="rId3">
                    <a14:imgEffect>
                      <a14:saturation sat="0"/>
                    </a14:imgEffect>
                  </a14:imgLayer>
                </a14:imgProps>
              </a:ext>
            </a:extLst>
          </a:blip>
          <a:srcRect l="63" r="63"/>
          <a:stretch>
            <a:fillRect/>
          </a:stretch>
        </p:blipFill>
        <p:spPr/>
      </p:pic>
      <p:sp>
        <p:nvSpPr>
          <p:cNvPr descr="Solid dark colored hexagon in the middle of image accent" id="10" name="Hexagon 9">
            <a:extLst>
              <a:ext uri="{FF2B5EF4-FFF2-40B4-BE49-F238E27FC236}">
                <a16:creationId xmlns:a16="http://schemas.microsoft.com/office/drawing/2014/main" id="{84367257-921F-4C31-9DD7-8B0616248FDF}"/>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grpSp>
        <p:nvGrpSpPr>
          <p:cNvPr descr="Company initials and name grouped block" id="6" name="Group 5">
            <a:extLst>
              <a:ext uri="{FF2B5EF4-FFF2-40B4-BE49-F238E27FC236}">
                <a16:creationId xmlns:a16="http://schemas.microsoft.com/office/drawing/2014/main" id="{91C1EA1C-1F3E-4109-905A-96F1DC0515BC}"/>
              </a:ext>
            </a:extLst>
          </p:cNvPr>
          <p:cNvGrpSpPr/>
          <p:nvPr/>
        </p:nvGrpSpPr>
        <p:grpSpPr>
          <a:xfrm>
            <a:off x="2955850" y="2855631"/>
            <a:ext cx="1881541" cy="1118752"/>
            <a:chOff x="2955850" y="2902286"/>
            <a:chExt cx="1881541" cy="1118752"/>
          </a:xfrm>
        </p:grpSpPr>
        <p:sp>
          <p:nvSpPr>
            <p:cNvPr id="7" name="TextBox 6">
              <a:extLst>
                <a:ext uri="{FF2B5EF4-FFF2-40B4-BE49-F238E27FC236}">
                  <a16:creationId xmlns:a16="http://schemas.microsoft.com/office/drawing/2014/main" id="{4835BE9C-E4C1-41B7-ACD8-7ABEC8DF5F24}"/>
                </a:ext>
              </a:extLst>
            </p:cNvPr>
            <p:cNvSpPr txBox="1"/>
            <p:nvPr/>
          </p:nvSpPr>
          <p:spPr>
            <a:xfrm>
              <a:off x="3238428" y="2902286"/>
              <a:ext cx="1295547" cy="1015663"/>
            </a:xfrm>
            <a:prstGeom prst="rect">
              <a:avLst/>
            </a:prstGeom>
            <a:noFill/>
          </p:spPr>
          <p:txBody>
            <a:bodyPr rtlCol="0" wrap="none">
              <a:spAutoFit/>
            </a:bodyPr>
            <a:lstStyle/>
            <a:p>
              <a:r>
                <a:rPr b="1" dirty="0" lang="en-US" sz="6000">
                  <a:latin charset="0" panose="020B0A04020102020204" pitchFamily="34" typeface="Arial Black"/>
                </a:rPr>
                <a:t>FR</a:t>
              </a:r>
            </a:p>
          </p:txBody>
        </p:sp>
        <p:sp>
          <p:nvSpPr>
            <p:cNvPr id="9" name="TextBox 8">
              <a:extLst>
                <a:ext uri="{FF2B5EF4-FFF2-40B4-BE49-F238E27FC236}">
                  <a16:creationId xmlns:a16="http://schemas.microsoft.com/office/drawing/2014/main" id="{64052DBB-CC72-4F59-92CE-00AB25EFF3F6}"/>
                </a:ext>
              </a:extLst>
            </p:cNvPr>
            <p:cNvSpPr txBox="1"/>
            <p:nvPr/>
          </p:nvSpPr>
          <p:spPr>
            <a:xfrm>
              <a:off x="2955850" y="3713261"/>
              <a:ext cx="1881541" cy="307777"/>
            </a:xfrm>
            <a:prstGeom prst="rect">
              <a:avLst/>
            </a:prstGeom>
            <a:noFill/>
          </p:spPr>
          <p:txBody>
            <a:bodyPr rtlCol="0" wrap="none">
              <a:spAutoFit/>
            </a:bodyPr>
            <a:lstStyle/>
            <a:p>
              <a:r>
                <a:rPr dirty="0" lang="en-US" sz="1400">
                  <a:cs charset="0" panose="020F0302020204030204" pitchFamily="34" typeface="Calibri Light"/>
                </a:rPr>
                <a:t>FABRIKAM RESIDENCES</a:t>
              </a:r>
            </a:p>
          </p:txBody>
        </p:sp>
      </p:gr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p:txBody>
          <a:bodyPr/>
          <a:lstStyle/>
          <a:p>
            <a:pPr algn="ctr"/>
            <a:r>
              <a:rPr dirty="0" lang="en-US">
                <a:hlinkClick r:id="rId4"/>
              </a:rPr>
              <a:t>FUNDAMENTAL PRINCIPLES OF STATE POLICY</a:t>
            </a:r>
            <a:endParaRPr dirty="0" lang="en-US">
              <a:latin charset="0" panose="020F0302020204030204" pitchFamily="34" typeface="Calibri Light"/>
            </a:endParaRPr>
          </a:p>
        </p:txBody>
      </p:sp>
      <p:sp>
        <p:nvSpPr>
          <p:cNvPr id="5" name="Text Placeholder 4">
            <a:extLst>
              <a:ext uri="{FF2B5EF4-FFF2-40B4-BE49-F238E27FC236}">
                <a16:creationId xmlns:a16="http://schemas.microsoft.com/office/drawing/2014/main" id="{F063A021-7C19-4C85-B48B-EFEA732C1906}"/>
              </a:ext>
            </a:extLst>
          </p:cNvPr>
          <p:cNvSpPr>
            <a:spLocks noGrp="1"/>
          </p:cNvSpPr>
          <p:nvPr>
            <p:ph idx="1" type="body"/>
          </p:nvPr>
        </p:nvSpPr>
        <p:spPr/>
        <p:txBody>
          <a:bodyPr/>
          <a:lstStyle/>
          <a:p>
            <a:r>
              <a:rPr dirty="0" lang="en-US"/>
              <a:t>Subtitle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69155" y="1478943"/>
            <a:ext cx="2554852" cy="3856380"/>
          </a:xfrm>
          <a:prstGeom prst="rect">
            <a:avLst/>
          </a:prstGeom>
        </p:spPr>
      </p:pic>
    </p:spTree>
    <p:extLst>
      <p:ext uri="{BB962C8B-B14F-4D97-AF65-F5344CB8AC3E}">
        <p14:creationId xmlns:p14="http://schemas.microsoft.com/office/powerpoint/2010/main" val="4292661376"/>
      </p:ext>
    </p:extLst>
  </p:cSld>
  <p:clrMapOvr>
    <a:masterClrMapping/>
  </p:clrMapOvr>
  <p:timing>
    <p:tnLst>
      <p:par>
        <p:cTn dur="indefinite" id="1" nodeType="tmRoot" restart="never"/>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199" y="837764"/>
            <a:ext cx="8055541" cy="5809525"/>
          </a:xfrm>
          <a:prstGeom prst="rect">
            <a:avLst/>
          </a:prstGeom>
        </p:spPr>
      </p:pic>
      <p:sp>
        <p:nvSpPr>
          <p:cNvPr id="3" name="Rectangle 2"/>
          <p:cNvSpPr/>
          <p:nvPr/>
        </p:nvSpPr>
        <p:spPr>
          <a:xfrm rot="16200000">
            <a:off x="3021354" y="3346230"/>
            <a:ext cx="2806262" cy="63850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FF0000"/>
                </a:solidFill>
              </a:rPr>
              <a:t>Nationalism</a:t>
            </a:r>
            <a:endParaRPr lang="en-US" b="1" dirty="0">
              <a:solidFill>
                <a:srgbClr val="FF0000"/>
              </a:solidFill>
            </a:endParaRPr>
          </a:p>
        </p:txBody>
      </p:sp>
      <p:sp>
        <p:nvSpPr>
          <p:cNvPr id="2" name="Rectangle 1"/>
          <p:cNvSpPr/>
          <p:nvPr/>
        </p:nvSpPr>
        <p:spPr>
          <a:xfrm rot="16200000">
            <a:off x="4826882" y="3342315"/>
            <a:ext cx="2806262" cy="646331"/>
          </a:xfrm>
          <a:prstGeom prst="rect">
            <a:avLst/>
          </a:prstGeom>
          <a:solidFill>
            <a:srgbClr val="FFC000"/>
          </a:solidFill>
        </p:spPr>
        <p:txBody>
          <a:bodyPr wrap="square">
            <a:spAutoFit/>
          </a:bodyPr>
          <a:lstStyle/>
          <a:p>
            <a:pPr algn="ctr"/>
            <a:r>
              <a:rPr lang="en-US" b="1" dirty="0">
                <a:solidFill>
                  <a:srgbClr val="FF0000"/>
                </a:solidFill>
              </a:rPr>
              <a:t>Socialism and </a:t>
            </a:r>
            <a:r>
              <a:rPr lang="en-US" b="1" dirty="0" smtClean="0">
                <a:solidFill>
                  <a:srgbClr val="FF0000"/>
                </a:solidFill>
              </a:rPr>
              <a:t>Freedom </a:t>
            </a:r>
            <a:r>
              <a:rPr lang="en-US" b="1" dirty="0">
                <a:solidFill>
                  <a:srgbClr val="FF0000"/>
                </a:solidFill>
              </a:rPr>
              <a:t>from </a:t>
            </a:r>
            <a:r>
              <a:rPr lang="en-US" b="1" dirty="0" smtClean="0">
                <a:solidFill>
                  <a:srgbClr val="FF0000"/>
                </a:solidFill>
              </a:rPr>
              <a:t>Exploitation</a:t>
            </a:r>
            <a:endParaRPr lang="en-US" b="1" dirty="0">
              <a:solidFill>
                <a:srgbClr val="FF0000"/>
              </a:solidFill>
            </a:endParaRPr>
          </a:p>
        </p:txBody>
      </p:sp>
      <p:sp>
        <p:nvSpPr>
          <p:cNvPr id="4" name="Rectangle 3"/>
          <p:cNvSpPr/>
          <p:nvPr/>
        </p:nvSpPr>
        <p:spPr>
          <a:xfrm rot="16200000">
            <a:off x="6672757" y="3247697"/>
            <a:ext cx="2719552" cy="606972"/>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Democracy and </a:t>
            </a:r>
            <a:r>
              <a:rPr lang="en-US" b="1" dirty="0" smtClean="0">
                <a:solidFill>
                  <a:srgbClr val="FF0000"/>
                </a:solidFill>
              </a:rPr>
              <a:t>Human Rights</a:t>
            </a:r>
            <a:endParaRPr lang="en-US" b="1" dirty="0">
              <a:solidFill>
                <a:srgbClr val="FF0000"/>
              </a:solidFill>
            </a:endParaRPr>
          </a:p>
        </p:txBody>
      </p:sp>
      <p:sp>
        <p:nvSpPr>
          <p:cNvPr id="6" name="Rectangle 5"/>
          <p:cNvSpPr/>
          <p:nvPr/>
        </p:nvSpPr>
        <p:spPr>
          <a:xfrm rot="16200000">
            <a:off x="8369792" y="3318220"/>
            <a:ext cx="2821185" cy="567559"/>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rPr>
              <a:t>Secularism and </a:t>
            </a:r>
            <a:r>
              <a:rPr lang="en-US" b="1" dirty="0" smtClean="0">
                <a:solidFill>
                  <a:srgbClr val="FF0000"/>
                </a:solidFill>
              </a:rPr>
              <a:t>Freedom </a:t>
            </a:r>
            <a:r>
              <a:rPr lang="en-US" b="1" dirty="0">
                <a:solidFill>
                  <a:srgbClr val="FF0000"/>
                </a:solidFill>
              </a:rPr>
              <a:t>of </a:t>
            </a:r>
            <a:r>
              <a:rPr lang="en-US" b="1" dirty="0" smtClean="0">
                <a:solidFill>
                  <a:srgbClr val="FF0000"/>
                </a:solidFill>
              </a:rPr>
              <a:t>Religion</a:t>
            </a:r>
            <a:endParaRPr lang="en-US" dirty="0">
              <a:solidFill>
                <a:srgbClr val="FF0000"/>
              </a:solidFill>
            </a:endParaRPr>
          </a:p>
        </p:txBody>
      </p:sp>
    </p:spTree>
    <p:extLst>
      <p:ext uri="{BB962C8B-B14F-4D97-AF65-F5344CB8AC3E}">
        <p14:creationId xmlns:p14="http://schemas.microsoft.com/office/powerpoint/2010/main" val="1718873053"/>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77</a:t>
            </a:fld>
            <a:endParaRPr lang="en-US" dirty="0"/>
          </a:p>
        </p:txBody>
      </p:sp>
      <p:sp>
        <p:nvSpPr>
          <p:cNvPr id="10" name="Text Placeholder 9"/>
          <p:cNvSpPr>
            <a:spLocks noGrp="1" noChangeArrowheads="1"/>
          </p:cNvSpPr>
          <p:nvPr>
            <p:ph type="body" sz="quarter" idx="19"/>
          </p:nvPr>
        </p:nvSpPr>
        <p:spPr bwMode="auto">
          <a:xfrm>
            <a:off x="421419" y="732730"/>
            <a:ext cx="10893287" cy="5107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u="sng" cap="all" dirty="0">
                <a:hlinkClick r:id="rId2"/>
              </a:rPr>
              <a:t>Part II</a:t>
            </a:r>
            <a:endParaRPr lang="en-US" sz="1800" b="1" cap="all" dirty="0"/>
          </a:p>
          <a:p>
            <a:r>
              <a:rPr lang="en-US" sz="1800" dirty="0">
                <a:solidFill>
                  <a:srgbClr val="FF0000"/>
                </a:solidFill>
                <a:hlinkClick r:id="rId2"/>
              </a:rPr>
              <a:t>FUNDAMENTAL PRINCIPLES OF STATE POLICY</a:t>
            </a:r>
            <a:endParaRPr lang="en-US" sz="1800" dirty="0">
              <a:solidFill>
                <a:srgbClr val="FF0000"/>
              </a:solidFill>
            </a:endParaRPr>
          </a:p>
          <a:p>
            <a:r>
              <a:rPr lang="en-US" sz="1800" b="1" dirty="0">
                <a:solidFill>
                  <a:srgbClr val="FF0000"/>
                </a:solidFill>
              </a:rPr>
              <a:t>Fundamental principles</a:t>
            </a:r>
          </a:p>
          <a:p>
            <a:pPr algn="just"/>
            <a:r>
              <a:rPr lang="en-US" sz="1800" dirty="0"/>
              <a:t>8. </a:t>
            </a:r>
            <a:r>
              <a:rPr lang="en-US" sz="1800" dirty="0" smtClean="0"/>
              <a:t>(1</a:t>
            </a:r>
            <a:r>
              <a:rPr lang="en-US" sz="1800" dirty="0"/>
              <a:t>) The principles of nationalism, socialism, democracy and secularism, together with the principles derived from those as set out in this Part, shall constitute the fundamental principles of state policy</a:t>
            </a:r>
            <a:r>
              <a:rPr lang="en-US" sz="1800" dirty="0" smtClean="0"/>
              <a:t>.</a:t>
            </a:r>
            <a:r>
              <a:rPr lang="en-US" sz="1800" dirty="0"/>
              <a:t> </a:t>
            </a:r>
          </a:p>
          <a:p>
            <a:pPr algn="just"/>
            <a:r>
              <a:rPr lang="en-US" sz="1800" dirty="0"/>
              <a:t>(2) The principles set out in this Part shall be fundamental to the governance of Bangladesh, shall be applied by the State in the making of laws, shall be a guide to the interpretation of the Constitution and of the other laws of Bangladesh, and shall form the basis of the work of the State and of its citizens, but shall not be judicially enforceable.</a:t>
            </a:r>
          </a:p>
          <a:p>
            <a:pPr algn="just"/>
            <a:r>
              <a:rPr lang="en-US" sz="1800" b="1" dirty="0">
                <a:solidFill>
                  <a:srgbClr val="FF0000"/>
                </a:solidFill>
              </a:rPr>
              <a:t>Nationalism</a:t>
            </a:r>
          </a:p>
          <a:p>
            <a:pPr algn="just"/>
            <a:r>
              <a:rPr lang="en-US" sz="1800" dirty="0" smtClean="0"/>
              <a:t>9</a:t>
            </a:r>
            <a:r>
              <a:rPr lang="en-US" sz="1800" dirty="0"/>
              <a:t>. The unity and solidarity of the </a:t>
            </a:r>
            <a:r>
              <a:rPr lang="en-US" sz="1800" dirty="0" err="1"/>
              <a:t>Bangalee</a:t>
            </a:r>
            <a:r>
              <a:rPr lang="en-US" sz="1800" dirty="0"/>
              <a:t> nation, which, deriving its identity from its language and culture, attained sovereign and independent Bangladesh through a united and determined struggle in the war of independence, shall be the basis of </a:t>
            </a:r>
            <a:r>
              <a:rPr lang="en-US" sz="1800" dirty="0" err="1"/>
              <a:t>Bangalee</a:t>
            </a:r>
            <a:r>
              <a:rPr lang="en-US" sz="1800" dirty="0"/>
              <a:t> nationalism</a:t>
            </a:r>
            <a:r>
              <a:rPr lang="en-US" sz="1800" dirty="0" smtClean="0"/>
              <a:t>.</a:t>
            </a:r>
            <a:endParaRPr lang="en-US" sz="1800" dirty="0"/>
          </a:p>
          <a:p>
            <a:pPr algn="just"/>
            <a:r>
              <a:rPr lang="en-US" sz="1800" b="1" dirty="0">
                <a:solidFill>
                  <a:srgbClr val="FF0000"/>
                </a:solidFill>
              </a:rPr>
              <a:t>Socialism and freedom from exploitation</a:t>
            </a:r>
          </a:p>
          <a:p>
            <a:pPr algn="just"/>
            <a:r>
              <a:rPr lang="en-US" sz="1800" dirty="0" smtClean="0"/>
              <a:t>10</a:t>
            </a:r>
            <a:r>
              <a:rPr lang="en-US" sz="1800" dirty="0"/>
              <a:t>. A socialist economic system shall be established with a view to ensuring the attainment of a just and egalitarian society, free from the exploitation of man by man</a:t>
            </a:r>
            <a:r>
              <a:rPr lang="en-US" sz="1800" dirty="0" smtClean="0"/>
              <a:t>.</a:t>
            </a:r>
            <a:endParaRPr lang="en-US" sz="1800" dirty="0"/>
          </a:p>
        </p:txBody>
      </p:sp>
    </p:spTree>
    <p:extLst>
      <p:ext uri="{BB962C8B-B14F-4D97-AF65-F5344CB8AC3E}">
        <p14:creationId xmlns:p14="http://schemas.microsoft.com/office/powerpoint/2010/main" val="31004221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78</a:t>
            </a:fld>
            <a:endParaRPr lang="en-US" noProof="0" dirty="0"/>
          </a:p>
        </p:txBody>
      </p:sp>
      <p:sp>
        <p:nvSpPr>
          <p:cNvPr id="8" name="Rectangle 7"/>
          <p:cNvSpPr/>
          <p:nvPr/>
        </p:nvSpPr>
        <p:spPr>
          <a:xfrm>
            <a:off x="904352" y="1268664"/>
            <a:ext cx="10651252" cy="4031873"/>
          </a:xfrm>
          <a:prstGeom prst="rect">
            <a:avLst/>
          </a:prstGeom>
        </p:spPr>
        <p:txBody>
          <a:bodyPr wrap="square">
            <a:spAutoFit/>
          </a:bodyPr>
          <a:lstStyle/>
          <a:p>
            <a:r>
              <a:rPr lang="as-IN" sz="3200" b="1" dirty="0">
                <a:solidFill>
                  <a:srgbClr val="000000"/>
                </a:solidFill>
                <a:latin typeface="Nikosh" pitchFamily="2" charset="0"/>
                <a:cs typeface="Nikosh" pitchFamily="2" charset="0"/>
              </a:rPr>
              <a:t>মূলনীতিসমূহ</a:t>
            </a:r>
          </a:p>
          <a:p>
            <a:pPr algn="just"/>
            <a:r>
              <a:rPr lang="as-IN" sz="3200" dirty="0" smtClean="0">
                <a:solidFill>
                  <a:srgbClr val="000000"/>
                </a:solidFill>
                <a:latin typeface="Nikosh" pitchFamily="2" charset="0"/>
                <a:cs typeface="Nikosh" pitchFamily="2" charset="0"/>
              </a:rPr>
              <a:t>৮৷(১</a:t>
            </a:r>
            <a:r>
              <a:rPr lang="as-IN" sz="3200" dirty="0">
                <a:solidFill>
                  <a:srgbClr val="000000"/>
                </a:solidFill>
                <a:latin typeface="Nikosh" pitchFamily="2" charset="0"/>
                <a:cs typeface="Nikosh" pitchFamily="2" charset="0"/>
              </a:rPr>
              <a:t>) জাতীয়তাবাদ, সমাজতন্ত্র, গণতন্ত্র ও ধর্মনিরপেক্ষতা- এই নীতিসমূহ এবং তৎসহ এই নীতিসমূহ হইতে উদ্ভূত এই ভাগে বর্ণিত অন্য সকল নীতি রাষ্ট্র পরিচালনার মূলনীতি বলিয়া পরিগণিত হইবে</a:t>
            </a:r>
            <a:r>
              <a:rPr lang="as-IN" sz="3200" dirty="0" smtClean="0">
                <a:solidFill>
                  <a:srgbClr val="000000"/>
                </a:solidFill>
                <a:latin typeface="Nikosh" pitchFamily="2" charset="0"/>
                <a:cs typeface="Nikosh" pitchFamily="2" charset="0"/>
              </a:rPr>
              <a:t>।</a:t>
            </a:r>
            <a:r>
              <a:rPr lang="as-IN" sz="3200" dirty="0">
                <a:solidFill>
                  <a:srgbClr val="000000"/>
                </a:solidFill>
                <a:latin typeface="Nikosh" pitchFamily="2" charset="0"/>
                <a:cs typeface="Nikosh" pitchFamily="2" charset="0"/>
              </a:rPr>
              <a:t>  </a:t>
            </a:r>
          </a:p>
          <a:p>
            <a:pPr algn="just"/>
            <a:r>
              <a:rPr lang="as-IN" sz="3200" dirty="0">
                <a:solidFill>
                  <a:srgbClr val="000000"/>
                </a:solidFill>
                <a:latin typeface="Nikosh" pitchFamily="2" charset="0"/>
                <a:cs typeface="Nikosh" pitchFamily="2" charset="0"/>
              </a:rPr>
              <a:t>(২) এই ভাগে বর্ণিত নীতিসমূহ বাংলাদেশ-পরিচালনার মূলসূত্র হইবে, আইন-প্রণয়নকালে রাষ্ট্র তাহা প্রয়োগ করিবেন, এই সংবিধান ও বাংলাদেশের অন্যান্য আইনের ব্যাখ্যাদানের ক্ষেত্রে তাহা নির্দেশক হইবে এবং তাহা রাষ্ট্র ও নাগরিকদের কার্যের ভিত্তি হইবে, তবে এই সকল নীতি আদালতের মাধ্যমে বলবৎযোগ্য হইবে না৷</a:t>
            </a:r>
            <a:endParaRPr lang="as-IN" sz="3200" b="0" i="0" dirty="0">
              <a:solidFill>
                <a:srgbClr val="000000"/>
              </a:solidFill>
              <a:effectLst/>
              <a:latin typeface="Nikosh" pitchFamily="2" charset="0"/>
              <a:cs typeface="Nikosh" pitchFamily="2" charset="0"/>
            </a:endParaRPr>
          </a:p>
        </p:txBody>
      </p:sp>
    </p:spTree>
    <p:extLst>
      <p:ext uri="{BB962C8B-B14F-4D97-AF65-F5344CB8AC3E}">
        <p14:creationId xmlns:p14="http://schemas.microsoft.com/office/powerpoint/2010/main" val="3794631001"/>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79</a:t>
            </a:fld>
            <a:endParaRPr lang="en-US" noProof="0" dirty="0"/>
          </a:p>
        </p:txBody>
      </p:sp>
      <p:sp>
        <p:nvSpPr>
          <p:cNvPr id="8" name="Rectangle 7"/>
          <p:cNvSpPr/>
          <p:nvPr/>
        </p:nvSpPr>
        <p:spPr>
          <a:xfrm>
            <a:off x="673239" y="2274838"/>
            <a:ext cx="11073283" cy="3970318"/>
          </a:xfrm>
          <a:prstGeom prst="rect">
            <a:avLst/>
          </a:prstGeom>
        </p:spPr>
        <p:txBody>
          <a:bodyPr wrap="square">
            <a:spAutoFit/>
          </a:bodyPr>
          <a:lstStyle/>
          <a:p>
            <a:pPr algn="just"/>
            <a:r>
              <a:rPr lang="as-IN" sz="3600" dirty="0" smtClean="0">
                <a:latin typeface="Nikosh" pitchFamily="2" charset="0"/>
                <a:cs typeface="Nikosh" pitchFamily="2" charset="0"/>
              </a:rPr>
              <a:t>জাতীয়তাবাদ</a:t>
            </a:r>
            <a:r>
              <a:rPr lang="en-US" sz="3600" dirty="0" smtClean="0">
                <a:latin typeface="Nikosh" pitchFamily="2" charset="0"/>
                <a:cs typeface="Nikosh" pitchFamily="2" charset="0"/>
              </a:rPr>
              <a:t> </a:t>
            </a:r>
            <a:r>
              <a:rPr lang="as-IN" sz="3600" dirty="0" smtClean="0">
                <a:latin typeface="Nikosh" pitchFamily="2" charset="0"/>
                <a:cs typeface="Nikosh" pitchFamily="2" charset="0"/>
              </a:rPr>
              <a:t>৯</a:t>
            </a:r>
            <a:r>
              <a:rPr lang="as-IN" sz="3600" dirty="0">
                <a:latin typeface="Nikosh" pitchFamily="2" charset="0"/>
                <a:cs typeface="Nikosh" pitchFamily="2" charset="0"/>
              </a:rPr>
              <a:t>। ভাষাগত ও সংস্কৃতিগত একক সত্তাবিশিষ্ট যে বাঙালী জাতি ঐক্যবদ্ধ ও সংকল্পবদ্ধ সংগ্রাম করিয়া জাতীয় মুক্তিযুদ্ধের মাধ্যমে বাংলাদেশের স্বাধীনতা ও সার্বভৌমত্ব অর্জন করিয়াছেন, সেই বাঙালী জাতির ঐক্য ও সংহতি হইবে বাঙালী জাতীয়তাবাদের ভিত্তি</a:t>
            </a:r>
            <a:r>
              <a:rPr lang="as-IN" sz="3600" dirty="0" smtClean="0">
                <a:latin typeface="Nikosh" pitchFamily="2" charset="0"/>
                <a:cs typeface="Nikosh" pitchFamily="2" charset="0"/>
              </a:rPr>
              <a:t>।</a:t>
            </a:r>
            <a:endParaRPr lang="as-IN" sz="3600" dirty="0">
              <a:latin typeface="Nikosh" pitchFamily="2" charset="0"/>
              <a:cs typeface="Nikosh" pitchFamily="2" charset="0"/>
            </a:endParaRPr>
          </a:p>
          <a:p>
            <a:pPr algn="just"/>
            <a:r>
              <a:rPr lang="as-IN" sz="3600" dirty="0">
                <a:latin typeface="Nikosh" pitchFamily="2" charset="0"/>
                <a:cs typeface="Nikosh" pitchFamily="2" charset="0"/>
              </a:rPr>
              <a:t>সমাজতন্ত্র ও </a:t>
            </a:r>
            <a:r>
              <a:rPr lang="as-IN" sz="3600" dirty="0" smtClean="0">
                <a:latin typeface="Nikosh" pitchFamily="2" charset="0"/>
                <a:cs typeface="Nikosh" pitchFamily="2" charset="0"/>
              </a:rPr>
              <a:t>শোষণমুক্তি</a:t>
            </a:r>
            <a:r>
              <a:rPr lang="en-US" sz="3600" dirty="0" smtClean="0">
                <a:latin typeface="Nikosh" pitchFamily="2" charset="0"/>
                <a:cs typeface="Nikosh" pitchFamily="2" charset="0"/>
              </a:rPr>
              <a:t> </a:t>
            </a:r>
            <a:r>
              <a:rPr lang="as-IN" sz="3600" dirty="0" smtClean="0">
                <a:latin typeface="Nikosh" pitchFamily="2" charset="0"/>
                <a:cs typeface="Nikosh" pitchFamily="2" charset="0"/>
              </a:rPr>
              <a:t>১০।</a:t>
            </a:r>
            <a:r>
              <a:rPr lang="en-US" sz="3600" dirty="0" smtClean="0">
                <a:latin typeface="Nikosh" pitchFamily="2" charset="0"/>
                <a:cs typeface="Nikosh" pitchFamily="2" charset="0"/>
              </a:rPr>
              <a:t> </a:t>
            </a:r>
            <a:r>
              <a:rPr lang="as-IN" sz="3600" dirty="0" smtClean="0">
                <a:latin typeface="Nikosh" pitchFamily="2" charset="0"/>
                <a:cs typeface="Nikosh" pitchFamily="2" charset="0"/>
              </a:rPr>
              <a:t>মানুষের </a:t>
            </a:r>
            <a:r>
              <a:rPr lang="as-IN" sz="3600" dirty="0">
                <a:latin typeface="Nikosh" pitchFamily="2" charset="0"/>
                <a:cs typeface="Nikosh" pitchFamily="2" charset="0"/>
              </a:rPr>
              <a:t>উপর মানুষের শোষণ হইতে মুক্ত ন্যায়ানুগ ও সাম্যবাদী সমাজলাভ নিশ্চিত করিবার উদ্দেশ্যে সমাজতান্ত্রিক অর্থনৈতিক ব্যবস্থা প্রতিষ্ঠা করা হইবে</a:t>
            </a:r>
            <a:r>
              <a:rPr lang="as-IN" sz="3600" dirty="0" smtClean="0">
                <a:latin typeface="Nikosh" pitchFamily="2" charset="0"/>
                <a:cs typeface="Nikosh" pitchFamily="2" charset="0"/>
              </a:rPr>
              <a:t>।</a:t>
            </a:r>
            <a:endParaRPr lang="en-US" sz="3600" dirty="0">
              <a:latin typeface="Nikosh" pitchFamily="2" charset="0"/>
              <a:cs typeface="Nikosh" pitchFamily="2" charset="0"/>
            </a:endParaRPr>
          </a:p>
        </p:txBody>
      </p:sp>
    </p:spTree>
    <p:extLst>
      <p:ext uri="{BB962C8B-B14F-4D97-AF65-F5344CB8AC3E}">
        <p14:creationId xmlns:p14="http://schemas.microsoft.com/office/powerpoint/2010/main" val="39441242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5"/>
          </p:nvPr>
        </p:nvSpPr>
        <p:spPr>
          <a:xfrm>
            <a:off x="6186713" y="1969478"/>
            <a:ext cx="5475600" cy="4148748"/>
          </a:xfrm>
        </p:spPr>
        <p:txBody>
          <a:bodyPr>
            <a:normAutofit fontScale="92500" lnSpcReduction="10000"/>
          </a:bodyPr>
          <a:lstStyle/>
          <a:p>
            <a:pPr algn="just"/>
            <a:r>
              <a:rPr lang="en-US" dirty="0"/>
              <a:t>WE, THE PEOPLE OF INDIA, having solemnly resolved to constitute India into a </a:t>
            </a:r>
            <a:r>
              <a:rPr lang="en-US" dirty="0" smtClean="0"/>
              <a:t> </a:t>
            </a:r>
            <a:r>
              <a:rPr lang="en-US" dirty="0"/>
              <a:t>[SOVEREIGN SOCIALIST SECULAR DEMOCRATIC REPUBLIC] and to secure to all its citizens: JUSTICE, social, economic and political; LIBERTY of thought, expression, belief, faith and worship; EQUALITY of status and of opportunity; and to promote among them all FRATERNITY assuring the dignity of the individual and the 2 [unity and integrity of the Nation]; IN OUR CONSTITUENT ASSEMBLY this </a:t>
            </a:r>
            <a:r>
              <a:rPr lang="en-US" dirty="0" smtClean="0"/>
              <a:t>twenty sixth </a:t>
            </a:r>
            <a:r>
              <a:rPr lang="en-US" dirty="0"/>
              <a:t>day of November, 1949, do HEREBY ADOPT, ENACT AND GIVE TO OURSELVES THIS CONSTITUTION.</a:t>
            </a:r>
          </a:p>
        </p:txBody>
      </p:sp>
      <p:sp>
        <p:nvSpPr>
          <p:cNvPr id="7" name="Footer Placeholder 6"/>
          <p:cNvSpPr>
            <a:spLocks noGrp="1"/>
          </p:cNvSpPr>
          <p:nvPr>
            <p:ph type="ftr" sz="quarter" idx="17"/>
          </p:nvPr>
        </p:nvSpPr>
        <p:spPr/>
        <p:txBody>
          <a:bodyPr/>
          <a:lstStyle/>
          <a:p>
            <a:r>
              <a:rPr lang="en-US" noProof="0" smtClean="0"/>
              <a:t>Add a footer</a:t>
            </a:r>
            <a:endParaRPr lang="en-US" noProof="0" dirty="0"/>
          </a:p>
        </p:txBody>
      </p:sp>
      <p:sp>
        <p:nvSpPr>
          <p:cNvPr id="8" name="Slide Number Placeholder 7"/>
          <p:cNvSpPr>
            <a:spLocks noGrp="1"/>
          </p:cNvSpPr>
          <p:nvPr>
            <p:ph type="sldNum" sz="quarter" idx="18"/>
          </p:nvPr>
        </p:nvSpPr>
        <p:spPr/>
        <p:txBody>
          <a:bodyPr/>
          <a:lstStyle/>
          <a:p>
            <a:fld id="{8699F50C-BE38-4BD0-BA84-9B090E1F2B9B}" type="slidenum">
              <a:rPr lang="en-US" noProof="0" smtClean="0"/>
              <a:t>8</a:t>
            </a:fld>
            <a:endParaRPr lang="en-US" noProof="0" dirty="0"/>
          </a:p>
        </p:txBody>
      </p:sp>
      <p:pic>
        <p:nvPicPr>
          <p:cNvPr id="2050" name="Picture 2"/>
          <p:cNvPicPr>
            <a:picLocks noGrp="1" noChangeAspect="1" noChangeArrowheads="1"/>
          </p:cNvPicPr>
          <p:nvPr>
            <p:ph sz="half" idx="13"/>
          </p:nvPr>
        </p:nvPicPr>
        <p:blipFill>
          <a:blip r:embed="rId2">
            <a:extLst>
              <a:ext uri="{28A0092B-C50C-407E-A947-70E740481C1C}">
                <a14:useLocalDpi xmlns:a14="http://schemas.microsoft.com/office/drawing/2010/main" val="0"/>
              </a:ext>
            </a:extLst>
          </a:blip>
          <a:srcRect/>
          <a:stretch>
            <a:fillRect/>
          </a:stretch>
        </p:blipFill>
        <p:spPr bwMode="auto">
          <a:xfrm>
            <a:off x="758013" y="1318531"/>
            <a:ext cx="4999691" cy="4999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300194" y="933213"/>
            <a:ext cx="4556697" cy="707886"/>
          </a:xfrm>
          <a:prstGeom prst="rect">
            <a:avLst/>
          </a:prstGeom>
        </p:spPr>
        <p:txBody>
          <a:bodyPr wrap="none">
            <a:spAutoFit/>
          </a:bodyPr>
          <a:lstStyle/>
          <a:p>
            <a:r>
              <a:rPr lang="en-US" sz="4000" b="1" dirty="0"/>
              <a:t>Constitution of </a:t>
            </a:r>
            <a:r>
              <a:rPr lang="en-US" sz="4000" b="1" dirty="0" smtClean="0"/>
              <a:t>India</a:t>
            </a:r>
            <a:endParaRPr lang="en-US" sz="4000" b="1" dirty="0"/>
          </a:p>
        </p:txBody>
      </p:sp>
    </p:spTree>
    <p:extLst>
      <p:ext uri="{BB962C8B-B14F-4D97-AF65-F5344CB8AC3E}">
        <p14:creationId xmlns:p14="http://schemas.microsoft.com/office/powerpoint/2010/main" val="118214919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dirty="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80</a:t>
            </a:fld>
            <a:endParaRPr lang="en-US" noProof="0" dirty="0"/>
          </a:p>
        </p:txBody>
      </p:sp>
      <p:sp>
        <p:nvSpPr>
          <p:cNvPr id="6" name="Text Placeholder 5"/>
          <p:cNvSpPr>
            <a:spLocks noGrp="1"/>
          </p:cNvSpPr>
          <p:nvPr>
            <p:ph type="body" sz="quarter" idx="19"/>
          </p:nvPr>
        </p:nvSpPr>
        <p:spPr>
          <a:xfrm>
            <a:off x="531814" y="1033153"/>
            <a:ext cx="10832872" cy="5399452"/>
          </a:xfrm>
        </p:spPr>
        <p:txBody>
          <a:bodyPr/>
          <a:lstStyle/>
          <a:p>
            <a:r>
              <a:rPr lang="en-US" b="1" dirty="0">
                <a:solidFill>
                  <a:srgbClr val="FF0000"/>
                </a:solidFill>
              </a:rPr>
              <a:t>Democracy and human rights</a:t>
            </a:r>
          </a:p>
          <a:p>
            <a:r>
              <a:rPr lang="en-US" dirty="0"/>
              <a:t>11. The Republic shall be a democracy in which fundamental human rights and freedoms and respect for the dignity and worth of the human person shall be guaranteed </a:t>
            </a:r>
            <a:r>
              <a:rPr lang="en-US" dirty="0" smtClean="0"/>
              <a:t>, </a:t>
            </a:r>
            <a:r>
              <a:rPr lang="en-US" dirty="0"/>
              <a:t>and in which effective participation by the </a:t>
            </a:r>
          </a:p>
          <a:p>
            <a:r>
              <a:rPr lang="en-US" dirty="0"/>
              <a:t>people through their elected representatives in administration at all levels shall be </a:t>
            </a:r>
            <a:r>
              <a:rPr lang="en-US" dirty="0" smtClean="0"/>
              <a:t>ensured.</a:t>
            </a:r>
            <a:endParaRPr lang="en-US" dirty="0"/>
          </a:p>
          <a:p>
            <a:r>
              <a:rPr lang="en-US" b="1" dirty="0">
                <a:solidFill>
                  <a:srgbClr val="FF0000"/>
                </a:solidFill>
              </a:rPr>
              <a:t>Secularism and freedom of religion</a:t>
            </a:r>
          </a:p>
          <a:p>
            <a:r>
              <a:rPr lang="en-US" dirty="0" smtClean="0"/>
              <a:t>12</a:t>
            </a:r>
            <a:r>
              <a:rPr lang="en-US" dirty="0"/>
              <a:t>. The principle of secularism shall be </a:t>
            </a:r>
            <a:r>
              <a:rPr lang="en-US" dirty="0" err="1"/>
              <a:t>realised</a:t>
            </a:r>
            <a:r>
              <a:rPr lang="en-US" dirty="0"/>
              <a:t> by the elimination of - </a:t>
            </a:r>
          </a:p>
          <a:p>
            <a:r>
              <a:rPr lang="en-US" dirty="0"/>
              <a:t>(a) communalism in all its forms ; </a:t>
            </a:r>
          </a:p>
          <a:p>
            <a:r>
              <a:rPr lang="en-US" dirty="0"/>
              <a:t>(b) the granting by the State of political status in </a:t>
            </a:r>
            <a:r>
              <a:rPr lang="en-US" dirty="0" err="1"/>
              <a:t>favour</a:t>
            </a:r>
            <a:r>
              <a:rPr lang="en-US" dirty="0"/>
              <a:t> of any religion ; </a:t>
            </a:r>
          </a:p>
          <a:p>
            <a:r>
              <a:rPr lang="en-US" dirty="0"/>
              <a:t>(c) the abuse of religion for political purposes ; </a:t>
            </a:r>
          </a:p>
          <a:p>
            <a:r>
              <a:rPr lang="en-US" dirty="0"/>
              <a:t>(d) any discrimination against, or persecution of, persons practicing a particular religion</a:t>
            </a:r>
            <a:r>
              <a:rPr lang="en-US" dirty="0" smtClean="0"/>
              <a:t>.</a:t>
            </a:r>
            <a:r>
              <a:rPr lang="en-US" dirty="0"/>
              <a:t> </a:t>
            </a:r>
          </a:p>
        </p:txBody>
      </p:sp>
    </p:spTree>
    <p:extLst>
      <p:ext uri="{BB962C8B-B14F-4D97-AF65-F5344CB8AC3E}">
        <p14:creationId xmlns:p14="http://schemas.microsoft.com/office/powerpoint/2010/main" val="4142009816"/>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81</a:t>
            </a:fld>
            <a:endParaRPr lang="en-US" noProof="0" dirty="0"/>
          </a:p>
        </p:txBody>
      </p:sp>
      <p:sp>
        <p:nvSpPr>
          <p:cNvPr id="8" name="Rectangle 7"/>
          <p:cNvSpPr/>
          <p:nvPr/>
        </p:nvSpPr>
        <p:spPr>
          <a:xfrm>
            <a:off x="813914" y="553394"/>
            <a:ext cx="10289513" cy="4832092"/>
          </a:xfrm>
          <a:prstGeom prst="rect">
            <a:avLst/>
          </a:prstGeom>
        </p:spPr>
        <p:txBody>
          <a:bodyPr wrap="square">
            <a:spAutoFit/>
          </a:bodyPr>
          <a:lstStyle/>
          <a:p>
            <a:pPr algn="just"/>
            <a:r>
              <a:rPr lang="as-IN" sz="2800" b="1" dirty="0">
                <a:solidFill>
                  <a:srgbClr val="FF0000"/>
                </a:solidFill>
                <a:latin typeface="Nikosh" pitchFamily="2" charset="0"/>
                <a:cs typeface="Nikosh" pitchFamily="2" charset="0"/>
              </a:rPr>
              <a:t>গণতন্ত্র ও মানবাধিকার</a:t>
            </a:r>
          </a:p>
          <a:p>
            <a:pPr algn="just"/>
            <a:r>
              <a:rPr lang="as-IN" sz="2800" dirty="0">
                <a:latin typeface="Nikosh" pitchFamily="2" charset="0"/>
                <a:cs typeface="Nikosh" pitchFamily="2" charset="0"/>
              </a:rPr>
              <a:t>১১৷ প্রজাতন্ত্র হইবে একটি গণতন্ত্র, যেখানে মৌলিক মানবাধিকার ও স্বাধীনতার নিশ্চয়তা থাকিবে, মানবসত্তার মর্যাদা ও মূল্যের প্রতি শ্রদ্ধাবোধ নিশ্চিত হইবে </a:t>
            </a:r>
            <a:r>
              <a:rPr lang="as-IN" sz="2800" dirty="0" smtClean="0">
                <a:latin typeface="Nikosh" pitchFamily="2" charset="0"/>
                <a:cs typeface="Nikosh" pitchFamily="2" charset="0"/>
              </a:rPr>
              <a:t>এবং </a:t>
            </a:r>
            <a:r>
              <a:rPr lang="as-IN" sz="2800" dirty="0">
                <a:latin typeface="Nikosh" pitchFamily="2" charset="0"/>
                <a:cs typeface="Nikosh" pitchFamily="2" charset="0"/>
              </a:rPr>
              <a:t>প্রশাসনের সকল পর্যায়ে নির্বাচিত প্রতিনিধিদের মাধ্যমে জনগণের কার্যকর অংশগ্রহণ নিশ্চিত </a:t>
            </a:r>
            <a:r>
              <a:rPr lang="as-IN" sz="2800" dirty="0" smtClean="0">
                <a:latin typeface="Nikosh" pitchFamily="2" charset="0"/>
                <a:cs typeface="Nikosh" pitchFamily="2" charset="0"/>
              </a:rPr>
              <a:t>হইবে</a:t>
            </a:r>
            <a:r>
              <a:rPr lang="en-US" sz="2800" dirty="0" smtClean="0">
                <a:latin typeface="Nikosh" pitchFamily="2" charset="0"/>
                <a:cs typeface="Nikosh" pitchFamily="2" charset="0"/>
              </a:rPr>
              <a:t>।</a:t>
            </a:r>
            <a:endParaRPr lang="as-IN" sz="2800" dirty="0">
              <a:latin typeface="Nikosh" pitchFamily="2" charset="0"/>
              <a:cs typeface="Nikosh" pitchFamily="2" charset="0"/>
            </a:endParaRPr>
          </a:p>
          <a:p>
            <a:pPr algn="just"/>
            <a:r>
              <a:rPr lang="as-IN" sz="2800" dirty="0">
                <a:solidFill>
                  <a:srgbClr val="FF0000"/>
                </a:solidFill>
                <a:latin typeface="Nikosh" pitchFamily="2" charset="0"/>
                <a:cs typeface="Nikosh" pitchFamily="2" charset="0"/>
              </a:rPr>
              <a:t>ধর্ম নিরপেক্ষতা ও ধর্মীয় </a:t>
            </a:r>
            <a:r>
              <a:rPr lang="as-IN" sz="2800" dirty="0" smtClean="0">
                <a:solidFill>
                  <a:srgbClr val="FF0000"/>
                </a:solidFill>
                <a:latin typeface="Nikosh" pitchFamily="2" charset="0"/>
                <a:cs typeface="Nikosh" pitchFamily="2" charset="0"/>
              </a:rPr>
              <a:t>স্বাধীনতা</a:t>
            </a:r>
            <a:r>
              <a:rPr lang="en-US" sz="2800" dirty="0" smtClean="0">
                <a:solidFill>
                  <a:srgbClr val="FF0000"/>
                </a:solidFill>
                <a:latin typeface="Nikosh" pitchFamily="2" charset="0"/>
                <a:cs typeface="Nikosh" pitchFamily="2" charset="0"/>
              </a:rPr>
              <a:t> </a:t>
            </a:r>
          </a:p>
          <a:p>
            <a:pPr algn="just"/>
            <a:r>
              <a:rPr lang="as-IN" sz="2800" dirty="0" smtClean="0">
                <a:latin typeface="Nikosh" pitchFamily="2" charset="0"/>
                <a:cs typeface="Nikosh" pitchFamily="2" charset="0"/>
              </a:rPr>
              <a:t>১২</a:t>
            </a:r>
            <a:r>
              <a:rPr lang="as-IN" sz="2800" dirty="0">
                <a:latin typeface="Nikosh" pitchFamily="2" charset="0"/>
                <a:cs typeface="Nikosh" pitchFamily="2" charset="0"/>
              </a:rPr>
              <a:t>। ধর্ম নিরপেক্ষতা নীতি বাস্তবায়নের </a:t>
            </a:r>
            <a:r>
              <a:rPr lang="as-IN" sz="2800" dirty="0" smtClean="0">
                <a:latin typeface="Nikosh" pitchFamily="2" charset="0"/>
                <a:cs typeface="Nikosh" pitchFamily="2" charset="0"/>
              </a:rPr>
              <a:t>জন্য</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(ক) সর্ব প্রকার সাম্প্রদায়িকতা</a:t>
            </a:r>
            <a:r>
              <a:rPr lang="as-IN" sz="2800" dirty="0" smtClean="0">
                <a:latin typeface="Nikosh" pitchFamily="2" charset="0"/>
                <a:cs typeface="Nikosh" pitchFamily="2" charset="0"/>
              </a:rPr>
              <a:t>, </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(খ) রাষ্ট্র কর্তৃক কোন ধর্মকে রাজনৈতিক মর্যাদা দান</a:t>
            </a:r>
            <a:r>
              <a:rPr lang="as-IN" sz="2800" dirty="0" smtClean="0">
                <a:latin typeface="Nikosh" pitchFamily="2" charset="0"/>
                <a:cs typeface="Nikosh" pitchFamily="2" charset="0"/>
              </a:rPr>
              <a:t>,</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(গ) রাজনৈতিক উদ্দেশ্যে ধর্মীয় অপব্যবহার</a:t>
            </a:r>
            <a:r>
              <a:rPr lang="as-IN" sz="2800" dirty="0" smtClean="0">
                <a:latin typeface="Nikosh" pitchFamily="2" charset="0"/>
                <a:cs typeface="Nikosh" pitchFamily="2" charset="0"/>
              </a:rPr>
              <a:t>, </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(ঘ) কোন বিশেষ ধর্ম পালনকারী ব্যক্তির প্রতি বৈষম্য বা তাহার উপর নিপীড়ন</a:t>
            </a:r>
            <a:r>
              <a:rPr lang="as-IN" sz="2800" dirty="0" smtClean="0">
                <a:latin typeface="Nikosh" pitchFamily="2" charset="0"/>
                <a:cs typeface="Nikosh" pitchFamily="2" charset="0"/>
              </a:rPr>
              <a:t>, </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বিলোপ করা হইবে</a:t>
            </a:r>
            <a:r>
              <a:rPr lang="as-IN" sz="2800" dirty="0" smtClean="0">
                <a:latin typeface="Nikosh" pitchFamily="2" charset="0"/>
                <a:cs typeface="Nikosh" pitchFamily="2" charset="0"/>
              </a:rPr>
              <a:t>।</a:t>
            </a:r>
            <a:endParaRPr lang="en-US" sz="2800" dirty="0">
              <a:latin typeface="Nikosh" pitchFamily="2" charset="0"/>
              <a:cs typeface="Nikosh" pitchFamily="2" charset="0"/>
            </a:endParaRPr>
          </a:p>
        </p:txBody>
      </p:sp>
    </p:spTree>
    <p:extLst>
      <p:ext uri="{BB962C8B-B14F-4D97-AF65-F5344CB8AC3E}">
        <p14:creationId xmlns:p14="http://schemas.microsoft.com/office/powerpoint/2010/main" val="314853680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82</a:t>
            </a:fld>
            <a:endParaRPr lang="en-US" noProof="0" dirty="0"/>
          </a:p>
        </p:txBody>
      </p:sp>
      <p:sp>
        <p:nvSpPr>
          <p:cNvPr id="6" name="Text Placeholder 5"/>
          <p:cNvSpPr>
            <a:spLocks noGrp="1"/>
          </p:cNvSpPr>
          <p:nvPr>
            <p:ph type="body" sz="quarter" idx="19"/>
          </p:nvPr>
        </p:nvSpPr>
        <p:spPr>
          <a:xfrm>
            <a:off x="531813" y="818984"/>
            <a:ext cx="10615157" cy="5270666"/>
          </a:xfrm>
        </p:spPr>
        <p:txBody>
          <a:bodyPr/>
          <a:lstStyle/>
          <a:p>
            <a:r>
              <a:rPr lang="en-US" dirty="0">
                <a:solidFill>
                  <a:srgbClr val="FF0000"/>
                </a:solidFill>
              </a:rPr>
              <a:t>Principles of ownership</a:t>
            </a:r>
          </a:p>
          <a:p>
            <a:r>
              <a:rPr lang="en-US" dirty="0"/>
              <a:t>13. The people shall own or control the instruments and means of production and distribution, and with this end in view ownership shall assume the following forms – </a:t>
            </a:r>
          </a:p>
          <a:p>
            <a:r>
              <a:rPr lang="en-US" dirty="0"/>
              <a:t>  (a) state ownership, that is ownership by the State on behalf of the people through the creation of an efficient and dynamic </a:t>
            </a:r>
            <a:r>
              <a:rPr lang="en-US" dirty="0" err="1"/>
              <a:t>nationalised</a:t>
            </a:r>
            <a:r>
              <a:rPr lang="en-US" dirty="0"/>
              <a:t> public sector embracing the key sectors of the economy; </a:t>
            </a:r>
          </a:p>
          <a:p>
            <a:r>
              <a:rPr lang="en-US" dirty="0"/>
              <a:t>  (b) co operative ownership, that is ownership by co operatives on behalf of their members within such limits as may be prescribed by law; and </a:t>
            </a:r>
          </a:p>
          <a:p>
            <a:r>
              <a:rPr lang="en-US" dirty="0"/>
              <a:t>(c) private ownership, that is ownership by individuals within such limits as may be prescribed by law.</a:t>
            </a:r>
          </a:p>
          <a:p>
            <a:endParaRPr lang="en-US" dirty="0"/>
          </a:p>
          <a:p>
            <a:endParaRPr lang="en-US" dirty="0"/>
          </a:p>
        </p:txBody>
      </p:sp>
    </p:spTree>
    <p:extLst>
      <p:ext uri="{BB962C8B-B14F-4D97-AF65-F5344CB8AC3E}">
        <p14:creationId xmlns:p14="http://schemas.microsoft.com/office/powerpoint/2010/main" val="1048721390"/>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83</a:t>
            </a:fld>
            <a:endParaRPr lang="en-US" noProof="0" dirty="0"/>
          </a:p>
        </p:txBody>
      </p:sp>
      <p:sp>
        <p:nvSpPr>
          <p:cNvPr id="8" name="Rectangle 7"/>
          <p:cNvSpPr/>
          <p:nvPr/>
        </p:nvSpPr>
        <p:spPr>
          <a:xfrm>
            <a:off x="713432" y="1027004"/>
            <a:ext cx="10329705" cy="4524315"/>
          </a:xfrm>
          <a:prstGeom prst="rect">
            <a:avLst/>
          </a:prstGeom>
        </p:spPr>
        <p:txBody>
          <a:bodyPr wrap="square">
            <a:spAutoFit/>
          </a:bodyPr>
          <a:lstStyle/>
          <a:p>
            <a:pPr algn="just"/>
            <a:r>
              <a:rPr lang="as-IN" sz="3200" dirty="0">
                <a:solidFill>
                  <a:srgbClr val="FF0000"/>
                </a:solidFill>
                <a:latin typeface="Nikosh" pitchFamily="2" charset="0"/>
                <a:cs typeface="Nikosh" pitchFamily="2" charset="0"/>
              </a:rPr>
              <a:t>মালিকানার নীতি</a:t>
            </a:r>
          </a:p>
          <a:p>
            <a:pPr algn="just"/>
            <a:r>
              <a:rPr lang="as-IN" sz="3200" dirty="0">
                <a:latin typeface="Nikosh" pitchFamily="2" charset="0"/>
                <a:cs typeface="Nikosh" pitchFamily="2" charset="0"/>
              </a:rPr>
              <a:t>১৩৷ উৎপাদনযন্ত্র, উৎপাদনব্যবস্থা ও বন্টনপ্রণালীসমূহের মালিক বা নিয়ন্ত্রক হইবেন জনগণ এবং এই উদ্দেশ্যে মালিকানা-ব্যবস্থা নিম্নরূপ হইবে</a:t>
            </a:r>
            <a:r>
              <a:rPr lang="as-IN" sz="3200" dirty="0" smtClean="0">
                <a:latin typeface="Nikosh" pitchFamily="2" charset="0"/>
                <a:cs typeface="Nikosh" pitchFamily="2" charset="0"/>
              </a:rPr>
              <a:t>:</a:t>
            </a:r>
            <a:endParaRPr lang="as-IN" sz="3200" dirty="0">
              <a:latin typeface="Nikosh" pitchFamily="2" charset="0"/>
              <a:cs typeface="Nikosh" pitchFamily="2" charset="0"/>
            </a:endParaRPr>
          </a:p>
          <a:p>
            <a:pPr algn="just"/>
            <a:r>
              <a:rPr lang="as-IN" sz="3200" dirty="0">
                <a:latin typeface="Nikosh" pitchFamily="2" charset="0"/>
                <a:cs typeface="Nikosh" pitchFamily="2" charset="0"/>
              </a:rPr>
              <a:t>(ক) রাষ্ট্রীয় মালিকানা, অর্থাৎ অর্থনৈতিক জীবনের প্রধান প্রধান ক্ষেত্র লইয়া সুষ্ঠু ও গতিশীল রাষ্ট্রায়ত্ত সরকারী খাত সৃষ্টির মাধ্যমে জনগণের পক্ষে রাষ্ট্রের মালিকানা</a:t>
            </a:r>
            <a:r>
              <a:rPr lang="as-IN" sz="3200" dirty="0" smtClean="0">
                <a:latin typeface="Nikosh" pitchFamily="2" charset="0"/>
                <a:cs typeface="Nikosh" pitchFamily="2" charset="0"/>
              </a:rPr>
              <a:t>;</a:t>
            </a:r>
            <a:endParaRPr lang="as-IN" sz="3200" dirty="0">
              <a:latin typeface="Nikosh" pitchFamily="2" charset="0"/>
              <a:cs typeface="Nikosh" pitchFamily="2" charset="0"/>
            </a:endParaRPr>
          </a:p>
          <a:p>
            <a:pPr algn="just"/>
            <a:r>
              <a:rPr lang="as-IN" sz="3200" dirty="0">
                <a:latin typeface="Nikosh" pitchFamily="2" charset="0"/>
                <a:cs typeface="Nikosh" pitchFamily="2" charset="0"/>
              </a:rPr>
              <a:t>(খ) সমবায়ী মালিকানা, অর্থাৎ আইনের দ্বারা নির্ধারিত সীমার মধ্যে সমবায়সমূহের সদস্যদের পক্ষে সমবায়সমূহের মালিকানা; </a:t>
            </a:r>
            <a:r>
              <a:rPr lang="as-IN" sz="3200" dirty="0" smtClean="0">
                <a:latin typeface="Nikosh" pitchFamily="2" charset="0"/>
                <a:cs typeface="Nikosh" pitchFamily="2" charset="0"/>
              </a:rPr>
              <a:t>এবং</a:t>
            </a:r>
            <a:endParaRPr lang="as-IN" sz="3200" dirty="0">
              <a:latin typeface="Nikosh" pitchFamily="2" charset="0"/>
              <a:cs typeface="Nikosh" pitchFamily="2" charset="0"/>
            </a:endParaRPr>
          </a:p>
          <a:p>
            <a:pPr algn="just"/>
            <a:r>
              <a:rPr lang="as-IN" sz="3200" dirty="0">
                <a:latin typeface="Nikosh" pitchFamily="2" charset="0"/>
                <a:cs typeface="Nikosh" pitchFamily="2" charset="0"/>
              </a:rPr>
              <a:t>(গ) ব্যক্তিগত মালিকানা, অর্থাৎ আইনের দ্বারা নির্ধারিত সীমার মধ্যে ব্যক্তির মালিকানা৷</a:t>
            </a:r>
            <a:endParaRPr lang="en-US" sz="3200" dirty="0">
              <a:latin typeface="Nikosh" pitchFamily="2" charset="0"/>
              <a:cs typeface="Nikosh" pitchFamily="2" charset="0"/>
            </a:endParaRPr>
          </a:p>
        </p:txBody>
      </p:sp>
    </p:spTree>
    <p:extLst>
      <p:ext uri="{BB962C8B-B14F-4D97-AF65-F5344CB8AC3E}">
        <p14:creationId xmlns:p14="http://schemas.microsoft.com/office/powerpoint/2010/main" val="175472603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84</a:t>
            </a:fld>
            <a:endParaRPr lang="en-US" noProof="0" dirty="0"/>
          </a:p>
        </p:txBody>
      </p:sp>
      <p:sp>
        <p:nvSpPr>
          <p:cNvPr id="6" name="Text Placeholder 5"/>
          <p:cNvSpPr>
            <a:spLocks noGrp="1"/>
          </p:cNvSpPr>
          <p:nvPr>
            <p:ph type="body" sz="quarter" idx="19"/>
          </p:nvPr>
        </p:nvSpPr>
        <p:spPr>
          <a:xfrm>
            <a:off x="531813" y="807522"/>
            <a:ext cx="11058503" cy="5282128"/>
          </a:xfrm>
        </p:spPr>
        <p:txBody>
          <a:bodyPr/>
          <a:lstStyle/>
          <a:p>
            <a:r>
              <a:rPr lang="en-US" b="1" dirty="0">
                <a:solidFill>
                  <a:srgbClr val="FF0000"/>
                </a:solidFill>
              </a:rPr>
              <a:t>Emancipation of peasants and workers</a:t>
            </a:r>
          </a:p>
          <a:p>
            <a:pPr algn="just"/>
            <a:r>
              <a:rPr lang="en-US" dirty="0"/>
              <a:t>14. It shall be a fundamental responsibility of the State to emancipate the toiling masses the peasants and workers and backward sections of the people from all forms of exploitation.</a:t>
            </a:r>
          </a:p>
          <a:p>
            <a:pPr algn="just"/>
            <a:r>
              <a:rPr lang="en-US" b="1" dirty="0">
                <a:solidFill>
                  <a:srgbClr val="FF0000"/>
                </a:solidFill>
              </a:rPr>
              <a:t>Provision of basic </a:t>
            </a:r>
            <a:r>
              <a:rPr lang="en-US" b="1" dirty="0" smtClean="0">
                <a:solidFill>
                  <a:srgbClr val="FF0000"/>
                </a:solidFill>
              </a:rPr>
              <a:t>necessities</a:t>
            </a:r>
            <a:endParaRPr lang="en-US" dirty="0">
              <a:solidFill>
                <a:srgbClr val="FF0000"/>
              </a:solidFill>
            </a:endParaRPr>
          </a:p>
          <a:p>
            <a:pPr algn="just"/>
            <a:r>
              <a:rPr lang="en-US" dirty="0"/>
              <a:t>15. It shall be a fundamental responsibility of the State to attain, through planned economic growth, a constant increase of productive forces and a steady improvement in the material and cultural standard of living of the people, with a view to securing to its citizens – </a:t>
            </a:r>
          </a:p>
          <a:p>
            <a:pPr algn="just"/>
            <a:r>
              <a:rPr lang="en-US" dirty="0"/>
              <a:t>(a) the provision of the basic necessities of life, including food, clothing, shelter, education and medical care; </a:t>
            </a:r>
          </a:p>
          <a:p>
            <a:pPr algn="just"/>
            <a:r>
              <a:rPr lang="en-US" dirty="0"/>
              <a:t>(b) the right to work, that is the right to guaranteed employment at a reasonable wage having regard to the quantity and quality of work; </a:t>
            </a:r>
          </a:p>
          <a:p>
            <a:pPr algn="just"/>
            <a:r>
              <a:rPr lang="en-US" dirty="0"/>
              <a:t> </a:t>
            </a:r>
          </a:p>
          <a:p>
            <a:r>
              <a:rPr lang="en-US" dirty="0"/>
              <a:t> </a:t>
            </a:r>
          </a:p>
        </p:txBody>
      </p:sp>
    </p:spTree>
    <p:extLst>
      <p:ext uri="{BB962C8B-B14F-4D97-AF65-F5344CB8AC3E}">
        <p14:creationId xmlns:p14="http://schemas.microsoft.com/office/powerpoint/2010/main" val="334659293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85</a:t>
            </a:fld>
            <a:endParaRPr lang="en-US" noProof="0" dirty="0"/>
          </a:p>
        </p:txBody>
      </p:sp>
      <p:sp>
        <p:nvSpPr>
          <p:cNvPr id="5" name="Title 4"/>
          <p:cNvSpPr>
            <a:spLocks noGrp="1"/>
          </p:cNvSpPr>
          <p:nvPr>
            <p:ph type="title"/>
          </p:nvPr>
        </p:nvSpPr>
        <p:spPr>
          <a:xfrm>
            <a:off x="531814" y="504028"/>
            <a:ext cx="9431583" cy="1235034"/>
          </a:xfrm>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endParaRPr lang="en-US" dirty="0"/>
          </a:p>
        </p:txBody>
      </p:sp>
      <p:sp>
        <p:nvSpPr>
          <p:cNvPr id="6" name="Text Placeholder 5"/>
          <p:cNvSpPr>
            <a:spLocks noGrp="1"/>
          </p:cNvSpPr>
          <p:nvPr>
            <p:ph type="body" sz="quarter" idx="19"/>
          </p:nvPr>
        </p:nvSpPr>
        <p:spPr>
          <a:xfrm>
            <a:off x="531814" y="1065475"/>
            <a:ext cx="10904124" cy="5024175"/>
          </a:xfrm>
        </p:spPr>
        <p:txBody>
          <a:bodyPr/>
          <a:lstStyle/>
          <a:p>
            <a:r>
              <a:rPr lang="en-US" sz="3200" dirty="0"/>
              <a:t> </a:t>
            </a:r>
          </a:p>
          <a:p>
            <a:pPr algn="just"/>
            <a:r>
              <a:rPr lang="en-US" sz="3200" dirty="0"/>
              <a:t>(c) the right to reasonable rest, recreation and leisure; and </a:t>
            </a:r>
          </a:p>
          <a:p>
            <a:pPr algn="just"/>
            <a:r>
              <a:rPr lang="en-US" sz="3200" dirty="0"/>
              <a:t>(d) the right to social security, that is to say, to public assistance in cases of undeserved want arising from unemployment, illness or disablement, or suffered by widows or orphans or in old age, or in other such cases.</a:t>
            </a:r>
          </a:p>
          <a:p>
            <a:endParaRPr lang="en-US" sz="3200" dirty="0"/>
          </a:p>
          <a:p>
            <a:endParaRPr lang="en-US" dirty="0"/>
          </a:p>
        </p:txBody>
      </p:sp>
    </p:spTree>
    <p:extLst>
      <p:ext uri="{BB962C8B-B14F-4D97-AF65-F5344CB8AC3E}">
        <p14:creationId xmlns:p14="http://schemas.microsoft.com/office/powerpoint/2010/main" val="262069883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86</a:t>
            </a:fld>
            <a:endParaRPr lang="en-US" noProof="0" dirty="0"/>
          </a:p>
        </p:txBody>
      </p:sp>
      <p:sp>
        <p:nvSpPr>
          <p:cNvPr id="8" name="Rectangle 7"/>
          <p:cNvSpPr/>
          <p:nvPr/>
        </p:nvSpPr>
        <p:spPr>
          <a:xfrm>
            <a:off x="653141" y="550717"/>
            <a:ext cx="11183815" cy="6124754"/>
          </a:xfrm>
          <a:prstGeom prst="rect">
            <a:avLst/>
          </a:prstGeom>
        </p:spPr>
        <p:txBody>
          <a:bodyPr wrap="square">
            <a:spAutoFit/>
          </a:bodyPr>
          <a:lstStyle/>
          <a:p>
            <a:pPr algn="just"/>
            <a:r>
              <a:rPr lang="as-IN" sz="2800" dirty="0">
                <a:solidFill>
                  <a:srgbClr val="FF0000"/>
                </a:solidFill>
                <a:latin typeface="Nikosh" pitchFamily="2" charset="0"/>
                <a:cs typeface="Nikosh" pitchFamily="2" charset="0"/>
              </a:rPr>
              <a:t>কৃষক ও শ্রমিকের মুক্তি</a:t>
            </a:r>
          </a:p>
          <a:p>
            <a:pPr algn="just"/>
            <a:r>
              <a:rPr lang="as-IN" sz="2800" dirty="0">
                <a:latin typeface="Nikosh" pitchFamily="2" charset="0"/>
                <a:cs typeface="Nikosh" pitchFamily="2" charset="0"/>
              </a:rPr>
              <a:t>১৪৷ রাষ্ট্রের অন্যতম মৌলিক দায়িত্ব হইবে মেহনতী মানুষকে-কৃষক ও শ্রমিককে-এবং জনগণের অনগ্রসর অংশসমূহকে সকল প্রকার শোষণ হইতে মুক্তি দান </a:t>
            </a:r>
            <a:r>
              <a:rPr lang="as-IN" sz="2800" dirty="0" smtClean="0">
                <a:latin typeface="Nikosh" pitchFamily="2" charset="0"/>
                <a:cs typeface="Nikosh" pitchFamily="2" charset="0"/>
              </a:rPr>
              <a:t>করা৷</a:t>
            </a:r>
            <a:endParaRPr lang="as-IN" sz="2800" dirty="0">
              <a:latin typeface="Nikosh" pitchFamily="2" charset="0"/>
              <a:cs typeface="Nikosh" pitchFamily="2" charset="0"/>
            </a:endParaRPr>
          </a:p>
          <a:p>
            <a:pPr algn="just"/>
            <a:r>
              <a:rPr lang="as-IN" sz="2800" dirty="0">
                <a:solidFill>
                  <a:srgbClr val="FF0000"/>
                </a:solidFill>
                <a:latin typeface="Nikosh" pitchFamily="2" charset="0"/>
                <a:cs typeface="Nikosh" pitchFamily="2" charset="0"/>
              </a:rPr>
              <a:t>মৌলিক প্রয়োজনের ব্যবস্থা</a:t>
            </a:r>
          </a:p>
          <a:p>
            <a:pPr algn="just"/>
            <a:r>
              <a:rPr lang="as-IN" sz="2800" dirty="0">
                <a:latin typeface="Nikosh" pitchFamily="2" charset="0"/>
                <a:cs typeface="Nikosh" pitchFamily="2" charset="0"/>
              </a:rPr>
              <a:t>১৫৷ রাষ্ট্রের অন্যতম মৌলিক দায়িত্ব হইবে পরিকল্পিত অর্থনৈতিক বিকাশের মাধ্যমে উৎপাদনশক্তির ক্রমবৃদ্ধিসাধন এবং জনগণের জীবনযাত্রার বস্তুগত ও সংস্কৃতিগত মানের দৃঢ় উন্নতিসাধন, যাহাতে নাগরিকদের জন্য নিম্নলিখিত বিষয়সমূহ অর্জন নিশ্চিত করা যায়</a:t>
            </a:r>
            <a:r>
              <a:rPr lang="as-IN" sz="2800" dirty="0" smtClean="0">
                <a:latin typeface="Nikosh" pitchFamily="2" charset="0"/>
                <a:cs typeface="Nikosh" pitchFamily="2" charset="0"/>
              </a:rPr>
              <a:t>:</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(ক) অন্ন, বস্ত্র, আশ্রয়, শিক্ষা ও চিকিৎসাসহ জীবনধারণের মৌলিক উপকরণের </a:t>
            </a:r>
            <a:r>
              <a:rPr lang="as-IN" sz="2800" dirty="0" smtClean="0">
                <a:latin typeface="Nikosh" pitchFamily="2" charset="0"/>
                <a:cs typeface="Nikosh" pitchFamily="2" charset="0"/>
              </a:rPr>
              <a:t>ব্যবস্থা </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(খ) কর্মের অধিকার, অর্থাৎ কর্মের গুণ ও পরিমাণ বিবেচনা করিয়া যুক্তিসঙ্গত মজুরীর বিনিময়ে কর্মসংস্থানের নিশ্চয়তার অধিকার</a:t>
            </a:r>
            <a:r>
              <a:rPr lang="as-IN" sz="2800" dirty="0" smtClean="0">
                <a:latin typeface="Nikosh" pitchFamily="2" charset="0"/>
                <a:cs typeface="Nikosh" pitchFamily="2" charset="0"/>
              </a:rPr>
              <a:t>;</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(গ) যুক্তিসঙ্গত বিশ্রাম, বিনোদন ও অবকাশের অধিকার; </a:t>
            </a:r>
            <a:r>
              <a:rPr lang="as-IN" sz="2800" dirty="0" smtClean="0">
                <a:latin typeface="Nikosh" pitchFamily="2" charset="0"/>
                <a:cs typeface="Nikosh" pitchFamily="2" charset="0"/>
              </a:rPr>
              <a:t>এবং</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(ঘ) সামাজিক নিরাপত্তার অধিকার, অর্থাৎ বেকারত্ব, ব্যাধি বা পঙ্গুত্বজনিত কিংবা বৈধব্য, মাতাপিতৃহীনতা বা বার্ধক্যজনিত কিংবা অনুরূপ অন্যান্য পরিস্থিতিজনিত আয়ত্তাতীত কারণে অভাবগ্রস্ততার ক্ষেত্রে সরকারী সাহায্যলাভের অধিকার৷</a:t>
            </a:r>
            <a:endParaRPr lang="en-US" sz="2800" dirty="0">
              <a:latin typeface="Nikosh" pitchFamily="2" charset="0"/>
              <a:cs typeface="Nikosh" pitchFamily="2" charset="0"/>
            </a:endParaRPr>
          </a:p>
        </p:txBody>
      </p:sp>
    </p:spTree>
    <p:extLst>
      <p:ext uri="{BB962C8B-B14F-4D97-AF65-F5344CB8AC3E}">
        <p14:creationId xmlns:p14="http://schemas.microsoft.com/office/powerpoint/2010/main" val="234828745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87</a:t>
            </a:fld>
            <a:endParaRPr lang="en-US" noProof="0" dirty="0"/>
          </a:p>
        </p:txBody>
      </p:sp>
      <p:sp>
        <p:nvSpPr>
          <p:cNvPr id="6" name="Text Placeholder 5"/>
          <p:cNvSpPr>
            <a:spLocks noGrp="1"/>
          </p:cNvSpPr>
          <p:nvPr>
            <p:ph type="body" sz="quarter" idx="19"/>
          </p:nvPr>
        </p:nvSpPr>
        <p:spPr>
          <a:xfrm>
            <a:off x="476155" y="930303"/>
            <a:ext cx="11355384" cy="5335325"/>
          </a:xfrm>
        </p:spPr>
        <p:txBody>
          <a:bodyPr/>
          <a:lstStyle/>
          <a:p>
            <a:r>
              <a:rPr lang="en-US" b="1" dirty="0">
                <a:solidFill>
                  <a:srgbClr val="FF0000"/>
                </a:solidFill>
              </a:rPr>
              <a:t>Rural development and agricultural revolution</a:t>
            </a:r>
          </a:p>
          <a:p>
            <a:pPr algn="just"/>
            <a:r>
              <a:rPr lang="en-US" dirty="0"/>
              <a:t>16. The State shall adopt effective measures to bring about a radical transformation in the rural areas through the promotion of an agricultural revolution, the provision of rural electrification, the development of cottage and other industries, and the improvement of education, communications and public health, in those areas, so as progressively to remove the disparity in the standards of living between the urban and the rural areas.</a:t>
            </a:r>
          </a:p>
          <a:p>
            <a:pPr algn="just"/>
            <a:r>
              <a:rPr lang="en-US" b="1" dirty="0">
                <a:solidFill>
                  <a:srgbClr val="FF0000"/>
                </a:solidFill>
              </a:rPr>
              <a:t>Free and compulsory education</a:t>
            </a:r>
          </a:p>
          <a:p>
            <a:pPr algn="just"/>
            <a:r>
              <a:rPr lang="en-US" dirty="0"/>
              <a:t>17. The State shall adopt effective measures for the purpose of – </a:t>
            </a:r>
          </a:p>
          <a:p>
            <a:pPr algn="just"/>
            <a:r>
              <a:rPr lang="en-US" dirty="0"/>
              <a:t>(a) establishing a uniform, mass oriented and universal system of education and extending free and compulsory education to all children to such stage as may be determined by law; </a:t>
            </a:r>
          </a:p>
          <a:p>
            <a:pPr algn="just"/>
            <a:r>
              <a:rPr lang="en-US" dirty="0"/>
              <a:t>(b) relating education to the needs of society and producing properly trained and motivated citizens to serve those needs; </a:t>
            </a:r>
          </a:p>
          <a:p>
            <a:pPr algn="just"/>
            <a:r>
              <a:rPr lang="en-US" dirty="0"/>
              <a:t>(c) removing illiteracy within such time as may be determined by law.</a:t>
            </a:r>
          </a:p>
          <a:p>
            <a:endParaRPr lang="en-US" dirty="0"/>
          </a:p>
        </p:txBody>
      </p:sp>
    </p:spTree>
    <p:extLst>
      <p:ext uri="{BB962C8B-B14F-4D97-AF65-F5344CB8AC3E}">
        <p14:creationId xmlns:p14="http://schemas.microsoft.com/office/powerpoint/2010/main" val="412662830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88</a:t>
            </a:fld>
            <a:endParaRPr lang="en-US" noProof="0" dirty="0"/>
          </a:p>
        </p:txBody>
      </p:sp>
      <p:sp>
        <p:nvSpPr>
          <p:cNvPr id="8" name="Rectangle 7"/>
          <p:cNvSpPr/>
          <p:nvPr/>
        </p:nvSpPr>
        <p:spPr>
          <a:xfrm>
            <a:off x="612947" y="1247609"/>
            <a:ext cx="11103429" cy="4154984"/>
          </a:xfrm>
          <a:prstGeom prst="rect">
            <a:avLst/>
          </a:prstGeom>
        </p:spPr>
        <p:txBody>
          <a:bodyPr wrap="square">
            <a:spAutoFit/>
          </a:bodyPr>
          <a:lstStyle/>
          <a:p>
            <a:pPr algn="just"/>
            <a:r>
              <a:rPr lang="as-IN" sz="2400" dirty="0">
                <a:solidFill>
                  <a:srgbClr val="FF0000"/>
                </a:solidFill>
                <a:latin typeface="Nikosh" pitchFamily="2" charset="0"/>
                <a:cs typeface="Nikosh" pitchFamily="2" charset="0"/>
              </a:rPr>
              <a:t>গ্রামীণ উন্নয়ন ও কৃষি </a:t>
            </a:r>
            <a:r>
              <a:rPr lang="as-IN" sz="2400" dirty="0" smtClean="0">
                <a:solidFill>
                  <a:srgbClr val="FF0000"/>
                </a:solidFill>
                <a:latin typeface="Nikosh" pitchFamily="2" charset="0"/>
                <a:cs typeface="Nikosh" pitchFamily="2" charset="0"/>
              </a:rPr>
              <a:t>বিপ্লব</a:t>
            </a:r>
            <a:endParaRPr lang="en-US" sz="2400" dirty="0" smtClean="0">
              <a:solidFill>
                <a:srgbClr val="FF0000"/>
              </a:solidFill>
              <a:latin typeface="Nikosh" pitchFamily="2" charset="0"/>
              <a:cs typeface="Nikosh" pitchFamily="2" charset="0"/>
            </a:endParaRPr>
          </a:p>
          <a:p>
            <a:pPr algn="just"/>
            <a:r>
              <a:rPr lang="as-IN" sz="2400" dirty="0" smtClean="0">
                <a:latin typeface="Nikosh" pitchFamily="2" charset="0"/>
                <a:cs typeface="Nikosh" pitchFamily="2" charset="0"/>
              </a:rPr>
              <a:t>১৬৷ </a:t>
            </a:r>
            <a:r>
              <a:rPr lang="as-IN" sz="2400" dirty="0">
                <a:latin typeface="Nikosh" pitchFamily="2" charset="0"/>
                <a:cs typeface="Nikosh" pitchFamily="2" charset="0"/>
              </a:rPr>
              <a:t>নগর ও গ্রামাঞ্চলের জীবন যাত্রার মানের বৈষম্য ক্রমাগতভাবে দূর করিবার উদ্দেশ্যে কৃষিবিপ্লবের বিকাশ, গ্রামাঞ্চলে বৈদ্যুতীকরণের ব্যবস্থা, কুটিরশিল্প ও অন্যান্য শিল্পের বিকাশ এবং শিক্ষা, যোগাযোগ-ব্যবস্থা ও জনস্বাস্থ্যের উন্নয়নের মাধ্যমে গ্রামাঞ্চলের আমূল রূপান্তরসাধনের জন্য রাষ্ট্র কার্যকর ব্যবস্থা গ্রহণ করিবেন৷</a:t>
            </a:r>
          </a:p>
          <a:p>
            <a:pPr algn="just"/>
            <a:r>
              <a:rPr lang="as-IN" sz="2400" dirty="0">
                <a:latin typeface="Nikosh" pitchFamily="2" charset="0"/>
                <a:cs typeface="Nikosh" pitchFamily="2" charset="0"/>
              </a:rPr>
              <a:t>অবৈতনিক ও বাধ্যতামূলক শিক্ষা</a:t>
            </a:r>
          </a:p>
          <a:p>
            <a:pPr algn="just"/>
            <a:r>
              <a:rPr lang="as-IN" sz="2400" dirty="0" smtClean="0">
                <a:latin typeface="Nikosh" pitchFamily="2" charset="0"/>
                <a:cs typeface="Nikosh" pitchFamily="2" charset="0"/>
              </a:rPr>
              <a:t>১৭৷</a:t>
            </a:r>
            <a:r>
              <a:rPr lang="en-US" sz="2400" dirty="0" smtClean="0">
                <a:latin typeface="Nikosh" pitchFamily="2" charset="0"/>
                <a:cs typeface="Nikosh" pitchFamily="2" charset="0"/>
              </a:rPr>
              <a:t> </a:t>
            </a:r>
            <a:r>
              <a:rPr lang="as-IN" sz="2400" dirty="0" smtClean="0">
                <a:solidFill>
                  <a:srgbClr val="FF0000"/>
                </a:solidFill>
                <a:latin typeface="Nikosh" pitchFamily="2" charset="0"/>
                <a:cs typeface="Nikosh" pitchFamily="2" charset="0"/>
              </a:rPr>
              <a:t>রাষ্ট্র</a:t>
            </a:r>
            <a:endParaRPr lang="as-IN" sz="2400" dirty="0">
              <a:solidFill>
                <a:srgbClr val="FF0000"/>
              </a:solidFill>
              <a:latin typeface="Nikosh" pitchFamily="2" charset="0"/>
              <a:cs typeface="Nikosh" pitchFamily="2" charset="0"/>
            </a:endParaRPr>
          </a:p>
          <a:p>
            <a:pPr algn="just"/>
            <a:r>
              <a:rPr lang="as-IN" sz="2400" dirty="0">
                <a:latin typeface="Nikosh" pitchFamily="2" charset="0"/>
                <a:cs typeface="Nikosh" pitchFamily="2" charset="0"/>
              </a:rPr>
              <a:t>(ক) একই পদ্ধতির গণমুখী ও সার্বজনীন শিক্ষাব্যবস্থা প্রতিষ্ঠার জন্য এবং আইনের দ্বারা নির্ধারিত স্তর পর্যন্ত সকল বালক-বালিকাকে অবৈতনিক ও বাধ্যতামূলক শিক্ষাদানের জন্য</a:t>
            </a:r>
            <a:r>
              <a:rPr lang="as-IN" sz="2400" dirty="0" smtClean="0">
                <a:latin typeface="Nikosh" pitchFamily="2" charset="0"/>
                <a:cs typeface="Nikosh" pitchFamily="2" charset="0"/>
              </a:rPr>
              <a:t>;</a:t>
            </a:r>
            <a:endParaRPr lang="as-IN" sz="2400" dirty="0">
              <a:latin typeface="Nikosh" pitchFamily="2" charset="0"/>
              <a:cs typeface="Nikosh" pitchFamily="2" charset="0"/>
            </a:endParaRPr>
          </a:p>
          <a:p>
            <a:pPr algn="just"/>
            <a:r>
              <a:rPr lang="as-IN" sz="2400" dirty="0">
                <a:latin typeface="Nikosh" pitchFamily="2" charset="0"/>
                <a:cs typeface="Nikosh" pitchFamily="2" charset="0"/>
              </a:rPr>
              <a:t>(খ) সমাজের প্রয়োজনের সহিত শিক্ষাকে সঙ্গতিপূর্ণ করিবার জন্য এবং সেই প্রয়োজন সিদ্ধ করিবার উদ্দেশ্যে যথাযথ প্রশিক্ষণপ্রাপ্ত ও সদিচ্ছাপ্রণোদিত নাগরিক সৃষ্টির জন্য</a:t>
            </a:r>
            <a:r>
              <a:rPr lang="as-IN" sz="2400" dirty="0" smtClean="0">
                <a:latin typeface="Nikosh" pitchFamily="2" charset="0"/>
                <a:cs typeface="Nikosh" pitchFamily="2" charset="0"/>
              </a:rPr>
              <a:t>;</a:t>
            </a:r>
            <a:endParaRPr lang="as-IN" sz="2400" dirty="0">
              <a:latin typeface="Nikosh" pitchFamily="2" charset="0"/>
              <a:cs typeface="Nikosh" pitchFamily="2" charset="0"/>
            </a:endParaRPr>
          </a:p>
          <a:p>
            <a:pPr algn="just"/>
            <a:r>
              <a:rPr lang="as-IN" sz="2400" dirty="0">
                <a:latin typeface="Nikosh" pitchFamily="2" charset="0"/>
                <a:cs typeface="Nikosh" pitchFamily="2" charset="0"/>
              </a:rPr>
              <a:t>(গ) আইনের দ্বারা নির্ধারিত সময়ের মধ্যে নিরক্ষরতা দূর করিবার </a:t>
            </a:r>
            <a:r>
              <a:rPr lang="as-IN" sz="2400" dirty="0" smtClean="0">
                <a:latin typeface="Nikosh" pitchFamily="2" charset="0"/>
                <a:cs typeface="Nikosh" pitchFamily="2" charset="0"/>
              </a:rPr>
              <a:t>জন্য</a:t>
            </a:r>
            <a:r>
              <a:rPr lang="en-US" sz="2400" dirty="0" smtClean="0">
                <a:latin typeface="Nikosh" pitchFamily="2" charset="0"/>
                <a:cs typeface="Nikosh" pitchFamily="2" charset="0"/>
              </a:rPr>
              <a:t> </a:t>
            </a:r>
            <a:r>
              <a:rPr lang="as-IN" sz="2400" dirty="0" smtClean="0">
                <a:latin typeface="Nikosh" pitchFamily="2" charset="0"/>
                <a:cs typeface="Nikosh" pitchFamily="2" charset="0"/>
              </a:rPr>
              <a:t>কার্যকর </a:t>
            </a:r>
            <a:r>
              <a:rPr lang="as-IN" sz="2400" dirty="0">
                <a:latin typeface="Nikosh" pitchFamily="2" charset="0"/>
                <a:cs typeface="Nikosh" pitchFamily="2" charset="0"/>
              </a:rPr>
              <a:t>ব্যবস্থা গ্রহণ করিবেন৷</a:t>
            </a:r>
            <a:endParaRPr lang="en-US" sz="2400" dirty="0">
              <a:latin typeface="Nikosh" pitchFamily="2" charset="0"/>
              <a:cs typeface="Nikosh" pitchFamily="2" charset="0"/>
            </a:endParaRPr>
          </a:p>
        </p:txBody>
      </p:sp>
    </p:spTree>
    <p:extLst>
      <p:ext uri="{BB962C8B-B14F-4D97-AF65-F5344CB8AC3E}">
        <p14:creationId xmlns:p14="http://schemas.microsoft.com/office/powerpoint/2010/main" val="69229306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89</a:t>
            </a:fld>
            <a:endParaRPr lang="en-US" noProof="0" dirty="0"/>
          </a:p>
        </p:txBody>
      </p:sp>
      <p:sp>
        <p:nvSpPr>
          <p:cNvPr id="6" name="Text Placeholder 5"/>
          <p:cNvSpPr>
            <a:spLocks noGrp="1"/>
          </p:cNvSpPr>
          <p:nvPr>
            <p:ph type="body" sz="quarter" idx="19"/>
          </p:nvPr>
        </p:nvSpPr>
        <p:spPr>
          <a:xfrm>
            <a:off x="448687" y="826935"/>
            <a:ext cx="11355384" cy="5152445"/>
          </a:xfrm>
        </p:spPr>
        <p:txBody>
          <a:bodyPr/>
          <a:lstStyle/>
          <a:p>
            <a:r>
              <a:rPr lang="en-US" b="1" dirty="0">
                <a:solidFill>
                  <a:srgbClr val="FF0000"/>
                </a:solidFill>
              </a:rPr>
              <a:t>Public health and morality</a:t>
            </a:r>
          </a:p>
          <a:p>
            <a:pPr algn="just"/>
            <a:r>
              <a:rPr lang="en-US" dirty="0"/>
              <a:t>18. (1) The State shall regard the raising of the level of nutrition and the improvement of public health as among its primary duties, and in particular shall adopt effective measures to prevent the consumption, except for medical purposes or for such other purposes as may be prescribed by law, of alcoholic and other intoxicating drinks and of drugs which are injurious to health. </a:t>
            </a:r>
          </a:p>
          <a:p>
            <a:r>
              <a:rPr lang="en-US" dirty="0"/>
              <a:t>(2) The State shall adopt effective measures to prevent prostitution and gambling.</a:t>
            </a:r>
          </a:p>
          <a:p>
            <a:r>
              <a:rPr lang="en-US" b="1" dirty="0">
                <a:solidFill>
                  <a:srgbClr val="FF0000"/>
                </a:solidFill>
              </a:rPr>
              <a:t>Protection and improvement of environment and biodiversity</a:t>
            </a:r>
          </a:p>
          <a:p>
            <a:r>
              <a:rPr lang="en-US" dirty="0" smtClean="0"/>
              <a:t>18A</a:t>
            </a:r>
            <a:r>
              <a:rPr lang="en-US" dirty="0"/>
              <a:t>. The State shall </a:t>
            </a:r>
            <a:r>
              <a:rPr lang="en-US" dirty="0" smtClean="0"/>
              <a:t>endeavor </a:t>
            </a:r>
            <a:r>
              <a:rPr lang="en-US" dirty="0"/>
              <a:t>to protect and improve the environment and to preserve and safeguard the natural resources, bio-diversity, wetlands, forests and wild life for the present and future citizens</a:t>
            </a:r>
            <a:r>
              <a:rPr lang="en-US" dirty="0" smtClean="0"/>
              <a:t>.</a:t>
            </a:r>
            <a:endParaRPr lang="en-US" dirty="0"/>
          </a:p>
          <a:p>
            <a:endParaRPr lang="en-US" sz="2800" dirty="0"/>
          </a:p>
        </p:txBody>
      </p:sp>
    </p:spTree>
    <p:extLst>
      <p:ext uri="{BB962C8B-B14F-4D97-AF65-F5344CB8AC3E}">
        <p14:creationId xmlns:p14="http://schemas.microsoft.com/office/powerpoint/2010/main" val="11498010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s-IN" b="1" dirty="0">
                <a:latin typeface="Nikosh" pitchFamily="2" charset="0"/>
                <a:cs typeface="Nikosh" pitchFamily="2" charset="0"/>
              </a:rPr>
              <a:t>গণপ্রজাতন্ত্রী বাংলাদেশের সংবিধান</a:t>
            </a:r>
            <a:r>
              <a:rPr lang="as-IN" b="1" dirty="0"/>
              <a:t/>
            </a:r>
            <a:br>
              <a:rPr lang="as-IN" b="1" dirty="0"/>
            </a:b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52775" y="2148681"/>
            <a:ext cx="588645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958196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90</a:t>
            </a:fld>
            <a:endParaRPr lang="en-US" noProof="0" dirty="0"/>
          </a:p>
        </p:txBody>
      </p:sp>
      <p:sp>
        <p:nvSpPr>
          <p:cNvPr id="8" name="Rectangle 7"/>
          <p:cNvSpPr/>
          <p:nvPr/>
        </p:nvSpPr>
        <p:spPr>
          <a:xfrm>
            <a:off x="673240" y="672296"/>
            <a:ext cx="10641204" cy="5509200"/>
          </a:xfrm>
          <a:prstGeom prst="rect">
            <a:avLst/>
          </a:prstGeom>
        </p:spPr>
        <p:txBody>
          <a:bodyPr wrap="square">
            <a:spAutoFit/>
          </a:bodyPr>
          <a:lstStyle/>
          <a:p>
            <a:pPr algn="just"/>
            <a:r>
              <a:rPr lang="as-IN" sz="3200" dirty="0">
                <a:solidFill>
                  <a:srgbClr val="FF0000"/>
                </a:solidFill>
                <a:latin typeface="Nikosh" pitchFamily="2" charset="0"/>
                <a:cs typeface="Nikosh" pitchFamily="2" charset="0"/>
              </a:rPr>
              <a:t>জনস্বাস্থ্য ও </a:t>
            </a:r>
            <a:r>
              <a:rPr lang="as-IN" sz="3200" dirty="0" smtClean="0">
                <a:solidFill>
                  <a:srgbClr val="FF0000"/>
                </a:solidFill>
                <a:latin typeface="Nikosh" pitchFamily="2" charset="0"/>
                <a:cs typeface="Nikosh" pitchFamily="2" charset="0"/>
              </a:rPr>
              <a:t>নৈতিকতা</a:t>
            </a:r>
            <a:endParaRPr lang="en-US" sz="3200" dirty="0" smtClean="0">
              <a:solidFill>
                <a:srgbClr val="FF0000"/>
              </a:solidFill>
              <a:latin typeface="Nikosh" pitchFamily="2" charset="0"/>
              <a:cs typeface="Nikosh" pitchFamily="2" charset="0"/>
            </a:endParaRPr>
          </a:p>
          <a:p>
            <a:pPr algn="just"/>
            <a:r>
              <a:rPr lang="as-IN" sz="3200" dirty="0" smtClean="0">
                <a:latin typeface="Nikosh" pitchFamily="2" charset="0"/>
                <a:cs typeface="Nikosh" pitchFamily="2" charset="0"/>
              </a:rPr>
              <a:t>১৮৷ </a:t>
            </a:r>
            <a:r>
              <a:rPr lang="as-IN" sz="3200" dirty="0">
                <a:latin typeface="Nikosh" pitchFamily="2" charset="0"/>
                <a:cs typeface="Nikosh" pitchFamily="2" charset="0"/>
              </a:rPr>
              <a:t>(১) জনগণের পুষ্টির স্তর-উন্নয়ন ও জনস্বাস্থ্যের উন্নতিসাধনকে রাষ্ট্র অন্যতম প্রাথমিক কর্তব্য বলিয়া গণ্য করিবেন এবং বিশেষতঃ আরোগ্যের প্রয়োজন কিংবা আইনের দ্বারা নির্দিষ্ট অন্যবিধ প্রয়োজন ব্যতীত মদ্য ও অন্যান্য মাদক পানীয় এবং স্বাস্থ্যহানিকর ভেষজের ব্যবহার নিষিদ্ধকরণের জন্য রাষ্ট্র কার্যকর ব্যবস্থা গ্রহণ </a:t>
            </a:r>
            <a:r>
              <a:rPr lang="as-IN" sz="3200" dirty="0" smtClean="0">
                <a:latin typeface="Nikosh" pitchFamily="2" charset="0"/>
                <a:cs typeface="Nikosh" pitchFamily="2" charset="0"/>
              </a:rPr>
              <a:t>করিবেন৷</a:t>
            </a:r>
            <a:endParaRPr lang="as-IN" sz="3200" dirty="0">
              <a:latin typeface="Nikosh" pitchFamily="2" charset="0"/>
              <a:cs typeface="Nikosh" pitchFamily="2" charset="0"/>
            </a:endParaRPr>
          </a:p>
          <a:p>
            <a:pPr algn="just"/>
            <a:r>
              <a:rPr lang="as-IN" sz="3200" dirty="0">
                <a:latin typeface="Nikosh" pitchFamily="2" charset="0"/>
                <a:cs typeface="Nikosh" pitchFamily="2" charset="0"/>
              </a:rPr>
              <a:t>(২) গণিকাবৃত্তি ও জুয়াখেলা নিরোধের জন্য রাষ্ট্র কার্যকর ব্যবস্থা গ্রহণ করিবেন৷</a:t>
            </a:r>
          </a:p>
          <a:p>
            <a:pPr algn="just"/>
            <a:r>
              <a:rPr lang="as-IN" sz="3200" dirty="0">
                <a:solidFill>
                  <a:srgbClr val="FF0000"/>
                </a:solidFill>
                <a:latin typeface="Nikosh" pitchFamily="2" charset="0"/>
                <a:cs typeface="Nikosh" pitchFamily="2" charset="0"/>
              </a:rPr>
              <a:t>পরিবেশ ও জীব-বৈচিত্র্য সংরক্ষণ ও </a:t>
            </a:r>
            <a:r>
              <a:rPr lang="as-IN" sz="3200" dirty="0" smtClean="0">
                <a:solidFill>
                  <a:srgbClr val="FF0000"/>
                </a:solidFill>
                <a:latin typeface="Nikosh" pitchFamily="2" charset="0"/>
                <a:cs typeface="Nikosh" pitchFamily="2" charset="0"/>
              </a:rPr>
              <a:t>উন্নয়ন</a:t>
            </a:r>
            <a:endParaRPr lang="en-US" sz="3200" dirty="0" smtClean="0">
              <a:solidFill>
                <a:srgbClr val="FF0000"/>
              </a:solidFill>
              <a:latin typeface="Nikosh" pitchFamily="2" charset="0"/>
              <a:cs typeface="Nikosh" pitchFamily="2" charset="0"/>
            </a:endParaRPr>
          </a:p>
          <a:p>
            <a:pPr algn="just"/>
            <a:r>
              <a:rPr lang="as-IN" sz="3200" dirty="0" smtClean="0">
                <a:latin typeface="Nikosh" pitchFamily="2" charset="0"/>
                <a:cs typeface="Nikosh" pitchFamily="2" charset="0"/>
              </a:rPr>
              <a:t>১৮ক</a:t>
            </a:r>
            <a:r>
              <a:rPr lang="as-IN" sz="3200" dirty="0">
                <a:latin typeface="Nikosh" pitchFamily="2" charset="0"/>
                <a:cs typeface="Nikosh" pitchFamily="2" charset="0"/>
              </a:rPr>
              <a:t>। রাষ্ট্র বর্তমান ও ভবিষ্যৎ নাগরিকদের জন্য পরিবেশ সংরক্ষণ ও উন্নয়ন করিবেন এবং প্রাকৃতিক সম্পদ, জীব-বৈচিত্র্য, জলাভূমি, বন ও বন্যপ্রাণির সংরক্ষণ ও নিরাপত্তা বিধান করিবেন</a:t>
            </a:r>
            <a:r>
              <a:rPr lang="as-IN" sz="3200" dirty="0" smtClean="0">
                <a:latin typeface="Nikosh" pitchFamily="2" charset="0"/>
                <a:cs typeface="Nikosh" pitchFamily="2" charset="0"/>
              </a:rPr>
              <a:t>।</a:t>
            </a:r>
            <a:endParaRPr lang="en-US" sz="3200" dirty="0">
              <a:latin typeface="Nikosh" pitchFamily="2" charset="0"/>
              <a:cs typeface="Nikosh" pitchFamily="2" charset="0"/>
            </a:endParaRPr>
          </a:p>
        </p:txBody>
      </p:sp>
    </p:spTree>
    <p:extLst>
      <p:ext uri="{BB962C8B-B14F-4D97-AF65-F5344CB8AC3E}">
        <p14:creationId xmlns:p14="http://schemas.microsoft.com/office/powerpoint/2010/main" val="1638770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91</a:t>
            </a:fld>
            <a:endParaRPr lang="en-US" noProof="0" dirty="0"/>
          </a:p>
        </p:txBody>
      </p:sp>
      <p:sp>
        <p:nvSpPr>
          <p:cNvPr id="6" name="Text Placeholder 5"/>
          <p:cNvSpPr>
            <a:spLocks noGrp="1"/>
          </p:cNvSpPr>
          <p:nvPr>
            <p:ph type="body" sz="quarter" idx="19"/>
          </p:nvPr>
        </p:nvSpPr>
        <p:spPr>
          <a:xfrm>
            <a:off x="555668" y="280328"/>
            <a:ext cx="10464840" cy="6780429"/>
          </a:xfrm>
        </p:spPr>
        <p:txBody>
          <a:bodyPr/>
          <a:lstStyle/>
          <a:p>
            <a:r>
              <a:rPr lang="en-US" b="1" dirty="0">
                <a:solidFill>
                  <a:srgbClr val="FF0000"/>
                </a:solidFill>
              </a:rPr>
              <a:t>Equality of opportunity</a:t>
            </a:r>
          </a:p>
          <a:p>
            <a:pPr algn="just"/>
            <a:r>
              <a:rPr lang="en-US" dirty="0"/>
              <a:t>19. (1) The State shall </a:t>
            </a:r>
            <a:r>
              <a:rPr lang="en-US" dirty="0" err="1"/>
              <a:t>endeavour</a:t>
            </a:r>
            <a:r>
              <a:rPr lang="en-US" dirty="0"/>
              <a:t> to ensure equality of opportunity to all citizens. </a:t>
            </a:r>
          </a:p>
          <a:p>
            <a:pPr algn="just"/>
            <a:r>
              <a:rPr lang="en-US" dirty="0"/>
              <a:t>(2) The State shall adopt effective measures to remove social and economic inequality between man and man and to ensure the equitable distribution of wealth among citizens, and of opportunities in order to attain a uniform level of economic development throughout the Republic. </a:t>
            </a:r>
          </a:p>
          <a:p>
            <a:pPr algn="just"/>
            <a:r>
              <a:rPr lang="en-US" baseline="30000" dirty="0">
                <a:hlinkClick r:id="rId2"/>
              </a:rPr>
              <a:t>18</a:t>
            </a:r>
            <a:r>
              <a:rPr lang="en-US" dirty="0"/>
              <a:t>[(3)The State Shall </a:t>
            </a:r>
            <a:r>
              <a:rPr lang="en-US" dirty="0" err="1"/>
              <a:t>endeavour</a:t>
            </a:r>
            <a:r>
              <a:rPr lang="en-US" dirty="0"/>
              <a:t> to ensure equality of opportunity and participation of women in all spheres of national life.]</a:t>
            </a:r>
          </a:p>
          <a:p>
            <a:pPr algn="just"/>
            <a:r>
              <a:rPr lang="en-US" b="1" dirty="0">
                <a:solidFill>
                  <a:srgbClr val="FF0000"/>
                </a:solidFill>
              </a:rPr>
              <a:t>Work as a right and duty</a:t>
            </a:r>
          </a:p>
          <a:p>
            <a:pPr algn="just"/>
            <a:r>
              <a:rPr lang="en-US" dirty="0"/>
              <a:t>20. (1) Work is a right, a duty and a matter of </a:t>
            </a:r>
            <a:r>
              <a:rPr lang="en-US" dirty="0" err="1"/>
              <a:t>honour</a:t>
            </a:r>
            <a:r>
              <a:rPr lang="en-US" dirty="0"/>
              <a:t> for every citizen who is capable of working, and everyone shall be paid for his work on the basis of the principle “from each according to his abilities, to each according to his work”. </a:t>
            </a:r>
          </a:p>
          <a:p>
            <a:pPr algn="just"/>
            <a:r>
              <a:rPr lang="en-US" dirty="0"/>
              <a:t>(2) The State shall </a:t>
            </a:r>
            <a:r>
              <a:rPr lang="en-US" dirty="0" err="1"/>
              <a:t>endeavour</a:t>
            </a:r>
            <a:r>
              <a:rPr lang="en-US" dirty="0"/>
              <a:t> to create conditions in which, as a general principle, persons shall not be able to enjoy unearned incomes, and in which human </a:t>
            </a:r>
            <a:r>
              <a:rPr lang="en-US" dirty="0" err="1"/>
              <a:t>labour</a:t>
            </a:r>
            <a:r>
              <a:rPr lang="en-US" dirty="0"/>
              <a:t> in every form, intellectual and physical, shall become a fuller expression of creative </a:t>
            </a:r>
            <a:r>
              <a:rPr lang="en-US" dirty="0" err="1"/>
              <a:t>endeavour</a:t>
            </a:r>
            <a:r>
              <a:rPr lang="en-US" dirty="0"/>
              <a:t> and of the human personality.</a:t>
            </a:r>
          </a:p>
          <a:p>
            <a:endParaRPr lang="en-US" dirty="0"/>
          </a:p>
        </p:txBody>
      </p:sp>
    </p:spTree>
    <p:extLst>
      <p:ext uri="{BB962C8B-B14F-4D97-AF65-F5344CB8AC3E}">
        <p14:creationId xmlns:p14="http://schemas.microsoft.com/office/powerpoint/2010/main" val="397873710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92</a:t>
            </a:fld>
            <a:endParaRPr lang="en-US" noProof="0" dirty="0"/>
          </a:p>
        </p:txBody>
      </p:sp>
      <p:sp>
        <p:nvSpPr>
          <p:cNvPr id="8" name="Rectangle 7"/>
          <p:cNvSpPr/>
          <p:nvPr/>
        </p:nvSpPr>
        <p:spPr>
          <a:xfrm>
            <a:off x="532563" y="832570"/>
            <a:ext cx="10892413" cy="5693866"/>
          </a:xfrm>
          <a:prstGeom prst="rect">
            <a:avLst/>
          </a:prstGeom>
        </p:spPr>
        <p:txBody>
          <a:bodyPr wrap="square">
            <a:spAutoFit/>
          </a:bodyPr>
          <a:lstStyle/>
          <a:p>
            <a:pPr algn="just"/>
            <a:r>
              <a:rPr lang="as-IN" sz="2800" dirty="0">
                <a:solidFill>
                  <a:srgbClr val="FF0000"/>
                </a:solidFill>
                <a:latin typeface="Nikosh" pitchFamily="2" charset="0"/>
                <a:cs typeface="Nikosh" pitchFamily="2" charset="0"/>
              </a:rPr>
              <a:t>সুযোগের </a:t>
            </a:r>
            <a:r>
              <a:rPr lang="as-IN" sz="2800" dirty="0" smtClean="0">
                <a:solidFill>
                  <a:srgbClr val="FF0000"/>
                </a:solidFill>
                <a:latin typeface="Nikosh" pitchFamily="2" charset="0"/>
                <a:cs typeface="Nikosh" pitchFamily="2" charset="0"/>
              </a:rPr>
              <a:t>সমতা</a:t>
            </a:r>
            <a:endParaRPr lang="en-US" sz="2800" dirty="0" smtClean="0">
              <a:solidFill>
                <a:srgbClr val="FF0000"/>
              </a:solidFill>
              <a:latin typeface="Nikosh" pitchFamily="2" charset="0"/>
              <a:cs typeface="Nikosh" pitchFamily="2" charset="0"/>
            </a:endParaRPr>
          </a:p>
          <a:p>
            <a:pPr algn="just"/>
            <a:r>
              <a:rPr lang="as-IN" sz="2800" dirty="0" smtClean="0">
                <a:latin typeface="Nikosh" pitchFamily="2" charset="0"/>
                <a:cs typeface="Nikosh" pitchFamily="2" charset="0"/>
              </a:rPr>
              <a:t>১৯৷ </a:t>
            </a:r>
            <a:r>
              <a:rPr lang="as-IN" sz="2800" dirty="0">
                <a:latin typeface="Nikosh" pitchFamily="2" charset="0"/>
                <a:cs typeface="Nikosh" pitchFamily="2" charset="0"/>
              </a:rPr>
              <a:t>(১) সকল নাগরিকের জন্য সুযোগের সমতা নিশ্চিত করিতে রাষ্ট্র সচেষ্ট </a:t>
            </a:r>
            <a:r>
              <a:rPr lang="as-IN" sz="2800" dirty="0" smtClean="0">
                <a:latin typeface="Nikosh" pitchFamily="2" charset="0"/>
                <a:cs typeface="Nikosh" pitchFamily="2" charset="0"/>
              </a:rPr>
              <a:t>হইবেন৷</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(২) মানুষে মানুষে সামাজিক ও অর্থনৈতিক অসাম্য বিলোপ করিবার জন্য, নাগরিকদের মধ্যে সম্পদের সুষম বন্টন নিশ্চিত করিবার জন্য এবং প্রজাতন্ত্রের সর্বত্র অর্থনৈতিক উন্নয়নের সমান স্তর অর্জনের উদ্দেশ্যে সুষম সুযোগ-সুবিধাদান নিশ্চিত করিবার জন্য রাষ্ট্র কার্যকর ব্যবস্থা গ্রহণ </a:t>
            </a:r>
            <a:r>
              <a:rPr lang="as-IN" sz="2800" dirty="0" smtClean="0">
                <a:latin typeface="Nikosh" pitchFamily="2" charset="0"/>
                <a:cs typeface="Nikosh" pitchFamily="2" charset="0"/>
              </a:rPr>
              <a:t>করিবেন৷</a:t>
            </a:r>
            <a:endParaRPr lang="en-US" sz="2800" dirty="0" smtClean="0">
              <a:latin typeface="Nikosh" pitchFamily="2" charset="0"/>
              <a:cs typeface="Nikosh" pitchFamily="2" charset="0"/>
            </a:endParaRPr>
          </a:p>
          <a:p>
            <a:pPr algn="just"/>
            <a:r>
              <a:rPr lang="as-IN" sz="2800" dirty="0" smtClean="0">
                <a:latin typeface="Nikosh" pitchFamily="2" charset="0"/>
                <a:cs typeface="Nikosh" pitchFamily="2" charset="0"/>
              </a:rPr>
              <a:t>(</a:t>
            </a:r>
            <a:r>
              <a:rPr lang="as-IN" sz="2800" dirty="0">
                <a:latin typeface="Nikosh" pitchFamily="2" charset="0"/>
                <a:cs typeface="Nikosh" pitchFamily="2" charset="0"/>
              </a:rPr>
              <a:t>৩) জাতীয় জীবনের সর্বস্তরে মহিলাদের অংশগ্রহণ ও সুযোগের সমতা রাষ্ট্র নিশ্চিত করিবেন</a:t>
            </a:r>
            <a:r>
              <a:rPr lang="as-IN" sz="2800" dirty="0" smtClean="0">
                <a:latin typeface="Nikosh" pitchFamily="2" charset="0"/>
                <a:cs typeface="Nikosh" pitchFamily="2" charset="0"/>
              </a:rPr>
              <a:t>।</a:t>
            </a:r>
            <a:endParaRPr lang="as-IN" sz="2800" dirty="0">
              <a:latin typeface="Nikosh" pitchFamily="2" charset="0"/>
              <a:cs typeface="Nikosh" pitchFamily="2" charset="0"/>
            </a:endParaRPr>
          </a:p>
          <a:p>
            <a:pPr algn="just"/>
            <a:r>
              <a:rPr lang="as-IN" sz="2800" dirty="0">
                <a:solidFill>
                  <a:srgbClr val="FF0000"/>
                </a:solidFill>
                <a:latin typeface="Nikosh" pitchFamily="2" charset="0"/>
                <a:cs typeface="Nikosh" pitchFamily="2" charset="0"/>
              </a:rPr>
              <a:t>অধিকার ও কর্তব্যরূপে </a:t>
            </a:r>
            <a:r>
              <a:rPr lang="as-IN" sz="2800" dirty="0" smtClean="0">
                <a:solidFill>
                  <a:srgbClr val="FF0000"/>
                </a:solidFill>
                <a:latin typeface="Nikosh" pitchFamily="2" charset="0"/>
                <a:cs typeface="Nikosh" pitchFamily="2" charset="0"/>
              </a:rPr>
              <a:t>কর্ম</a:t>
            </a:r>
            <a:endParaRPr lang="en-US" sz="2800" dirty="0" smtClean="0">
              <a:solidFill>
                <a:srgbClr val="FF0000"/>
              </a:solidFill>
              <a:latin typeface="Nikosh" pitchFamily="2" charset="0"/>
              <a:cs typeface="Nikosh" pitchFamily="2" charset="0"/>
            </a:endParaRPr>
          </a:p>
          <a:p>
            <a:pPr algn="just"/>
            <a:r>
              <a:rPr lang="as-IN" sz="2800" dirty="0" smtClean="0">
                <a:latin typeface="Nikosh" pitchFamily="2" charset="0"/>
                <a:cs typeface="Nikosh" pitchFamily="2" charset="0"/>
              </a:rPr>
              <a:t>২০৷ </a:t>
            </a:r>
            <a:r>
              <a:rPr lang="as-IN" sz="2800" dirty="0">
                <a:latin typeface="Nikosh" pitchFamily="2" charset="0"/>
                <a:cs typeface="Nikosh" pitchFamily="2" charset="0"/>
              </a:rPr>
              <a:t>(১) কর্ম হইতেছে কর্মক্ষম প্রত্যেক নাগরিকের পক্ষে অধিকার, কর্তব্য ও সম্মানের বিষয়, এবং “প্রত্যেকের নিকট হইতে যোগ্যতানুসারে ও প্রত্যেককে কর্মানুযায়ী”-এই নীতির ভিত্তিতে প্রত্যেকে স্বীয় কর্মের জন্য পারিশ্রমিক লাভ </a:t>
            </a:r>
            <a:r>
              <a:rPr lang="as-IN" sz="2800" dirty="0" smtClean="0">
                <a:latin typeface="Nikosh" pitchFamily="2" charset="0"/>
                <a:cs typeface="Nikosh" pitchFamily="2" charset="0"/>
              </a:rPr>
              <a:t>করিবেন৷</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(২) রাষ্ট্র এমন অবস্থাসৃষ্টির চেষ্টা করিবেন, যেখানে সাধারণ নীতি হিসাবে কোন ব্যক্তি অনুপার্জিত আয় ভোগ করিতে সমর্থ হইবেন না এবং যেখানে বুদ্ধিবৃত্তিমূলক ও কায়িক-সকল প্রকার শ্র্রম সৃষ্টিধর্মী প্রয়াসের ও মানবিক ব্যক্তিত্বের পূর্ণতর অভিব্যক্তিতে পরিণত হইবে৷</a:t>
            </a:r>
            <a:endParaRPr lang="en-US" sz="2800" dirty="0">
              <a:latin typeface="Nikosh" pitchFamily="2" charset="0"/>
              <a:cs typeface="Nikosh" pitchFamily="2" charset="0"/>
            </a:endParaRPr>
          </a:p>
        </p:txBody>
      </p:sp>
    </p:spTree>
    <p:extLst>
      <p:ext uri="{BB962C8B-B14F-4D97-AF65-F5344CB8AC3E}">
        <p14:creationId xmlns:p14="http://schemas.microsoft.com/office/powerpoint/2010/main" val="9809529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93</a:t>
            </a:fld>
            <a:endParaRPr lang="en-US" noProof="0" dirty="0"/>
          </a:p>
        </p:txBody>
      </p:sp>
      <p:sp>
        <p:nvSpPr>
          <p:cNvPr id="6" name="Text Placeholder 5"/>
          <p:cNvSpPr>
            <a:spLocks noGrp="1"/>
          </p:cNvSpPr>
          <p:nvPr>
            <p:ph type="body" sz="quarter" idx="19"/>
          </p:nvPr>
        </p:nvSpPr>
        <p:spPr>
          <a:xfrm>
            <a:off x="541708" y="841979"/>
            <a:ext cx="10975376" cy="5226311"/>
          </a:xfrm>
        </p:spPr>
        <p:txBody>
          <a:bodyPr/>
          <a:lstStyle/>
          <a:p>
            <a:r>
              <a:rPr lang="en-US" b="1" dirty="0">
                <a:solidFill>
                  <a:srgbClr val="FF0000"/>
                </a:solidFill>
              </a:rPr>
              <a:t>Duties of citizens and of public servants</a:t>
            </a:r>
          </a:p>
          <a:p>
            <a:pPr algn="just"/>
            <a:r>
              <a:rPr lang="en-US" dirty="0"/>
              <a:t>21. (1) It is the duty of every citizen to observe the Constitution and the laws, to maintain discipline, to perform public duties and to protect public property. </a:t>
            </a:r>
          </a:p>
          <a:p>
            <a:pPr algn="just"/>
            <a:r>
              <a:rPr lang="en-US" dirty="0"/>
              <a:t>(2) Every person in the service of the Republic has a duty to strive at all times to serve the people.</a:t>
            </a:r>
          </a:p>
          <a:p>
            <a:pPr algn="just"/>
            <a:r>
              <a:rPr lang="en-US" b="1" dirty="0">
                <a:solidFill>
                  <a:srgbClr val="FF0000"/>
                </a:solidFill>
              </a:rPr>
              <a:t>Separation of Judiciary from the executive</a:t>
            </a:r>
          </a:p>
          <a:p>
            <a:pPr algn="just"/>
            <a:r>
              <a:rPr lang="en-US" dirty="0"/>
              <a:t>22. The State shall ensure the separation of the judiciary from the executive organs of the State.</a:t>
            </a:r>
          </a:p>
          <a:p>
            <a:pPr algn="just"/>
            <a:r>
              <a:rPr lang="en-US" b="1" dirty="0">
                <a:solidFill>
                  <a:srgbClr val="FF0000"/>
                </a:solidFill>
              </a:rPr>
              <a:t>National culture</a:t>
            </a:r>
          </a:p>
          <a:p>
            <a:pPr algn="just"/>
            <a:r>
              <a:rPr lang="en-US" dirty="0"/>
              <a:t>23. The State shall adopt measures to conserve the cultural traditions and heritage of the people, and so to foster and improve the national language, literature and the arts that all sections of the people are afforded the opportunity to contribute towards and to participate in the enrichment of the national culture.</a:t>
            </a:r>
          </a:p>
          <a:p>
            <a:endParaRPr lang="en-US" dirty="0"/>
          </a:p>
        </p:txBody>
      </p:sp>
    </p:spTree>
    <p:extLst>
      <p:ext uri="{BB962C8B-B14F-4D97-AF65-F5344CB8AC3E}">
        <p14:creationId xmlns:p14="http://schemas.microsoft.com/office/powerpoint/2010/main" val="228039184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94</a:t>
            </a:fld>
            <a:endParaRPr lang="en-US" noProof="0" dirty="0"/>
          </a:p>
        </p:txBody>
      </p:sp>
      <p:sp>
        <p:nvSpPr>
          <p:cNvPr id="8" name="Rectangle 7"/>
          <p:cNvSpPr/>
          <p:nvPr/>
        </p:nvSpPr>
        <p:spPr>
          <a:xfrm>
            <a:off x="854109" y="1166843"/>
            <a:ext cx="10550769" cy="4832092"/>
          </a:xfrm>
          <a:prstGeom prst="rect">
            <a:avLst/>
          </a:prstGeom>
        </p:spPr>
        <p:txBody>
          <a:bodyPr wrap="square">
            <a:spAutoFit/>
          </a:bodyPr>
          <a:lstStyle/>
          <a:p>
            <a:pPr algn="just"/>
            <a:r>
              <a:rPr lang="as-IN" sz="2800" dirty="0">
                <a:solidFill>
                  <a:srgbClr val="FF0000"/>
                </a:solidFill>
                <a:latin typeface="Nikosh" pitchFamily="2" charset="0"/>
                <a:cs typeface="Nikosh" pitchFamily="2" charset="0"/>
              </a:rPr>
              <a:t>নাগরিক ও সরকারী কর্মচারীদের </a:t>
            </a:r>
            <a:r>
              <a:rPr lang="as-IN" sz="2800" dirty="0" smtClean="0">
                <a:solidFill>
                  <a:srgbClr val="FF0000"/>
                </a:solidFill>
                <a:latin typeface="Nikosh" pitchFamily="2" charset="0"/>
                <a:cs typeface="Nikosh" pitchFamily="2" charset="0"/>
              </a:rPr>
              <a:t>কর্তব্য</a:t>
            </a:r>
            <a:endParaRPr lang="en-US" sz="2800" dirty="0" smtClean="0">
              <a:solidFill>
                <a:srgbClr val="FF0000"/>
              </a:solidFill>
              <a:latin typeface="Nikosh" pitchFamily="2" charset="0"/>
              <a:cs typeface="Nikosh" pitchFamily="2" charset="0"/>
            </a:endParaRPr>
          </a:p>
          <a:p>
            <a:pPr algn="just"/>
            <a:r>
              <a:rPr lang="as-IN" sz="2800" dirty="0" smtClean="0">
                <a:latin typeface="Nikosh" pitchFamily="2" charset="0"/>
                <a:cs typeface="Nikosh" pitchFamily="2" charset="0"/>
              </a:rPr>
              <a:t>২১৷ </a:t>
            </a:r>
            <a:r>
              <a:rPr lang="as-IN" sz="2800" dirty="0">
                <a:latin typeface="Nikosh" pitchFamily="2" charset="0"/>
                <a:cs typeface="Nikosh" pitchFamily="2" charset="0"/>
              </a:rPr>
              <a:t>(১) সংবিধান ও আইন মান্য করা, শৃঙ্খলা রক্ষা করা, নাগরিকদায়িত্ব পালন করা এবং জাতীয় সম্পত্তি রক্ষা করা প্রত্যেক নাগরিকের </a:t>
            </a:r>
            <a:r>
              <a:rPr lang="as-IN" sz="2800" dirty="0" smtClean="0">
                <a:latin typeface="Nikosh" pitchFamily="2" charset="0"/>
                <a:cs typeface="Nikosh" pitchFamily="2" charset="0"/>
              </a:rPr>
              <a:t>কর্তব্য</a:t>
            </a:r>
            <a:r>
              <a:rPr lang="en-US" sz="2800" dirty="0" smtClean="0">
                <a:latin typeface="Nikosh" pitchFamily="2" charset="0"/>
                <a:cs typeface="Nikosh" pitchFamily="2" charset="0"/>
              </a:rPr>
              <a:t> </a:t>
            </a:r>
            <a:r>
              <a:rPr lang="as-IN" sz="2800" dirty="0" smtClean="0">
                <a:latin typeface="Nikosh" pitchFamily="2" charset="0"/>
                <a:cs typeface="Nikosh" pitchFamily="2" charset="0"/>
              </a:rPr>
              <a:t>৷</a:t>
            </a:r>
            <a:endParaRPr lang="as-IN" sz="2800" dirty="0">
              <a:latin typeface="Nikosh" pitchFamily="2" charset="0"/>
              <a:cs typeface="Nikosh" pitchFamily="2" charset="0"/>
            </a:endParaRPr>
          </a:p>
          <a:p>
            <a:pPr algn="just"/>
            <a:r>
              <a:rPr lang="as-IN" sz="2800" dirty="0">
                <a:latin typeface="Nikosh" pitchFamily="2" charset="0"/>
                <a:cs typeface="Nikosh" pitchFamily="2" charset="0"/>
              </a:rPr>
              <a:t>(২) সকল সময়ে জনগণের সেবা করিবার চেষ্টা করা প্রজাতন্ত্রের কর্মে নিযুক্ত প্রত্যেক ব্যক্তির </a:t>
            </a:r>
            <a:r>
              <a:rPr lang="as-IN" sz="2800" dirty="0" smtClean="0">
                <a:latin typeface="Nikosh" pitchFamily="2" charset="0"/>
                <a:cs typeface="Nikosh" pitchFamily="2" charset="0"/>
              </a:rPr>
              <a:t>কর্তব্য</a:t>
            </a:r>
            <a:r>
              <a:rPr lang="en-US" sz="2800" dirty="0" smtClean="0">
                <a:latin typeface="Nikosh" pitchFamily="2" charset="0"/>
                <a:cs typeface="Nikosh" pitchFamily="2" charset="0"/>
              </a:rPr>
              <a:t> </a:t>
            </a:r>
            <a:endParaRPr lang="as-IN" sz="2800" dirty="0">
              <a:latin typeface="Nikosh" pitchFamily="2" charset="0"/>
              <a:cs typeface="Nikosh" pitchFamily="2" charset="0"/>
            </a:endParaRPr>
          </a:p>
          <a:p>
            <a:pPr algn="just"/>
            <a:r>
              <a:rPr lang="as-IN" sz="2800" dirty="0">
                <a:solidFill>
                  <a:srgbClr val="FF0000"/>
                </a:solidFill>
                <a:latin typeface="Nikosh" pitchFamily="2" charset="0"/>
                <a:cs typeface="Nikosh" pitchFamily="2" charset="0"/>
              </a:rPr>
              <a:t>নির্বাহী বিভাগ হইতে বিচার বিভাগের </a:t>
            </a:r>
            <a:r>
              <a:rPr lang="as-IN" sz="2800" dirty="0" smtClean="0">
                <a:solidFill>
                  <a:srgbClr val="FF0000"/>
                </a:solidFill>
                <a:latin typeface="Nikosh" pitchFamily="2" charset="0"/>
                <a:cs typeface="Nikosh" pitchFamily="2" charset="0"/>
              </a:rPr>
              <a:t>পৃথকীকরণ</a:t>
            </a:r>
            <a:endParaRPr lang="en-US" sz="2800" dirty="0" smtClean="0">
              <a:solidFill>
                <a:srgbClr val="FF0000"/>
              </a:solidFill>
              <a:latin typeface="Nikosh" pitchFamily="2" charset="0"/>
              <a:cs typeface="Nikosh" pitchFamily="2" charset="0"/>
            </a:endParaRPr>
          </a:p>
          <a:p>
            <a:pPr algn="just"/>
            <a:r>
              <a:rPr lang="as-IN" sz="2800" dirty="0" smtClean="0">
                <a:latin typeface="Nikosh" pitchFamily="2" charset="0"/>
                <a:cs typeface="Nikosh" pitchFamily="2" charset="0"/>
              </a:rPr>
              <a:t>২২৷ </a:t>
            </a:r>
            <a:r>
              <a:rPr lang="as-IN" sz="2800" dirty="0">
                <a:latin typeface="Nikosh" pitchFamily="2" charset="0"/>
                <a:cs typeface="Nikosh" pitchFamily="2" charset="0"/>
              </a:rPr>
              <a:t>রাষ্ট্রের নির্বাহী অঙ্গসমূহ হইতে বিচারবিভাগের পৃথকীকরণ রাষ্ট্র নিশ্চিত করিবেন৷</a:t>
            </a:r>
          </a:p>
          <a:p>
            <a:pPr algn="just"/>
            <a:r>
              <a:rPr lang="as-IN" sz="2800" dirty="0">
                <a:solidFill>
                  <a:srgbClr val="FF0000"/>
                </a:solidFill>
                <a:latin typeface="Nikosh" pitchFamily="2" charset="0"/>
                <a:cs typeface="Nikosh" pitchFamily="2" charset="0"/>
              </a:rPr>
              <a:t>জাতীয় </a:t>
            </a:r>
            <a:r>
              <a:rPr lang="as-IN" sz="2800" dirty="0" smtClean="0">
                <a:solidFill>
                  <a:srgbClr val="FF0000"/>
                </a:solidFill>
                <a:latin typeface="Nikosh" pitchFamily="2" charset="0"/>
                <a:cs typeface="Nikosh" pitchFamily="2" charset="0"/>
              </a:rPr>
              <a:t>সংস্কৃতি</a:t>
            </a:r>
            <a:endParaRPr lang="en-US" sz="2800" dirty="0" smtClean="0">
              <a:solidFill>
                <a:srgbClr val="FF0000"/>
              </a:solidFill>
              <a:latin typeface="Nikosh" pitchFamily="2" charset="0"/>
              <a:cs typeface="Nikosh" pitchFamily="2" charset="0"/>
            </a:endParaRPr>
          </a:p>
          <a:p>
            <a:pPr algn="just"/>
            <a:r>
              <a:rPr lang="as-IN" sz="2800" dirty="0" smtClean="0">
                <a:latin typeface="Nikosh" pitchFamily="2" charset="0"/>
                <a:cs typeface="Nikosh" pitchFamily="2" charset="0"/>
              </a:rPr>
              <a:t>২৩৷ </a:t>
            </a:r>
            <a:r>
              <a:rPr lang="as-IN" sz="2800" dirty="0">
                <a:latin typeface="Nikosh" pitchFamily="2" charset="0"/>
                <a:cs typeface="Nikosh" pitchFamily="2" charset="0"/>
              </a:rPr>
              <a:t>রাষ্ট্র জনগণের সাংস্কৃতিক ঐতিহ্য ও উত্তরাধিকার রক্ষণের জন্য ব্যবস্থা গ্রহণ করিবেন এবং জাতীয় ভাষা, সাহিত্য ও শিল্পকলাসমূহের এমন পরিপোষণ ও উন্নয়নের ব্যবস্থা গ্রহণ করিবেন, যাহাতে সর্বস্তরের জনগণ জাতীয় সংস্কৃতির সমৃদ্ধিতে অবদান রাখিবার ও অংশগ্রহণ করিবার সুযোগ লাভ করিতে পারেন৷</a:t>
            </a:r>
            <a:endParaRPr lang="en-US" sz="2800" dirty="0">
              <a:latin typeface="Nikosh" pitchFamily="2" charset="0"/>
              <a:cs typeface="Nikosh" pitchFamily="2" charset="0"/>
            </a:endParaRPr>
          </a:p>
        </p:txBody>
      </p:sp>
    </p:spTree>
    <p:extLst>
      <p:ext uri="{BB962C8B-B14F-4D97-AF65-F5344CB8AC3E}">
        <p14:creationId xmlns:p14="http://schemas.microsoft.com/office/powerpoint/2010/main" val="33189939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95</a:t>
            </a:fld>
            <a:endParaRPr lang="en-US" noProof="0" dirty="0"/>
          </a:p>
        </p:txBody>
      </p:sp>
      <p:sp>
        <p:nvSpPr>
          <p:cNvPr id="6" name="Text Placeholder 5"/>
          <p:cNvSpPr>
            <a:spLocks noGrp="1"/>
          </p:cNvSpPr>
          <p:nvPr>
            <p:ph type="body" sz="quarter" idx="19"/>
          </p:nvPr>
        </p:nvSpPr>
        <p:spPr>
          <a:xfrm>
            <a:off x="338530" y="1804947"/>
            <a:ext cx="11355384" cy="4349364"/>
          </a:xfrm>
        </p:spPr>
        <p:txBody>
          <a:bodyPr/>
          <a:lstStyle/>
          <a:p>
            <a:pPr algn="just"/>
            <a:r>
              <a:rPr lang="en-US" b="1" dirty="0">
                <a:solidFill>
                  <a:srgbClr val="FF0000"/>
                </a:solidFill>
              </a:rPr>
              <a:t>The culture of tribes, minor races, ethnic sects and communities</a:t>
            </a:r>
          </a:p>
          <a:p>
            <a:pPr algn="just"/>
            <a:r>
              <a:rPr lang="en-US" dirty="0" smtClean="0"/>
              <a:t>23A</a:t>
            </a:r>
            <a:r>
              <a:rPr lang="en-US" dirty="0"/>
              <a:t>. The State shall take steps to protect and develop the unique local culture and tradition of the tribes, minor races, ethnic sects and communities.]</a:t>
            </a:r>
          </a:p>
          <a:p>
            <a:pPr algn="just"/>
            <a:r>
              <a:rPr lang="en-US" b="1" dirty="0">
                <a:solidFill>
                  <a:srgbClr val="FF0000"/>
                </a:solidFill>
              </a:rPr>
              <a:t>National monuments, etc.</a:t>
            </a:r>
          </a:p>
          <a:p>
            <a:pPr algn="just"/>
            <a:r>
              <a:rPr lang="en-US" dirty="0"/>
              <a:t>24. The State shall adopt measures for the protection against disfigurement, damage or removal of all monuments, objects or places of special artistic or historic importance or interest.</a:t>
            </a:r>
          </a:p>
          <a:p>
            <a:endParaRPr lang="en-US" dirty="0"/>
          </a:p>
          <a:p>
            <a:r>
              <a:rPr lang="en-US" dirty="0"/>
              <a:t> </a:t>
            </a:r>
          </a:p>
        </p:txBody>
      </p:sp>
    </p:spTree>
    <p:extLst>
      <p:ext uri="{BB962C8B-B14F-4D97-AF65-F5344CB8AC3E}">
        <p14:creationId xmlns:p14="http://schemas.microsoft.com/office/powerpoint/2010/main" val="25858811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96</a:t>
            </a:fld>
            <a:endParaRPr lang="en-US" noProof="0" dirty="0"/>
          </a:p>
        </p:txBody>
      </p:sp>
      <p:sp>
        <p:nvSpPr>
          <p:cNvPr id="8" name="Rectangle 7"/>
          <p:cNvSpPr/>
          <p:nvPr/>
        </p:nvSpPr>
        <p:spPr>
          <a:xfrm>
            <a:off x="803868" y="1081262"/>
            <a:ext cx="10480431" cy="4031873"/>
          </a:xfrm>
          <a:prstGeom prst="rect">
            <a:avLst/>
          </a:prstGeom>
        </p:spPr>
        <p:txBody>
          <a:bodyPr wrap="square">
            <a:spAutoFit/>
          </a:bodyPr>
          <a:lstStyle/>
          <a:p>
            <a:pPr algn="just"/>
            <a:r>
              <a:rPr lang="as-IN" sz="3200" dirty="0">
                <a:solidFill>
                  <a:srgbClr val="FF0000"/>
                </a:solidFill>
                <a:latin typeface="Nikosh" pitchFamily="2" charset="0"/>
                <a:cs typeface="Nikosh" pitchFamily="2" charset="0"/>
              </a:rPr>
              <a:t>উপজাতি, ক্ষুদ্র জাতিসত্তা, নৃ-গোষ্ঠী ও সম্প্রদায়ের </a:t>
            </a:r>
            <a:r>
              <a:rPr lang="as-IN" sz="3200" dirty="0" smtClean="0">
                <a:solidFill>
                  <a:srgbClr val="FF0000"/>
                </a:solidFill>
                <a:latin typeface="Nikosh" pitchFamily="2" charset="0"/>
                <a:cs typeface="Nikosh" pitchFamily="2" charset="0"/>
              </a:rPr>
              <a:t>সংস্কৃতি</a:t>
            </a:r>
            <a:endParaRPr lang="en-US" sz="3200" dirty="0" smtClean="0">
              <a:solidFill>
                <a:srgbClr val="FF0000"/>
              </a:solidFill>
              <a:latin typeface="Nikosh" pitchFamily="2" charset="0"/>
              <a:cs typeface="Nikosh" pitchFamily="2" charset="0"/>
            </a:endParaRPr>
          </a:p>
          <a:p>
            <a:pPr algn="just"/>
            <a:r>
              <a:rPr lang="as-IN" sz="3200" dirty="0" smtClean="0">
                <a:latin typeface="Nikosh" pitchFamily="2" charset="0"/>
                <a:cs typeface="Nikosh" pitchFamily="2" charset="0"/>
              </a:rPr>
              <a:t>২৩ক</a:t>
            </a:r>
            <a:r>
              <a:rPr lang="as-IN" sz="3200" dirty="0">
                <a:latin typeface="Nikosh" pitchFamily="2" charset="0"/>
                <a:cs typeface="Nikosh" pitchFamily="2" charset="0"/>
              </a:rPr>
              <a:t>। রাষ্ট্র বিভিন্ন উপজাতি, ক্ষুদ্র জাতিসত্তা, নৃ-গোষ্ঠী ও সম্প্রদায়ের অনন্য বৈশিষ্ট্যপূর্ণ আঞ্চলিক সংস্কৃতি এবং ঐতিহ্য সংরক্ষণ, উন্নয়ন ও বিকাশের ব্যবস্থা গ্রহণ করিবেন</a:t>
            </a:r>
            <a:r>
              <a:rPr lang="as-IN" sz="3200" dirty="0" smtClean="0">
                <a:latin typeface="Nikosh" pitchFamily="2" charset="0"/>
                <a:cs typeface="Nikosh" pitchFamily="2" charset="0"/>
              </a:rPr>
              <a:t>।</a:t>
            </a:r>
            <a:endParaRPr lang="as-IN" sz="3200" dirty="0">
              <a:latin typeface="Nikosh" pitchFamily="2" charset="0"/>
              <a:cs typeface="Nikosh" pitchFamily="2" charset="0"/>
            </a:endParaRPr>
          </a:p>
          <a:p>
            <a:pPr algn="just"/>
            <a:r>
              <a:rPr lang="as-IN" sz="3200" dirty="0">
                <a:solidFill>
                  <a:srgbClr val="FF0000"/>
                </a:solidFill>
                <a:latin typeface="Nikosh" pitchFamily="2" charset="0"/>
                <a:cs typeface="Nikosh" pitchFamily="2" charset="0"/>
              </a:rPr>
              <a:t>জাতীয় স্মৃতিনিদর্শন, প্রভৃতি</a:t>
            </a:r>
          </a:p>
          <a:p>
            <a:pPr algn="just"/>
            <a:r>
              <a:rPr lang="as-IN" sz="3200" dirty="0">
                <a:latin typeface="Nikosh" pitchFamily="2" charset="0"/>
                <a:cs typeface="Nikosh" pitchFamily="2" charset="0"/>
              </a:rPr>
              <a:t>২৪৷ বিশেষ শৈল্পিক কিংবা ঐতিহাসিক গুরুত্বসম্পন্ন বা তাৎপর্যমন্ডিত স্মৃতিনিদর্শন, বস্তু বা স্থান-সমূহকে বিকৃতি, বিনাশ বা অপসারণ হইতে রক্ষা করিবার জন্য রাষ্ট্র ব্যবস্থা গ্রহণ করিবেন৷</a:t>
            </a:r>
            <a:endParaRPr lang="en-US" sz="3200" dirty="0">
              <a:latin typeface="Nikosh" pitchFamily="2" charset="0"/>
              <a:cs typeface="Nikosh" pitchFamily="2" charset="0"/>
            </a:endParaRPr>
          </a:p>
        </p:txBody>
      </p:sp>
    </p:spTree>
    <p:extLst>
      <p:ext uri="{BB962C8B-B14F-4D97-AF65-F5344CB8AC3E}">
        <p14:creationId xmlns:p14="http://schemas.microsoft.com/office/powerpoint/2010/main" val="353958451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8"/>
          </p:nvPr>
        </p:nvSpPr>
        <p:spPr/>
        <p:txBody>
          <a:bodyPr/>
          <a:lstStyle/>
          <a:p>
            <a:fld id="{8699F50C-BE38-4BD0-BA84-9B090E1F2B9B}" type="slidenum">
              <a:rPr lang="en-US" noProof="0" smtClean="0"/>
              <a:t>97</a:t>
            </a:fld>
            <a:endParaRPr lang="en-US" noProof="0" dirty="0"/>
          </a:p>
        </p:txBody>
      </p:sp>
      <p:sp>
        <p:nvSpPr>
          <p:cNvPr id="5" name="Title 4"/>
          <p:cNvSpPr>
            <a:spLocks noGrp="1"/>
          </p:cNvSpPr>
          <p:nvPr>
            <p:ph type="title"/>
          </p:nvPr>
        </p:nvSpPr>
        <p:spPr>
          <a:xfrm>
            <a:off x="858993" y="970059"/>
            <a:ext cx="10537249" cy="5206152"/>
          </a:xfrm>
        </p:spPr>
        <p:txBody>
          <a:bodyPr>
            <a:normAutofit fontScale="90000"/>
          </a:bodyPr>
          <a:lstStyle/>
          <a:p>
            <a:r>
              <a:rPr lang="en-US" sz="3100" dirty="0">
                <a:solidFill>
                  <a:srgbClr val="FF0000"/>
                </a:solidFill>
              </a:rPr>
              <a:t>Promotion of international peace, security and </a:t>
            </a:r>
            <a:r>
              <a:rPr lang="en-US" sz="3100" dirty="0" smtClean="0">
                <a:solidFill>
                  <a:srgbClr val="FF0000"/>
                </a:solidFill>
              </a:rPr>
              <a:t>solidarity</a:t>
            </a:r>
            <a:r>
              <a:rPr lang="en-US" sz="2200" dirty="0" smtClean="0"/>
              <a:t/>
            </a:r>
            <a:br>
              <a:rPr lang="en-US" sz="2200" dirty="0" smtClean="0"/>
            </a:br>
            <a:r>
              <a:rPr lang="en-US" sz="2200" dirty="0"/>
              <a:t/>
            </a:r>
            <a:br>
              <a:rPr lang="en-US" sz="2200" dirty="0"/>
            </a:br>
            <a:r>
              <a:rPr lang="en-US" sz="2200" dirty="0"/>
              <a:t>25. </a:t>
            </a:r>
            <a:r>
              <a:rPr lang="en-US" sz="2200" dirty="0" smtClean="0"/>
              <a:t>The </a:t>
            </a:r>
            <a:r>
              <a:rPr lang="en-US" sz="2200" dirty="0"/>
              <a:t>State shall base its international relations on the principles of respect for national sovereignty and equality, non interference in the internal affairs of other countries, peaceful settlement of international disputes, and respect for </a:t>
            </a:r>
            <a:br>
              <a:rPr lang="en-US" sz="2200" dirty="0"/>
            </a:br>
            <a:r>
              <a:rPr lang="en-US" sz="2200" dirty="0"/>
              <a:t>international law and the principles enunciated in the United Nations Charter, and on the basis of those principles shall – </a:t>
            </a:r>
            <a:br>
              <a:rPr lang="en-US" sz="2200" dirty="0"/>
            </a:br>
            <a:r>
              <a:rPr lang="en-US" sz="2200" dirty="0"/>
              <a:t>(a) strive for the renunciation of the use of force in international relations and for general and complete disarmament; </a:t>
            </a:r>
            <a:br>
              <a:rPr lang="en-US" sz="2200" dirty="0"/>
            </a:br>
            <a:r>
              <a:rPr lang="en-US" sz="2200" dirty="0"/>
              <a:t> </a:t>
            </a:r>
            <a:br>
              <a:rPr lang="en-US" sz="2200" dirty="0"/>
            </a:br>
            <a:r>
              <a:rPr lang="en-US" sz="2200" dirty="0"/>
              <a:t>(b) uphold the right of every people freely to determine and build up its own social, economic and political system by ways and means of its own free choice; </a:t>
            </a:r>
            <a:r>
              <a:rPr lang="en-US" sz="2200" dirty="0" smtClean="0"/>
              <a:t>and</a:t>
            </a:r>
            <a:r>
              <a:rPr lang="en-US" sz="2200" dirty="0"/>
              <a:t/>
            </a:r>
            <a:br>
              <a:rPr lang="en-US" sz="2200" dirty="0"/>
            </a:br>
            <a:r>
              <a:rPr lang="en-US" sz="2200" dirty="0"/>
              <a:t> </a:t>
            </a:r>
            <a:br>
              <a:rPr lang="en-US" sz="2200" dirty="0"/>
            </a:br>
            <a:r>
              <a:rPr lang="en-US" sz="2200" dirty="0"/>
              <a:t>(c) support oppressed peoples throughout the world waging a just struggle against imperialism, colonialism or racialism. </a:t>
            </a:r>
            <a:r>
              <a:rPr lang="en-US" sz="3100" dirty="0"/>
              <a:t/>
            </a:r>
            <a:br>
              <a:rPr lang="en-US" sz="3100" dirty="0"/>
            </a:br>
            <a:r>
              <a:rPr lang="en-US" sz="3100" dirty="0"/>
              <a:t> </a:t>
            </a:r>
            <a:r>
              <a:rPr lang="en-US" dirty="0"/>
              <a:t/>
            </a:r>
            <a:br>
              <a:rPr lang="en-US" dirty="0"/>
            </a:br>
            <a:r>
              <a:rPr lang="en-US" dirty="0"/>
              <a:t> </a:t>
            </a:r>
          </a:p>
        </p:txBody>
      </p:sp>
    </p:spTree>
    <p:extLst>
      <p:ext uri="{BB962C8B-B14F-4D97-AF65-F5344CB8AC3E}">
        <p14:creationId xmlns:p14="http://schemas.microsoft.com/office/powerpoint/2010/main" val="218424796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7"/>
          </p:nvPr>
        </p:nvSpPr>
        <p:spPr/>
        <p:txBody>
          <a:bodyPr/>
          <a:lstStyle/>
          <a:p>
            <a:r>
              <a:rPr lang="en-US" noProof="0" smtClean="0"/>
              <a:t>Add a footer</a:t>
            </a:r>
            <a:endParaRPr lang="en-US" noProof="0" dirty="0"/>
          </a:p>
        </p:txBody>
      </p:sp>
      <p:sp>
        <p:nvSpPr>
          <p:cNvPr id="4" name="Slide Number Placeholder 3"/>
          <p:cNvSpPr>
            <a:spLocks noGrp="1"/>
          </p:cNvSpPr>
          <p:nvPr>
            <p:ph type="sldNum" sz="quarter" idx="18"/>
          </p:nvPr>
        </p:nvSpPr>
        <p:spPr/>
        <p:txBody>
          <a:bodyPr/>
          <a:lstStyle/>
          <a:p>
            <a:fld id="{8699F50C-BE38-4BD0-BA84-9B090E1F2B9B}" type="slidenum">
              <a:rPr lang="en-US" noProof="0" smtClean="0"/>
              <a:t>98</a:t>
            </a:fld>
            <a:endParaRPr lang="en-US" noProof="0" dirty="0"/>
          </a:p>
        </p:txBody>
      </p:sp>
      <p:sp>
        <p:nvSpPr>
          <p:cNvPr id="8" name="Rectangle 7"/>
          <p:cNvSpPr/>
          <p:nvPr/>
        </p:nvSpPr>
        <p:spPr>
          <a:xfrm>
            <a:off x="964641" y="474345"/>
            <a:ext cx="10088545" cy="6001643"/>
          </a:xfrm>
          <a:prstGeom prst="rect">
            <a:avLst/>
          </a:prstGeom>
        </p:spPr>
        <p:txBody>
          <a:bodyPr wrap="square">
            <a:spAutoFit/>
          </a:bodyPr>
          <a:lstStyle/>
          <a:p>
            <a:pPr algn="just"/>
            <a:r>
              <a:rPr lang="as-IN" sz="3200" dirty="0">
                <a:solidFill>
                  <a:srgbClr val="FF0000"/>
                </a:solidFill>
                <a:latin typeface="Nikosh" pitchFamily="2" charset="0"/>
                <a:cs typeface="Nikosh" pitchFamily="2" charset="0"/>
              </a:rPr>
              <a:t>আন্তর্জাতিক শান্তি, নিরাপত্তা ও সংহতির </a:t>
            </a:r>
            <a:r>
              <a:rPr lang="as-IN" sz="3200" dirty="0" smtClean="0">
                <a:solidFill>
                  <a:srgbClr val="FF0000"/>
                </a:solidFill>
                <a:latin typeface="Nikosh" pitchFamily="2" charset="0"/>
                <a:cs typeface="Nikosh" pitchFamily="2" charset="0"/>
              </a:rPr>
              <a:t>উন্নয়ন</a:t>
            </a:r>
            <a:endParaRPr lang="en-US" sz="3200" dirty="0" smtClean="0">
              <a:solidFill>
                <a:srgbClr val="FF0000"/>
              </a:solidFill>
              <a:latin typeface="Nikosh" pitchFamily="2" charset="0"/>
              <a:cs typeface="Nikosh" pitchFamily="2" charset="0"/>
            </a:endParaRPr>
          </a:p>
          <a:p>
            <a:pPr algn="just"/>
            <a:r>
              <a:rPr lang="as-IN" sz="3200" dirty="0" smtClean="0">
                <a:latin typeface="Nikosh" pitchFamily="2" charset="0"/>
                <a:cs typeface="Nikosh" pitchFamily="2" charset="0"/>
              </a:rPr>
              <a:t>২৫৷ জাতীয় </a:t>
            </a:r>
            <a:r>
              <a:rPr lang="as-IN" sz="3200" dirty="0">
                <a:latin typeface="Nikosh" pitchFamily="2" charset="0"/>
                <a:cs typeface="Nikosh" pitchFamily="2" charset="0"/>
              </a:rPr>
              <a:t>সার্বভৌমত্ব ও সমতার প্রতি শ্রদ্ধা, অন্যান্য রাষ্ট্রের অভ্যন্তরীণ বিষয়ে হস্তক্ষেপ না করা, আন্তর্জাতিক বিরোধের শান্তিপূর্ণ সমাধান এবং আন্তর্জাতিক আইনের ও জাতিসংঘের সনদে বর্ণিত নীতিসমূহের প্রতি শ্রদ্ধা-এই সকল নীতি হইবে রাষ্ট্রের আন্তর্জাতিক সম্পর্কের ভিত্তি এবং এই সকল নীতির ভিত্তিতে </a:t>
            </a:r>
            <a:r>
              <a:rPr lang="as-IN" sz="3200" dirty="0" smtClean="0">
                <a:latin typeface="Nikosh" pitchFamily="2" charset="0"/>
                <a:cs typeface="Nikosh" pitchFamily="2" charset="0"/>
              </a:rPr>
              <a:t>রাষ্ট্র </a:t>
            </a:r>
            <a:endParaRPr lang="as-IN" sz="3200" dirty="0">
              <a:latin typeface="Nikosh" pitchFamily="2" charset="0"/>
              <a:cs typeface="Nikosh" pitchFamily="2" charset="0"/>
            </a:endParaRPr>
          </a:p>
          <a:p>
            <a:pPr algn="just"/>
            <a:r>
              <a:rPr lang="as-IN" sz="3200" dirty="0">
                <a:latin typeface="Nikosh" pitchFamily="2" charset="0"/>
                <a:cs typeface="Nikosh" pitchFamily="2" charset="0"/>
              </a:rPr>
              <a:t>(ক) আন্তর্জাতিক সম্পর্কের ক্ষেত্রে শক্তিপ্রয়োগ পরিহার এবং সাধারণ ও সম্পূর্ণ নিরস্ত্রীকরণের জন্য চেষ্টা করিবেন;</a:t>
            </a:r>
          </a:p>
          <a:p>
            <a:pPr algn="just"/>
            <a:r>
              <a:rPr lang="as-IN" sz="3200" dirty="0">
                <a:latin typeface="Nikosh" pitchFamily="2" charset="0"/>
                <a:cs typeface="Nikosh" pitchFamily="2" charset="0"/>
              </a:rPr>
              <a:t> </a:t>
            </a:r>
            <a:r>
              <a:rPr lang="as-IN" sz="3200" dirty="0" smtClean="0">
                <a:latin typeface="Nikosh" pitchFamily="2" charset="0"/>
                <a:cs typeface="Nikosh" pitchFamily="2" charset="0"/>
              </a:rPr>
              <a:t>(</a:t>
            </a:r>
            <a:r>
              <a:rPr lang="as-IN" sz="3200" dirty="0">
                <a:latin typeface="Nikosh" pitchFamily="2" charset="0"/>
                <a:cs typeface="Nikosh" pitchFamily="2" charset="0"/>
              </a:rPr>
              <a:t>খ) প্রত্যেক জাতির স্বাধীন অভিপ্রায় অনুযায়ী পথ ও পন্থার মাধ্যমে অবাধে নিজস্ব সামাজিক, অর্থনৈতিক ও রাজনৈতিক ব্যবস্থা নির্ধারণ ও গঠনের অধিকার সমর্থন করিবেন; </a:t>
            </a:r>
            <a:r>
              <a:rPr lang="as-IN" sz="3200" dirty="0" smtClean="0">
                <a:latin typeface="Nikosh" pitchFamily="2" charset="0"/>
                <a:cs typeface="Nikosh" pitchFamily="2" charset="0"/>
              </a:rPr>
              <a:t>এবং</a:t>
            </a:r>
            <a:endParaRPr lang="as-IN" sz="3200" dirty="0">
              <a:latin typeface="Nikosh" pitchFamily="2" charset="0"/>
              <a:cs typeface="Nikosh" pitchFamily="2" charset="0"/>
            </a:endParaRPr>
          </a:p>
          <a:p>
            <a:pPr algn="just"/>
            <a:r>
              <a:rPr lang="as-IN" sz="3200" dirty="0">
                <a:latin typeface="Nikosh" pitchFamily="2" charset="0"/>
                <a:cs typeface="Nikosh" pitchFamily="2" charset="0"/>
              </a:rPr>
              <a:t>(গ) সাম্রাজ্যবাদ, ঔপনিবেশিকতাবাদ বা বর্ণবৈষম্যবাদের বিরুদ্ধে বিশ্বের সর্বত্র নিপীড়িত জনগণের ন্যায়সঙ্গত সংগ্রামকে সমর্থন করিবেন৷</a:t>
            </a:r>
            <a:endParaRPr lang="en-US" sz="3200" dirty="0">
              <a:latin typeface="Nikosh" pitchFamily="2" charset="0"/>
              <a:cs typeface="Nikosh" pitchFamily="2" charset="0"/>
            </a:endParaRPr>
          </a:p>
        </p:txBody>
      </p:sp>
    </p:spTree>
    <p:extLst>
      <p:ext uri="{BB962C8B-B14F-4D97-AF65-F5344CB8AC3E}">
        <p14:creationId xmlns:p14="http://schemas.microsoft.com/office/powerpoint/2010/main" val="11691716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p:cNvSpPr>
            <a:spLocks noGrp="1"/>
          </p:cNvSpPr>
          <p:nvPr>
            <p:ph type="ftr" sz="quarter" idx="14"/>
          </p:nvPr>
        </p:nvSpPr>
        <p:spPr/>
        <p:txBody>
          <a:bodyPr/>
          <a:lstStyle/>
          <a:p>
            <a:r>
              <a:rPr lang="en-US" noProof="0" smtClean="0"/>
              <a:t>Add a footer</a:t>
            </a:r>
            <a:endParaRPr lang="en-US" noProof="0" dirty="0"/>
          </a:p>
        </p:txBody>
      </p:sp>
      <p:sp>
        <p:nvSpPr>
          <p:cNvPr id="7" name="Slide Number Placeholder 6"/>
          <p:cNvSpPr>
            <a:spLocks noGrp="1"/>
          </p:cNvSpPr>
          <p:nvPr>
            <p:ph type="sldNum" sz="quarter" idx="15"/>
          </p:nvPr>
        </p:nvSpPr>
        <p:spPr/>
        <p:txBody>
          <a:bodyPr/>
          <a:lstStyle/>
          <a:p>
            <a:fld id="{8699F50C-BE38-4BD0-BA84-9B090E1F2B9B}" type="slidenum">
              <a:rPr lang="en-US" noProof="0" smtClean="0"/>
              <a:t>99</a:t>
            </a:fld>
            <a:endParaRPr lang="en-US" noProof="0" dirty="0"/>
          </a:p>
        </p:txBody>
      </p:sp>
      <p:pic>
        <p:nvPicPr>
          <p:cNvPr id="8" name="Picture 7"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120" y="2139883"/>
            <a:ext cx="10871759" cy="2686559"/>
          </a:xfrm>
          <a:prstGeom prst="rect">
            <a:avLst/>
          </a:prstGeom>
        </p:spPr>
      </p:pic>
    </p:spTree>
    <p:extLst>
      <p:ext uri="{BB962C8B-B14F-4D97-AF65-F5344CB8AC3E}">
        <p14:creationId xmlns:p14="http://schemas.microsoft.com/office/powerpoint/2010/main" val="15836860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2.xml><?xml version="1.0" encoding="utf-8"?>
<ds:datastoreItem xmlns:ds="http://schemas.openxmlformats.org/officeDocument/2006/customXml" ds:itemID="{C87F4215-C6BB-44A3-9A5E-9446E6835900}">
  <ds:schemaRefs>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http://schemas.microsoft.com/office/2006/documentManagement/types"/>
    <ds:schemaRef ds:uri="http://schemas.microsoft.com/office/2006/metadata/properties"/>
    <ds:schemaRef ds:uri="71af3243-3dd4-4a8d-8c0d-dd76da1f02a5"/>
    <ds:schemaRef ds:uri="http://www.w3.org/XML/1998/namespace"/>
    <ds:schemaRef ds:uri="http://purl.org/dc/elements/1.1/"/>
  </ds:schemaRefs>
</ds:datastoreItem>
</file>

<file path=customXml/itemProps3.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5224</Words>
  <Application>Microsoft Office PowerPoint</Application>
  <PresentationFormat>Widescreen</PresentationFormat>
  <Paragraphs>715</Paragraphs>
  <Slides>171</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171</vt:i4>
      </vt:variant>
    </vt:vector>
  </HeadingPairs>
  <TitlesOfParts>
    <vt:vector size="184" baseType="lpstr">
      <vt:lpstr>Arial</vt:lpstr>
      <vt:lpstr>Arial Black</vt:lpstr>
      <vt:lpstr>Calibri</vt:lpstr>
      <vt:lpstr>Calibri Light</vt:lpstr>
      <vt:lpstr>CiscoSans ExtraLight</vt:lpstr>
      <vt:lpstr>Gill Sans SemiBold</vt:lpstr>
      <vt:lpstr>inherit</vt:lpstr>
      <vt:lpstr>Nikosh</vt:lpstr>
      <vt:lpstr>Roboto</vt:lpstr>
      <vt:lpstr>Roboto Condensed</vt:lpstr>
      <vt:lpstr>Times New Roman</vt:lpstr>
      <vt:lpstr>Vrinda</vt:lpstr>
      <vt:lpstr>Office Theme</vt:lpstr>
      <vt:lpstr>The Constitution  of the People‌‌‍’s Republic of Bangladesh</vt:lpstr>
      <vt:lpstr>Introduction  of Bangladesh Constitution and Fundamental Principles of State Policy</vt:lpstr>
      <vt:lpstr>The Constitution of Bangladesh has 153 articles. It's organized into eleven parts and four schedules. These articles cover various aspects of governance, including the Republic, fundamental principles of state policy, fundamental rights, the executive, the legislature, the judiciary, and more. </vt:lpstr>
      <vt:lpstr>The Constitution of Bangladesh is the supreme law of Bangladesh. The constitution was adopted by the Constituent Assembly of Bangladesh on 4 November 1972, it came into effect on 16 December 1972.</vt:lpstr>
      <vt:lpstr>PowerPoint Presentation</vt:lpstr>
      <vt:lpstr>PowerPoint Presentation</vt:lpstr>
      <vt:lpstr>PowerPoint Presentation</vt:lpstr>
      <vt:lpstr>PowerPoint Presentation</vt:lpstr>
      <vt:lpstr>গণপ্রজাতন্ত্রী বাংলাদেশের সংবিধান </vt:lpstr>
      <vt:lpstr>PowerPoint Presentation</vt:lpstr>
      <vt:lpstr>সংবিধানের কাঠামো</vt:lpstr>
      <vt:lpstr>সংবিধানের কাঠামো</vt:lpstr>
      <vt:lpstr>সংবিধানের কাঠামো</vt:lpstr>
      <vt:lpstr>সংবিধানের কাঠামো</vt:lpstr>
      <vt:lpstr>PREAMBLE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FUNDAMENTAL PRINCIPLES OF STATE POLICY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Promotion of international peace, security and solidarity  25. The State shall base its international relations on the principles of respect for national sovereignty and equality, non interference in the internal affairs of other countries, peaceful settlement of international disputes, and respect for  international law and the principles enunciated in the United Nations Charter, and on the basis of those principles shall –  (a) strive for the renunciation of the use of force in international relations and for general and complete disarmament;    (b) uphold the right of every people freely to determine and build up its own social, economic and political system by ways and means of its own free choice; and   (c) support oppressed peoples throughout the world waging a just struggle against imperialism, colonialism or racialism.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Human Rights Fundamental Rights and The rule of law</vt:lpstr>
      <vt:lpstr>Universal Declaration of Human Rights </vt:lpstr>
      <vt:lpstr>PowerPoint Presentation</vt:lpstr>
      <vt:lpstr>PowerPoint Presentation</vt:lpstr>
      <vt:lpstr>PowerPoint Presentation</vt:lpstr>
      <vt:lpstr>PowerPoint Presentation</vt:lpstr>
      <vt:lpstr>Article 1 All human beings are born free and equal in dignity and rights. They are endowed with reason and conscience and should act towards one another in a spirit of brotherhood. </vt:lpstr>
      <vt:lpstr>Article 2 Everyone is entitled to all the rights and freedoms set forth in this Declaration, without distinction of any kind, such as race, colour, sex, language, religion, political or other opinion, national or social origin, property, birth or other status. Furthermore, no distinction shall be made on the basis of the political, jurisdictional or international status of the country or territory to which a person belongs, whether it be independent, trust, non-self-governing or under any other limitation of sovereignty.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The Legacy of the Magna Carta in Human Rights Documents </vt:lpstr>
      <vt:lpstr>PowerPoint Presentation</vt:lpstr>
      <vt:lpstr>PowerPoint Presentation</vt:lpstr>
      <vt:lpstr>PowerPoint Presentation</vt:lpstr>
      <vt:lpstr>PowerPoint Presentation</vt:lpstr>
      <vt:lpstr>PowerPoint Presentation</vt:lpstr>
      <vt:lpstr>PowerPoint Presentation</vt:lpstr>
      <vt:lpstr>Table Option</vt:lpstr>
      <vt:lpstr>Title Goes Here</vt:lpstr>
      <vt:lpstr>Thank You.</vt:lpstr>
      <vt:lpstr>Customize this Template</vt:lpstr>
      <vt:lpstr>PowerPoint Presentation</vt:lpstr>
      <vt:lpstr>PowerPoint Presentation</vt:lpstr>
      <vt:lpstr>PowerPoint Presentation</vt:lpstr>
      <vt:lpstr> The Rule of Law Simplified: The Rule of Law Wheel</vt:lpstr>
      <vt:lpstr>PowerPoint Presentation</vt:lpstr>
      <vt:lpstr>Rights and Obligation  of public servants and provisions relating to the services in the Constitution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2025-06-01T15:30:27Z</dcterms:created>
  <dcterms:modified xsi:type="dcterms:W3CDTF">2025-06-12T10:56:46Z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ContentTypeId" pid="2">
    <vt:lpwstr>0x01010079F111ED35F8CC479449609E8A0923A6</vt:lpwstr>
  </property>
  <property fmtid="{D5CDD505-2E9C-101B-9397-08002B2CF9AE}" name="NXPowerLiteLastOptimized" pid="3">
    <vt:lpwstr>3688238</vt:lpwstr>
  </property>
  <property fmtid="{D5CDD505-2E9C-101B-9397-08002B2CF9AE}" name="NXPowerLiteSettings" pid="4">
    <vt:lpwstr>F7000400038000</vt:lpwstr>
  </property>
  <property fmtid="{D5CDD505-2E9C-101B-9397-08002B2CF9AE}" name="NXPowerLiteVersion" pid="5">
    <vt:lpwstr>S10.3.1</vt:lpwstr>
  </property>
</Properties>
</file>