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00B0F0"/>
    <a:srgbClr val="FFFFFF"/>
    <a:srgbClr val="E7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65"/>
  </p:normalViewPr>
  <p:slideViewPr>
    <p:cSldViewPr snapToGrid="0" snapToObjects="1">
      <p:cViewPr varScale="1">
        <p:scale>
          <a:sx n="107" d="100"/>
          <a:sy n="107" d="100"/>
        </p:scale>
        <p:origin x="7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E0070-CB4C-8640-836A-1CEDB3A0D4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6C6BCC-8CFD-284B-B65F-767B7EFE23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2ECE2F-6007-5146-A796-CF90B1A71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8074A-65EF-254C-AD32-C3E7326844BB}" type="datetimeFigureOut">
              <a:rPr lang="en-US" smtClean="0"/>
              <a:t>1/27/18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76B97-18FE-A247-8DF5-05C54DB2C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3C7823-8086-B441-B676-D7638D211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3410C-1EE6-4E47-9A42-CAD45F857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505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50170-2C03-5046-A364-FD820C4B6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B3FAE9-28EC-B24B-BB5D-ABFF040BE1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8C41B9-15AB-6B44-9421-3E740F16A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8074A-65EF-254C-AD32-C3E7326844BB}" type="datetimeFigureOut">
              <a:rPr lang="en-US" smtClean="0"/>
              <a:t>1/27/18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776AD1-681F-0948-A922-B7BE604CF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1B6D38-44C3-2E4E-9B12-F16980E50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3410C-1EE6-4E47-9A42-CAD45F857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951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0A12CD-91EC-3544-8B6D-1C93BAA160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8D044F-9D2A-FB4F-AEDA-3C965FE0E7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8E8A4E-3E18-AC44-A183-19AB0FD97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8074A-65EF-254C-AD32-C3E7326844BB}" type="datetimeFigureOut">
              <a:rPr lang="en-US" smtClean="0"/>
              <a:t>1/27/18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ABE152-70CA-2448-8F28-C92AA9746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0B9EF-4DB6-1F41-9408-0C70D3974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3410C-1EE6-4E47-9A42-CAD45F857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013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5A2D6-85E3-874B-88BF-C2C78DF08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9B9EF-9AF0-F741-9475-F057F4112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A1E124-0E2F-614E-A575-2E3482361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8074A-65EF-254C-AD32-C3E7326844BB}" type="datetimeFigureOut">
              <a:rPr lang="en-US" smtClean="0"/>
              <a:t>1/27/18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CE1669-F017-EE4C-8A0B-05490FE5B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E7C278-06E3-6E44-B875-609E1B4E3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3410C-1EE6-4E47-9A42-CAD45F857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283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F4541-EA23-2B44-86B4-D652645DB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19EC4B-850D-4349-AF0B-4924569428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8695BD-87DD-9048-9DA9-4DB04EE60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8074A-65EF-254C-AD32-C3E7326844BB}" type="datetimeFigureOut">
              <a:rPr lang="en-US" smtClean="0"/>
              <a:t>1/27/18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1FDA3-1BB4-D244-A373-168837461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67E841-DCF0-3347-8767-2D5CC9534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3410C-1EE6-4E47-9A42-CAD45F857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454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5DE4D-D625-3949-BFC5-96E2B7FB1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27790-8CB7-AC49-B2F7-8AA16A3830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D8B05F-17D1-B84D-843A-9EB620A69F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D242C6-03BA-0F4A-ADA7-1F4BD117D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8074A-65EF-254C-AD32-C3E7326844BB}" type="datetimeFigureOut">
              <a:rPr lang="en-US" smtClean="0"/>
              <a:t>1/27/18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680AAD-C4F9-1747-8672-8BEB6416D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B0EC61-90D1-C246-A4A0-F82E8AB0E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3410C-1EE6-4E47-9A42-CAD45F857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809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05AD2-8489-7442-BD2F-AE6535DE9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86D81A-478F-7348-9B42-486D5214D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68347C-6813-EC4B-88F8-1654216237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0A6B2B-85A0-684C-B52A-CF9AF1D268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94560E-9B6D-934A-A5C5-EDA331758E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0BDD10-845B-734B-B284-15F8FEA37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8074A-65EF-254C-AD32-C3E7326844BB}" type="datetimeFigureOut">
              <a:rPr lang="en-US" smtClean="0"/>
              <a:t>1/27/18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A2DB62-9C0D-5E43-B43D-003F4122F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B07CCD-8E23-034C-BB72-11ED8CDD3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3410C-1EE6-4E47-9A42-CAD45F857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850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1A861-681D-FB41-BD83-9E858885B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F0CD63-BF74-8C4A-B25B-336F60546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8074A-65EF-254C-AD32-C3E7326844BB}" type="datetimeFigureOut">
              <a:rPr lang="en-US" smtClean="0"/>
              <a:t>1/27/18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BA9EA1-5A78-3845-BD4E-E92238AAF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F0668B-D8CA-394A-BCED-7AB5443AE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3410C-1EE6-4E47-9A42-CAD45F857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678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20837C-6B78-A446-A61D-32EFACA15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8074A-65EF-254C-AD32-C3E7326844BB}" type="datetimeFigureOut">
              <a:rPr lang="en-US" smtClean="0"/>
              <a:t>1/27/18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B42983-B6AF-CF43-963A-39769221F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C9D6FD-8324-A441-8482-E821F56A3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3410C-1EE6-4E47-9A42-CAD45F857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760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61E71-E56D-874D-9FB3-AEBFBFA98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95640-7A73-1E4C-9127-DA367E6583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28823F-87B7-C54A-864A-752E0441E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1A000-6A1D-E149-A14F-1127FA103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8074A-65EF-254C-AD32-C3E7326844BB}" type="datetimeFigureOut">
              <a:rPr lang="en-US" smtClean="0"/>
              <a:t>1/27/18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A72D65-B7C5-534E-BF4C-66806E44D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D4DB57-2458-704F-9C53-864BA9BFD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3410C-1EE6-4E47-9A42-CAD45F857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437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E980C-005D-BD43-BBAD-105D4CB53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0E6B47-ACA5-8141-B43A-DC642EF619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356C18-4EAF-D94B-BF82-E18BD7A91A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39B75C-18DD-6C4F-AF6F-A189E7C1E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8074A-65EF-254C-AD32-C3E7326844BB}" type="datetimeFigureOut">
              <a:rPr lang="en-US" smtClean="0"/>
              <a:t>1/27/18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6D7320-0AAA-6E42-8C16-84AD05791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1BCD92-420F-5F41-8A0E-C3BBB0537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3410C-1EE6-4E47-9A42-CAD45F857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00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12F1AA-5042-C740-92B6-3AB7788D8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F6922B-2F4B-1C4B-9F5F-7D4151D163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6138AE-C2C7-CE4F-A479-7BAF46AB77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08074A-65EF-254C-AD32-C3E7326844BB}" type="datetimeFigureOut">
              <a:rPr lang="en-US" smtClean="0"/>
              <a:t>1/27/18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E3C85F-6E29-D14B-975B-5FAF594BA4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A576A-B691-144C-B4FF-B1490A1F03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3410C-1EE6-4E47-9A42-CAD45F857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648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lot.ly/dash/getting-started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40CEE8-57A5-CF46-A186-0A2BEE0B2E7C}"/>
              </a:ext>
            </a:extLst>
          </p:cNvPr>
          <p:cNvSpPr txBox="1"/>
          <p:nvPr/>
        </p:nvSpPr>
        <p:spPr>
          <a:xfrm>
            <a:off x="1318161" y="1033153"/>
            <a:ext cx="101890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https://plot.ly/dash/getting-started</a:t>
            </a:r>
            <a:endParaRPr lang="en-US" dirty="0"/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1EC8A3F-B917-1D44-9DD9-31966D4F842C}"/>
              </a:ext>
            </a:extLst>
          </p:cNvPr>
          <p:cNvSpPr/>
          <p:nvPr/>
        </p:nvSpPr>
        <p:spPr>
          <a:xfrm>
            <a:off x="1318161" y="2013580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html.Div</a:t>
            </a:r>
            <a:r>
              <a:rPr lang="en-US" dirty="0"/>
              <a:t>(</a:t>
            </a:r>
            <a:br>
              <a:rPr lang="en-US" dirty="0"/>
            </a:br>
            <a:r>
              <a:rPr lang="en-US" dirty="0"/>
              <a:t>    [</a:t>
            </a:r>
            <a:br>
              <a:rPr lang="en-US" dirty="0"/>
            </a:br>
            <a:r>
              <a:rPr lang="en-US" dirty="0"/>
              <a:t>        SOME_HTML_OR_DASH_COMPONENT(</a:t>
            </a:r>
            <a:br>
              <a:rPr lang="en-US" dirty="0"/>
            </a:br>
            <a:r>
              <a:rPr lang="en-US" dirty="0"/>
              <a:t>        id,</a:t>
            </a:r>
            <a:br>
              <a:rPr lang="en-US" dirty="0"/>
            </a:br>
            <a:r>
              <a:rPr lang="en-US" dirty="0"/>
              <a:t>        content (data),</a:t>
            </a:r>
            <a:br>
              <a:rPr lang="en-US" dirty="0"/>
            </a:br>
            <a:r>
              <a:rPr lang="en-US" dirty="0"/>
              <a:t>        style (a dictionary with the properties))</a:t>
            </a:r>
            <a:br>
              <a:rPr lang="en-US" dirty="0"/>
            </a:br>
            <a:r>
              <a:rPr lang="en-US" dirty="0"/>
              <a:t>    ], </a:t>
            </a:r>
            <a:r>
              <a:rPr lang="en-US" dirty="0" err="1"/>
              <a:t>className</a:t>
            </a:r>
            <a:r>
              <a:rPr lang="en-US" dirty="0"/>
              <a:t> = (name of the Bootstrap Class)</a:t>
            </a:r>
            <a:br>
              <a:rPr lang="en-US" dirty="0"/>
            </a:br>
            <a:r>
              <a:rPr lang="en-US" dirty="0"/>
              <a:t>)</a:t>
            </a:r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180A56B5-2D00-6E49-9B77-B41F3A399127}"/>
              </a:ext>
            </a:extLst>
          </p:cNvPr>
          <p:cNvSpPr/>
          <p:nvPr/>
        </p:nvSpPr>
        <p:spPr>
          <a:xfrm>
            <a:off x="6222670" y="2125683"/>
            <a:ext cx="344385" cy="18288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2B9177-4B21-1D44-9EAF-C4F9F3B6580D}"/>
              </a:ext>
            </a:extLst>
          </p:cNvPr>
          <p:cNvSpPr txBox="1"/>
          <p:nvPr/>
        </p:nvSpPr>
        <p:spPr>
          <a:xfrm>
            <a:off x="7148945" y="2315688"/>
            <a:ext cx="29332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Layout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Title, color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Position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928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91514A56-754E-EB43-B70A-7A7E53713F01}"/>
              </a:ext>
            </a:extLst>
          </p:cNvPr>
          <p:cNvGrpSpPr/>
          <p:nvPr/>
        </p:nvGrpSpPr>
        <p:grpSpPr>
          <a:xfrm>
            <a:off x="1318161" y="653142"/>
            <a:ext cx="9097946" cy="5967352"/>
            <a:chOff x="890650" y="546265"/>
            <a:chExt cx="10071723" cy="6858001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62073069-5DC7-3948-86CE-EEDD4CCA91ED}"/>
                </a:ext>
              </a:extLst>
            </p:cNvPr>
            <p:cNvGrpSpPr/>
            <p:nvPr/>
          </p:nvGrpSpPr>
          <p:grpSpPr>
            <a:xfrm>
              <a:off x="1401289" y="546265"/>
              <a:ext cx="9561084" cy="6858001"/>
              <a:chOff x="1389413" y="237505"/>
              <a:chExt cx="9561084" cy="6858001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C1AC166A-4B2B-D045-B51E-6C33BC2C45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89413" y="237506"/>
                <a:ext cx="9561084" cy="6858000"/>
              </a:xfrm>
              <a:prstGeom prst="rect">
                <a:avLst/>
              </a:prstGeom>
            </p:spPr>
          </p:pic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385A9E4-FD23-A040-A02B-BBC268B8FC5C}"/>
                  </a:ext>
                </a:extLst>
              </p:cNvPr>
              <p:cNvSpPr/>
              <p:nvPr/>
            </p:nvSpPr>
            <p:spPr>
              <a:xfrm>
                <a:off x="2080817" y="237505"/>
                <a:ext cx="6022010" cy="777240"/>
              </a:xfrm>
              <a:prstGeom prst="rect">
                <a:avLst/>
              </a:prstGeom>
              <a:solidFill>
                <a:schemeClr val="bg1">
                  <a:lumMod val="65000"/>
                  <a:alpha val="4470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chemeClr val="tx1"/>
                    </a:solidFill>
                  </a:rPr>
                  <a:t>9 columns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A4E0348-B917-424C-A6C0-D2A4B074370E}"/>
                  </a:ext>
                </a:extLst>
              </p:cNvPr>
              <p:cNvSpPr/>
              <p:nvPr/>
            </p:nvSpPr>
            <p:spPr>
              <a:xfrm>
                <a:off x="8135717" y="237505"/>
                <a:ext cx="2116149" cy="777240"/>
              </a:xfrm>
              <a:prstGeom prst="rect">
                <a:avLst/>
              </a:prstGeom>
              <a:solidFill>
                <a:schemeClr val="bg1">
                  <a:lumMod val="65000"/>
                  <a:alpha val="4470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chemeClr val="tx1"/>
                    </a:solidFill>
                  </a:rPr>
                  <a:t>3 columns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284D121F-DEE0-764D-A5FB-2BA11A720568}"/>
                  </a:ext>
                </a:extLst>
              </p:cNvPr>
              <p:cNvSpPr/>
              <p:nvPr/>
            </p:nvSpPr>
            <p:spPr>
              <a:xfrm>
                <a:off x="2081169" y="1043047"/>
                <a:ext cx="3987942" cy="583872"/>
              </a:xfrm>
              <a:prstGeom prst="rect">
                <a:avLst/>
              </a:prstGeom>
              <a:solidFill>
                <a:schemeClr val="bg1">
                  <a:lumMod val="65000"/>
                  <a:alpha val="4470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chemeClr val="tx1"/>
                    </a:solidFill>
                  </a:rPr>
                  <a:t>6 columns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7B4B77C6-2CA2-0842-A583-82612C3D804D}"/>
                  </a:ext>
                </a:extLst>
              </p:cNvPr>
              <p:cNvSpPr/>
              <p:nvPr/>
            </p:nvSpPr>
            <p:spPr>
              <a:xfrm>
                <a:off x="6094397" y="1043047"/>
                <a:ext cx="1326078" cy="583872"/>
              </a:xfrm>
              <a:prstGeom prst="rect">
                <a:avLst/>
              </a:prstGeom>
              <a:solidFill>
                <a:schemeClr val="bg1">
                  <a:lumMod val="65000"/>
                  <a:alpha val="4470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chemeClr val="tx1"/>
                    </a:solidFill>
                  </a:rPr>
                  <a:t>2 columns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CE4C2F2D-9664-8E44-8600-B27B827FE05A}"/>
                  </a:ext>
                </a:extLst>
              </p:cNvPr>
              <p:cNvSpPr/>
              <p:nvPr/>
            </p:nvSpPr>
            <p:spPr>
              <a:xfrm>
                <a:off x="7445761" y="1043047"/>
                <a:ext cx="1326078" cy="583872"/>
              </a:xfrm>
              <a:prstGeom prst="rect">
                <a:avLst/>
              </a:prstGeom>
              <a:solidFill>
                <a:schemeClr val="bg1">
                  <a:lumMod val="65000"/>
                  <a:alpha val="4470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chemeClr val="tx1"/>
                    </a:solidFill>
                  </a:rPr>
                  <a:t>2 columns</a:t>
                </a: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58F5CD9-814C-944D-B335-31934EBA2BFF}"/>
                  </a:ext>
                </a:extLst>
              </p:cNvPr>
              <p:cNvSpPr/>
              <p:nvPr/>
            </p:nvSpPr>
            <p:spPr>
              <a:xfrm>
                <a:off x="8801458" y="1043047"/>
                <a:ext cx="1450407" cy="583872"/>
              </a:xfrm>
              <a:prstGeom prst="rect">
                <a:avLst/>
              </a:prstGeom>
              <a:solidFill>
                <a:schemeClr val="bg1">
                  <a:lumMod val="65000"/>
                  <a:alpha val="4470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chemeClr val="tx1"/>
                    </a:solidFill>
                  </a:rPr>
                  <a:t>2 columns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74B6BB4-853F-6B49-852F-5C51B81A944C}"/>
                  </a:ext>
                </a:extLst>
              </p:cNvPr>
              <p:cNvSpPr/>
              <p:nvPr/>
            </p:nvSpPr>
            <p:spPr>
              <a:xfrm>
                <a:off x="2080805" y="1655220"/>
                <a:ext cx="3987942" cy="3225537"/>
              </a:xfrm>
              <a:prstGeom prst="rect">
                <a:avLst/>
              </a:prstGeom>
              <a:solidFill>
                <a:schemeClr val="bg1">
                  <a:lumMod val="65000"/>
                  <a:alpha val="4470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chemeClr val="tx1"/>
                    </a:solidFill>
                  </a:rPr>
                  <a:t>6 columns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1203DFD8-4810-3E46-9ABD-657A8C9FDF8B}"/>
                  </a:ext>
                </a:extLst>
              </p:cNvPr>
              <p:cNvSpPr/>
              <p:nvPr/>
            </p:nvSpPr>
            <p:spPr>
              <a:xfrm>
                <a:off x="6094397" y="1655220"/>
                <a:ext cx="4157468" cy="3225537"/>
              </a:xfrm>
              <a:prstGeom prst="rect">
                <a:avLst/>
              </a:prstGeom>
              <a:solidFill>
                <a:schemeClr val="bg1">
                  <a:lumMod val="65000"/>
                  <a:alpha val="4470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chemeClr val="tx1"/>
                    </a:solidFill>
                  </a:rPr>
                  <a:t>6 columns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FBDDB44-B239-D746-B394-783F3FC9E36E}"/>
                  </a:ext>
                </a:extLst>
              </p:cNvPr>
              <p:cNvSpPr/>
              <p:nvPr/>
            </p:nvSpPr>
            <p:spPr>
              <a:xfrm>
                <a:off x="2080805" y="4909058"/>
                <a:ext cx="8171060" cy="2186448"/>
              </a:xfrm>
              <a:prstGeom prst="rect">
                <a:avLst/>
              </a:prstGeom>
              <a:solidFill>
                <a:schemeClr val="bg1">
                  <a:lumMod val="65000"/>
                  <a:alpha val="4470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chemeClr val="tx1"/>
                    </a:solidFill>
                  </a:rPr>
                  <a:t>12 columns</a:t>
                </a: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5F423189-88CF-6B46-9EAE-BD0EC0A457E2}"/>
                </a:ext>
              </a:extLst>
            </p:cNvPr>
            <p:cNvGrpSpPr/>
            <p:nvPr/>
          </p:nvGrpSpPr>
          <p:grpSpPr>
            <a:xfrm>
              <a:off x="890650" y="546265"/>
              <a:ext cx="1140031" cy="771896"/>
              <a:chOff x="890650" y="546265"/>
              <a:chExt cx="1140031" cy="771896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EA600D5-C571-8F49-8139-CB1362A5691F}"/>
                  </a:ext>
                </a:extLst>
              </p:cNvPr>
              <p:cNvSpPr txBox="1"/>
              <p:nvPr/>
            </p:nvSpPr>
            <p:spPr>
              <a:xfrm>
                <a:off x="890650" y="765608"/>
                <a:ext cx="102127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600" b="1" dirty="0"/>
                  <a:t>Row</a:t>
                </a:r>
              </a:p>
            </p:txBody>
          </p:sp>
          <p:sp>
            <p:nvSpPr>
              <p:cNvPr id="22" name="Left Brace 21">
                <a:extLst>
                  <a:ext uri="{FF2B5EF4-FFF2-40B4-BE49-F238E27FC236}">
                    <a16:creationId xmlns:a16="http://schemas.microsoft.com/office/drawing/2014/main" id="{F7869BB0-CE1E-8F46-A6DA-3A555205E06A}"/>
                  </a:ext>
                </a:extLst>
              </p:cNvPr>
              <p:cNvSpPr/>
              <p:nvPr/>
            </p:nvSpPr>
            <p:spPr>
              <a:xfrm>
                <a:off x="1911928" y="546265"/>
                <a:ext cx="118753" cy="771896"/>
              </a:xfrm>
              <a:prstGeom prst="leftBrac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BD64F9F0-10DD-3D4D-832D-59B4AFB45088}"/>
                </a:ext>
              </a:extLst>
            </p:cNvPr>
            <p:cNvGrpSpPr/>
            <p:nvPr/>
          </p:nvGrpSpPr>
          <p:grpSpPr>
            <a:xfrm>
              <a:off x="890650" y="1351807"/>
              <a:ext cx="1140031" cy="583872"/>
              <a:chOff x="890650" y="546265"/>
              <a:chExt cx="1140031" cy="583872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BB121F5-8796-394C-9EC5-F2F7DA6BE854}"/>
                  </a:ext>
                </a:extLst>
              </p:cNvPr>
              <p:cNvSpPr txBox="1"/>
              <p:nvPr/>
            </p:nvSpPr>
            <p:spPr>
              <a:xfrm>
                <a:off x="890650" y="668924"/>
                <a:ext cx="102127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600" b="1" dirty="0"/>
                  <a:t>Row</a:t>
                </a:r>
              </a:p>
            </p:txBody>
          </p:sp>
          <p:sp>
            <p:nvSpPr>
              <p:cNvPr id="26" name="Left Brace 25">
                <a:extLst>
                  <a:ext uri="{FF2B5EF4-FFF2-40B4-BE49-F238E27FC236}">
                    <a16:creationId xmlns:a16="http://schemas.microsoft.com/office/drawing/2014/main" id="{1A1B4D18-6B82-974D-816C-F3ADA421B29B}"/>
                  </a:ext>
                </a:extLst>
              </p:cNvPr>
              <p:cNvSpPr/>
              <p:nvPr/>
            </p:nvSpPr>
            <p:spPr>
              <a:xfrm>
                <a:off x="1911928" y="546265"/>
                <a:ext cx="118753" cy="583872"/>
              </a:xfrm>
              <a:prstGeom prst="leftBrac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CFFB328-7E2A-A347-9C23-B2845F826C81}"/>
                </a:ext>
              </a:extLst>
            </p:cNvPr>
            <p:cNvSpPr txBox="1"/>
            <p:nvPr/>
          </p:nvSpPr>
          <p:spPr>
            <a:xfrm>
              <a:off x="890650" y="4520287"/>
              <a:ext cx="10212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b="1" dirty="0"/>
                <a:t>Row</a:t>
              </a:r>
            </a:p>
          </p:txBody>
        </p:sp>
        <p:sp>
          <p:nvSpPr>
            <p:cNvPr id="29" name="Left Brace 28">
              <a:extLst>
                <a:ext uri="{FF2B5EF4-FFF2-40B4-BE49-F238E27FC236}">
                  <a16:creationId xmlns:a16="http://schemas.microsoft.com/office/drawing/2014/main" id="{FF6E75C9-A16A-4A40-8CA1-D2DDC4B274E5}"/>
                </a:ext>
              </a:extLst>
            </p:cNvPr>
            <p:cNvSpPr/>
            <p:nvPr/>
          </p:nvSpPr>
          <p:spPr>
            <a:xfrm>
              <a:off x="1911928" y="1980803"/>
              <a:ext cx="118753" cy="5423463"/>
            </a:xfrm>
            <a:prstGeom prst="leftBrac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55974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D9091AD-0C3B-2549-8627-E5AB5D3EF5F1}"/>
              </a:ext>
            </a:extLst>
          </p:cNvPr>
          <p:cNvGrpSpPr/>
          <p:nvPr/>
        </p:nvGrpSpPr>
        <p:grpSpPr>
          <a:xfrm>
            <a:off x="2101933" y="320634"/>
            <a:ext cx="7779065" cy="6323610"/>
            <a:chOff x="1669732" y="0"/>
            <a:chExt cx="8187515" cy="6858000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D9515EF5-4165-0647-B4CC-7376C4B8C2C8}"/>
                </a:ext>
              </a:extLst>
            </p:cNvPr>
            <p:cNvGrpSpPr/>
            <p:nvPr/>
          </p:nvGrpSpPr>
          <p:grpSpPr>
            <a:xfrm>
              <a:off x="1669732" y="0"/>
              <a:ext cx="8187515" cy="6858000"/>
              <a:chOff x="2002242" y="0"/>
              <a:chExt cx="8187515" cy="68580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37ED602F-DFBA-904D-94C7-EFA4A8A23246}"/>
                  </a:ext>
                </a:extLst>
              </p:cNvPr>
              <p:cNvGrpSpPr/>
              <p:nvPr/>
            </p:nvGrpSpPr>
            <p:grpSpPr>
              <a:xfrm>
                <a:off x="2002242" y="0"/>
                <a:ext cx="8187515" cy="6858000"/>
                <a:chOff x="2002242" y="0"/>
                <a:chExt cx="8187515" cy="6858000"/>
              </a:xfrm>
            </p:grpSpPr>
            <p:pic>
              <p:nvPicPr>
                <p:cNvPr id="35" name="Picture 34">
                  <a:extLst>
                    <a:ext uri="{FF2B5EF4-FFF2-40B4-BE49-F238E27FC236}">
                      <a16:creationId xmlns:a16="http://schemas.microsoft.com/office/drawing/2014/main" id="{01E9B850-81EA-0945-B68D-1026795F948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002242" y="0"/>
                  <a:ext cx="8187515" cy="6858000"/>
                </a:xfrm>
                <a:prstGeom prst="rect">
                  <a:avLst/>
                </a:prstGeom>
                <a:ln w="76200">
                  <a:tailEnd type="triangle"/>
                </a:ln>
              </p:spPr>
            </p:pic>
            <p:cxnSp>
              <p:nvCxnSpPr>
                <p:cNvPr id="32" name="Straight Arrow Connector 31">
                  <a:extLst>
                    <a:ext uri="{FF2B5EF4-FFF2-40B4-BE49-F238E27FC236}">
                      <a16:creationId xmlns:a16="http://schemas.microsoft.com/office/drawing/2014/main" id="{516DC385-196F-CC40-AEF7-61F37FDC972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628904" y="3681350"/>
                  <a:ext cx="1104406" cy="1721923"/>
                </a:xfrm>
                <a:prstGeom prst="straightConnector1">
                  <a:avLst/>
                </a:prstGeom>
                <a:ln w="76200">
                  <a:solidFill>
                    <a:srgbClr val="0070C0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9FB84A11-4480-7441-A777-EB883A47E6A2}"/>
                    </a:ext>
                  </a:extLst>
                </p:cNvPr>
                <p:cNvSpPr txBox="1"/>
                <p:nvPr/>
              </p:nvSpPr>
              <p:spPr>
                <a:xfrm>
                  <a:off x="6614555" y="4013859"/>
                  <a:ext cx="2303813" cy="646331"/>
                </a:xfrm>
                <a:prstGeom prst="rect">
                  <a:avLst/>
                </a:prstGeom>
                <a:solidFill>
                  <a:srgbClr val="0070C0">
                    <a:alpha val="74510"/>
                  </a:srgbClr>
                </a:solidFill>
                <a:ln>
                  <a:solidFill>
                    <a:srgbClr val="0070C0">
                      <a:alpha val="55686"/>
                    </a:srgb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chemeClr val="bg1"/>
                      </a:solidFill>
                    </a:rPr>
                    <a:t>2 - Select histogram or table row </a:t>
                  </a:r>
                </a:p>
              </p:txBody>
            </p:sp>
            <p:cxnSp>
              <p:nvCxnSpPr>
                <p:cNvPr id="38" name="Straight Arrow Connector 37">
                  <a:extLst>
                    <a:ext uri="{FF2B5EF4-FFF2-40B4-BE49-F238E27FC236}">
                      <a16:creationId xmlns:a16="http://schemas.microsoft.com/office/drawing/2014/main" id="{1842A231-0D6A-3346-8EE7-DE466EB12C50}"/>
                    </a:ext>
                  </a:extLst>
                </p:cNvPr>
                <p:cNvCxnSpPr/>
                <p:nvPr/>
              </p:nvCxnSpPr>
              <p:spPr>
                <a:xfrm flipH="1">
                  <a:off x="5237018" y="2921330"/>
                  <a:ext cx="1021278" cy="0"/>
                </a:xfrm>
                <a:prstGeom prst="straightConnector1">
                  <a:avLst/>
                </a:prstGeom>
                <a:ln w="762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478F15F3-3780-6C4C-8163-3B0A3B6F135C}"/>
                    </a:ext>
                  </a:extLst>
                </p:cNvPr>
                <p:cNvSpPr txBox="1"/>
                <p:nvPr/>
              </p:nvSpPr>
              <p:spPr>
                <a:xfrm>
                  <a:off x="2826327" y="2736664"/>
                  <a:ext cx="2303813" cy="646331"/>
                </a:xfrm>
                <a:prstGeom prst="rect">
                  <a:avLst/>
                </a:prstGeom>
                <a:solidFill>
                  <a:srgbClr val="0070C0">
                    <a:alpha val="85490"/>
                  </a:srgbClr>
                </a:solidFill>
                <a:ln>
                  <a:solidFill>
                    <a:srgbClr val="0070C0">
                      <a:alpha val="55686"/>
                    </a:srgb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chemeClr val="bg1"/>
                      </a:solidFill>
                    </a:rPr>
                    <a:t>3 - Update points in the map</a:t>
                  </a:r>
                </a:p>
              </p:txBody>
            </p:sp>
          </p:grp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4F876AE7-1848-DC4F-AA71-AC22E96221EB}"/>
                  </a:ext>
                </a:extLst>
              </p:cNvPr>
              <p:cNvCxnSpPr/>
              <p:nvPr/>
            </p:nvCxnSpPr>
            <p:spPr>
              <a:xfrm>
                <a:off x="7526975" y="1376938"/>
                <a:ext cx="225630" cy="403761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87755627-447C-714A-9560-77EA16DC149A}"/>
                  </a:ext>
                </a:extLst>
              </p:cNvPr>
              <p:cNvSpPr/>
              <p:nvPr/>
            </p:nvSpPr>
            <p:spPr>
              <a:xfrm>
                <a:off x="2002242" y="771896"/>
                <a:ext cx="8056158" cy="581891"/>
              </a:xfrm>
              <a:prstGeom prst="rect">
                <a:avLst/>
              </a:prstGeom>
              <a:noFill/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96CC23A-8C7D-F54D-A34B-5E4F67CE4E8D}"/>
                </a:ext>
              </a:extLst>
            </p:cNvPr>
            <p:cNvSpPr txBox="1"/>
            <p:nvPr/>
          </p:nvSpPr>
          <p:spPr>
            <a:xfrm>
              <a:off x="4637678" y="1592767"/>
              <a:ext cx="2421838" cy="369332"/>
            </a:xfrm>
            <a:prstGeom prst="rect">
              <a:avLst/>
            </a:prstGeom>
            <a:solidFill>
              <a:srgbClr val="0070C0">
                <a:alpha val="74510"/>
              </a:srgbClr>
            </a:solidFill>
            <a:ln>
              <a:solidFill>
                <a:srgbClr val="0070C0">
                  <a:alpha val="55686"/>
                </a:srgb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1 – Filters update table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48198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4291</TotalTime>
  <Words>59</Words>
  <Application>Microsoft Macintosh PowerPoint</Application>
  <PresentationFormat>Widescreen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Adriano Yoshino</dc:creator>
  <cp:lastModifiedBy>Adriano Yoshino</cp:lastModifiedBy>
  <cp:revision>11</cp:revision>
  <dcterms:created xsi:type="dcterms:W3CDTF">2018-01-20T01:36:57Z</dcterms:created>
  <dcterms:modified xsi:type="dcterms:W3CDTF">2018-01-28T00:48:08Z</dcterms:modified>
</cp:coreProperties>
</file>