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74" r:id="rId4"/>
    <p:sldId id="259" r:id="rId5"/>
    <p:sldId id="260" r:id="rId6"/>
    <p:sldId id="275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988-B17B-4D91-B82D-AF22DFE249E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75F4-EABC-45E0-8D41-C62C7284E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1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988-B17B-4D91-B82D-AF22DFE249E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75F4-EABC-45E0-8D41-C62C7284E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7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988-B17B-4D91-B82D-AF22DFE249E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75F4-EABC-45E0-8D41-C62C7284E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2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988-B17B-4D91-B82D-AF22DFE249E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75F4-EABC-45E0-8D41-C62C7284EC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8733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988-B17B-4D91-B82D-AF22DFE249E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75F4-EABC-45E0-8D41-C62C7284E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98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988-B17B-4D91-B82D-AF22DFE249E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75F4-EABC-45E0-8D41-C62C7284E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7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988-B17B-4D91-B82D-AF22DFE249E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75F4-EABC-45E0-8D41-C62C7284E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0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988-B17B-4D91-B82D-AF22DFE249E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75F4-EABC-45E0-8D41-C62C7284E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9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988-B17B-4D91-B82D-AF22DFE249E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75F4-EABC-45E0-8D41-C62C7284E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4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988-B17B-4D91-B82D-AF22DFE249E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75F4-EABC-45E0-8D41-C62C7284E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988-B17B-4D91-B82D-AF22DFE249E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75F4-EABC-45E0-8D41-C62C7284E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5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988-B17B-4D91-B82D-AF22DFE249E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75F4-EABC-45E0-8D41-C62C7284E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4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988-B17B-4D91-B82D-AF22DFE249E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75F4-EABC-45E0-8D41-C62C7284E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988-B17B-4D91-B82D-AF22DFE249E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75F4-EABC-45E0-8D41-C62C7284E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5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988-B17B-4D91-B82D-AF22DFE249E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75F4-EABC-45E0-8D41-C62C7284E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988-B17B-4D91-B82D-AF22DFE249E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75F4-EABC-45E0-8D41-C62C7284E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4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988-B17B-4D91-B82D-AF22DFE249E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75F4-EABC-45E0-8D41-C62C7284E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9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5988-B17B-4D91-B82D-AF22DFE249E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75F4-EABC-45E0-8D41-C62C7284E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2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C456-EAB3-4B92-B4B4-9CD6324E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03909"/>
            <a:ext cx="10353761" cy="3815862"/>
          </a:xfrm>
        </p:spPr>
        <p:txBody>
          <a:bodyPr>
            <a:normAutofit/>
          </a:bodyPr>
          <a:lstStyle/>
          <a:p>
            <a:r>
              <a:rPr lang="en-IN" sz="3600" dirty="0"/>
              <a:t>Welcome to my </a:t>
            </a:r>
            <a:br>
              <a:rPr lang="en-IN" sz="3600" dirty="0"/>
            </a:br>
            <a:r>
              <a:rPr lang="en-IN" sz="3600" dirty="0"/>
              <a:t>Cse-431 (Natural language processing)</a:t>
            </a:r>
            <a:br>
              <a:rPr lang="en-IN" sz="3600" dirty="0"/>
            </a:br>
            <a:r>
              <a:rPr lang="en-IN" sz="3600" dirty="0"/>
              <a:t> Paper Presentation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7D589-EA7C-402E-A859-64574EAC879E}"/>
              </a:ext>
            </a:extLst>
          </p:cNvPr>
          <p:cNvSpPr txBox="1"/>
          <p:nvPr/>
        </p:nvSpPr>
        <p:spPr>
          <a:xfrm>
            <a:off x="3034145" y="3158836"/>
            <a:ext cx="645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Group: 09</a:t>
            </a:r>
          </a:p>
          <a:p>
            <a:pPr algn="ctr"/>
            <a:r>
              <a:rPr lang="en-IN" sz="2400" dirty="0"/>
              <a:t>Presented By</a:t>
            </a:r>
          </a:p>
          <a:p>
            <a:pPr algn="ctr"/>
            <a:r>
              <a:rPr lang="en-IN" sz="2400" dirty="0"/>
              <a:t>Mehedi Hasan: 17301046</a:t>
            </a:r>
          </a:p>
          <a:p>
            <a:pPr algn="ctr"/>
            <a:r>
              <a:rPr lang="en-IN" sz="2400" dirty="0"/>
              <a:t>Elmi Tabassum: 18101222</a:t>
            </a:r>
          </a:p>
          <a:p>
            <a:pPr algn="ctr"/>
            <a:r>
              <a:rPr lang="en-IN" sz="2400" dirty="0"/>
              <a:t>Md. Morshedul Islam: 17101052</a:t>
            </a:r>
          </a:p>
          <a:p>
            <a:pPr algn="ctr"/>
            <a:r>
              <a:rPr lang="en-IN" sz="2400" dirty="0"/>
              <a:t>Shahed Mehrab Arnob: 17101134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000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6EE2-2B0D-4893-979E-DA1531984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226" y="462241"/>
            <a:ext cx="9207547" cy="4160592"/>
          </a:xfrm>
        </p:spPr>
        <p:txBody>
          <a:bodyPr>
            <a:normAutofit/>
          </a:bodyPr>
          <a:lstStyle/>
          <a:p>
            <a:r>
              <a:rPr lang="en-IN" sz="4400" i="0" u="none" strike="noStrike" baseline="0" dirty="0">
                <a:effectLst/>
                <a:latin typeface="Optima-Regular"/>
              </a:rPr>
              <a:t>Preparation of Bangla Speech Corpus from Publicly Available Audio &amp; Text</a:t>
            </a:r>
            <a:br>
              <a:rPr lang="en-US" sz="1800" b="0" i="0" u="none" strike="noStrike" baseline="0" dirty="0">
                <a:latin typeface="Optima-Regular"/>
              </a:rPr>
            </a:br>
            <a:br>
              <a:rPr lang="en-US" sz="2200" b="0" i="0" u="none" strike="noStrike" baseline="0" dirty="0">
                <a:latin typeface="Optima-Regular"/>
              </a:rPr>
            </a:br>
            <a:r>
              <a:rPr lang="en-US" sz="2200" i="0" u="none" strike="noStrike" baseline="0" dirty="0">
                <a:latin typeface="Optima-Regular"/>
              </a:rPr>
              <a:t>Author</a:t>
            </a:r>
            <a:r>
              <a:rPr lang="en-US" sz="2200" b="0" i="0" u="none" strike="noStrike" baseline="0" dirty="0">
                <a:latin typeface="Optima-Regular"/>
              </a:rPr>
              <a:t>: </a:t>
            </a:r>
            <a:r>
              <a:rPr lang="en-US" sz="2200" b="0" i="0" u="none" strike="noStrike" baseline="0" dirty="0">
                <a:latin typeface="Formata-LightCondensed"/>
              </a:rPr>
              <a:t>Shafayat Ahmed, Nafis Sadeq, Sudipta Saha Shubha, Md. Nahidul Islam, Muhammad Abdullah Adnan, Mohammad Zuberul Islamz</a:t>
            </a:r>
            <a:br>
              <a:rPr lang="en-US" sz="2200" b="0" i="0" u="none" strike="noStrike" baseline="0" dirty="0">
                <a:latin typeface="Formata-LightCondensed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8088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BF3-E398-4013-ADA8-081D7E0C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IN" dirty="0"/>
              <a:t>Intro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578E-8C55-4137-9DD1-EECA1A4B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92" y="1157390"/>
            <a:ext cx="7734390" cy="443984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this paper, they focus on automatic preparation of a speech corpus for Bangladeshi Bangla. They have used publicly available Bangla audiobooks and TV news recordings as audio sources. They designed and implemented an iterative algorithm that takes as input a speech.</a:t>
            </a:r>
          </a:p>
          <a:p>
            <a:r>
              <a:rPr lang="en-US" dirty="0"/>
              <a:t>They have developed a 960 hours annotated speech corpus automatically from publicly available audio and text data.</a:t>
            </a:r>
          </a:p>
          <a:p>
            <a:r>
              <a:rPr lang="en-US" dirty="0"/>
              <a:t> They present an approach that requires minimal manual verification after the transcription process is completed. </a:t>
            </a:r>
          </a:p>
          <a:p>
            <a:r>
              <a:rPr lang="en-US" dirty="0"/>
              <a:t>Some related works are : Jang and Haupt-</a:t>
            </a:r>
            <a:r>
              <a:rPr lang="en-US" dirty="0" err="1"/>
              <a:t>mann</a:t>
            </a:r>
            <a:r>
              <a:rPr lang="en-US" dirty="0"/>
              <a:t> (Jang and Hauptmann, 1999) develop a speech corpus from captioned multimedia speech. </a:t>
            </a:r>
            <a:r>
              <a:rPr lang="en-US" dirty="0" err="1"/>
              <a:t>Panayotov</a:t>
            </a:r>
            <a:r>
              <a:rPr lang="en-US" dirty="0"/>
              <a:t> et al. (</a:t>
            </a:r>
            <a:r>
              <a:rPr lang="en-US" dirty="0" err="1"/>
              <a:t>Panayotov</a:t>
            </a:r>
            <a:r>
              <a:rPr lang="en-US" dirty="0"/>
              <a:t> et al., 2015) present 1000 hours of speech corpus for English by aligning texts and audio files of audiobooks.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70E82-652E-4F3E-98CA-5C4DAB781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675" y="1326321"/>
            <a:ext cx="3200631" cy="28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8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578E-8C55-4137-9DD1-EECA1A4B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7" y="905609"/>
            <a:ext cx="11512063" cy="5600700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71FBF3-E398-4013-ADA8-081D7E0C8B87}"/>
              </a:ext>
            </a:extLst>
          </p:cNvPr>
          <p:cNvSpPr>
            <a:spLocks noGrp="1"/>
          </p:cNvSpPr>
          <p:nvPr/>
        </p:nvSpPr>
        <p:spPr>
          <a:xfrm>
            <a:off x="878628" y="175845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Corpus Preparation from Raw Audio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3D578E-8C55-4137-9DD1-EECA1A4B303E}"/>
              </a:ext>
            </a:extLst>
          </p:cNvPr>
          <p:cNvSpPr>
            <a:spLocks noGrp="1"/>
          </p:cNvSpPr>
          <p:nvPr/>
        </p:nvSpPr>
        <p:spPr>
          <a:xfrm>
            <a:off x="339969" y="1081454"/>
            <a:ext cx="11512063" cy="5600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2FB1FE-5171-44B7-8BD2-2292D875B568}"/>
              </a:ext>
            </a:extLst>
          </p:cNvPr>
          <p:cNvSpPr/>
          <p:nvPr/>
        </p:nvSpPr>
        <p:spPr>
          <a:xfrm>
            <a:off x="878628" y="1178500"/>
            <a:ext cx="8674873" cy="49398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Background noise removal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Speaker diarization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Silence Segment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Automatic Transcription Generation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Out-of-Vocabulary Word List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TTS Model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Speech Synthesis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lvl="0" defTabSz="914400">
              <a:lnSpc>
                <a:spcPct val="120000"/>
              </a:lnSpc>
              <a:spcBef>
                <a:spcPts val="1000"/>
              </a:spcBef>
            </a:pPr>
            <a:endParaRPr lang="en-US" sz="2000" dirty="0"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600218-78CE-42A0-BE89-D1FFED211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303" y="1306959"/>
            <a:ext cx="3667571" cy="2218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E48C02-5B54-4125-B1B2-12E49AA9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701" y="3619051"/>
            <a:ext cx="2337631" cy="306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D915-E8B6-4CCD-BAD7-26E8A89D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2437"/>
            <a:ext cx="10353761" cy="1235242"/>
          </a:xfrm>
        </p:spPr>
        <p:txBody>
          <a:bodyPr>
            <a:normAutofit/>
          </a:bodyPr>
          <a:lstStyle/>
          <a:p>
            <a:r>
              <a:rPr lang="en-IN" dirty="0"/>
              <a:t>Evaluation of iterative Algorithm </a:t>
            </a:r>
            <a:br>
              <a:rPr lang="en-IN" dirty="0"/>
            </a:br>
            <a:r>
              <a:rPr lang="en-IN" dirty="0"/>
              <a:t>&amp;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F0B0-4AF8-43B6-BCA1-89E3C2DA0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1432"/>
            <a:ext cx="5904100" cy="3695136"/>
          </a:xfrm>
        </p:spPr>
        <p:txBody>
          <a:bodyPr/>
          <a:lstStyle/>
          <a:p>
            <a:r>
              <a:rPr lang="en-US" dirty="0"/>
              <a:t>297065 transcribed audio files.</a:t>
            </a:r>
            <a:endParaRPr lang="en-IN" dirty="0"/>
          </a:p>
          <a:p>
            <a:r>
              <a:rPr lang="en-IN" dirty="0"/>
              <a:t>LCSCW between ASR and Google Speech API.</a:t>
            </a:r>
          </a:p>
          <a:p>
            <a:r>
              <a:rPr lang="en-US" dirty="0"/>
              <a:t>Hybrid CTC-Attention to evaluate performance.</a:t>
            </a:r>
          </a:p>
          <a:p>
            <a:r>
              <a:rPr lang="en-US" dirty="0"/>
              <a:t>Forced alignment technique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FFA72-173A-457E-9816-649EE1547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026" y="1447679"/>
            <a:ext cx="4798595" cy="2691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744E4-72F4-417D-98FC-AC7F0C337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958" y="4439021"/>
            <a:ext cx="4764505" cy="194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7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BF3-E398-4013-ADA8-081D7E0C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>
            <a:normAutofit/>
          </a:bodyPr>
          <a:lstStyle/>
          <a:p>
            <a:r>
              <a:rPr lang="en-IN" dirty="0"/>
              <a:t>Evaluation of ASR PERFORMANCE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578E-8C55-4137-9DD1-EECA1A4B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7" y="905609"/>
            <a:ext cx="11512063" cy="5600700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13000 transcribed audio files used as second test dataset</a:t>
            </a:r>
          </a:p>
          <a:p>
            <a:r>
              <a:rPr lang="en-IN" dirty="0"/>
              <a:t>HMM-GMM based system usage </a:t>
            </a:r>
          </a:p>
          <a:p>
            <a:r>
              <a:rPr lang="en-IN" dirty="0"/>
              <a:t>Deep learning based end to end speech recognition</a:t>
            </a:r>
          </a:p>
          <a:p>
            <a:pPr marL="0" indent="0">
              <a:buNone/>
            </a:pPr>
            <a:r>
              <a:rPr lang="en-IN" dirty="0"/>
              <a:t>    system </a:t>
            </a:r>
          </a:p>
          <a:p>
            <a:r>
              <a:rPr lang="en-IN" dirty="0"/>
              <a:t>Increment of threshold percentage for future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0B9B5-28F7-4406-81C8-DCB0B0E99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340" y="2148272"/>
            <a:ext cx="348663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8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BFE1-078D-4093-98DF-47A68445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00" y="946484"/>
            <a:ext cx="10353761" cy="4475748"/>
          </a:xfrm>
        </p:spPr>
        <p:txBody>
          <a:bodyPr>
            <a:normAutofit/>
          </a:bodyPr>
          <a:lstStyle/>
          <a:p>
            <a:r>
              <a:rPr lang="en-IN" sz="6000" dirty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34715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497</TotalTime>
  <Words>302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Formata-LightCondensed</vt:lpstr>
      <vt:lpstr>Optima-Regular</vt:lpstr>
      <vt:lpstr>Rockwell</vt:lpstr>
      <vt:lpstr>Damask</vt:lpstr>
      <vt:lpstr>Welcome to my  Cse-431 (Natural language processing)  Paper Presentation</vt:lpstr>
      <vt:lpstr>Preparation of Bangla Speech Corpus from Publicly Available Audio &amp; Text  Author: Shafayat Ahmed, Nafis Sadeq, Sudipta Saha Shubha, Md. Nahidul Islam, Muhammad Abdullah Adnan, Mohammad Zuberul Islamz </vt:lpstr>
      <vt:lpstr>Intro of the system</vt:lpstr>
      <vt:lpstr>PowerPoint Presentation</vt:lpstr>
      <vt:lpstr>Evaluation of iterative Algorithm  &amp; Dataset</vt:lpstr>
      <vt:lpstr>Evaluation of ASR PERFORMANCE &amp;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 Cse-491 (Cloud Computing)  Paper Presentation</dc:title>
  <dc:creator>Mahadi Hasan</dc:creator>
  <cp:lastModifiedBy>Mahadi Hasan</cp:lastModifiedBy>
  <cp:revision>13</cp:revision>
  <dcterms:created xsi:type="dcterms:W3CDTF">2021-07-27T18:31:41Z</dcterms:created>
  <dcterms:modified xsi:type="dcterms:W3CDTF">2021-11-27T18:51:45Z</dcterms:modified>
</cp:coreProperties>
</file>