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64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197"/>
  </p:normalViewPr>
  <p:slideViewPr>
    <p:cSldViewPr snapToGrid="0">
      <p:cViewPr varScale="1">
        <p:scale>
          <a:sx n="85" d="100"/>
          <a:sy n="85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E41F3-82D5-4CE4-9D4B-6EC61D03202D}" type="datetimeFigureOut">
              <a:rPr lang="en-IN" smtClean="0"/>
              <a:t>06-10-2023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15F82-BC81-4D42-A198-71FD14C8FA5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09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4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125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4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217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5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1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7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6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4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1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78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234096-21C4-A029-0031-1F0D254EB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06" y="3745255"/>
            <a:ext cx="6066212" cy="78192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 Gupta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4358C0-AEAA-18C0-159D-AD28C74E480C}"/>
              </a:ext>
            </a:extLst>
          </p:cNvPr>
          <p:cNvSpPr/>
          <p:nvPr/>
        </p:nvSpPr>
        <p:spPr>
          <a:xfrm>
            <a:off x="1453808" y="1066800"/>
            <a:ext cx="7313674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September Report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40E7F-8D70-E979-F6DE-E320BCE519B9}"/>
              </a:ext>
            </a:extLst>
          </p:cNvPr>
          <p:cNvSpPr txBox="1"/>
          <p:nvPr/>
        </p:nvSpPr>
        <p:spPr>
          <a:xfrm>
            <a:off x="2303929" y="4719918"/>
            <a:ext cx="273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Management Trainee</a:t>
            </a:r>
          </a:p>
        </p:txBody>
      </p:sp>
    </p:spTree>
    <p:extLst>
      <p:ext uri="{BB962C8B-B14F-4D97-AF65-F5344CB8AC3E}">
        <p14:creationId xmlns:p14="http://schemas.microsoft.com/office/powerpoint/2010/main" val="76694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E13B-69F3-91E9-AA99-EB1AA728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518" y="1492623"/>
            <a:ext cx="10593388" cy="512333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an action in CAPM to insert the data in table which takes data from the Fiori application.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the sap btp trial account.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set up of IDMX project. 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an action to read excel file.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Self Learning JavaScript: Loops,functions,string and it's methods, array and it's methods,events in javascript datatypes in </a:t>
            </a:r>
            <a:r>
              <a:rPr lang="en-US" sz="3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IN" sz="3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C6CD8-8CAC-4A57-7DDA-4F253C50F3E3}"/>
              </a:ext>
            </a:extLst>
          </p:cNvPr>
          <p:cNvSpPr txBox="1"/>
          <p:nvPr/>
        </p:nvSpPr>
        <p:spPr>
          <a:xfrm>
            <a:off x="502023" y="484093"/>
            <a:ext cx="280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IN" sz="3600" b="1" baseline="30000" dirty="0">
                <a:solidFill>
                  <a:schemeClr val="accent1">
                    <a:lumMod val="50000"/>
                  </a:schemeClr>
                </a:solidFill>
              </a:rPr>
              <a:t>rd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 Week---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7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EE4A-A2BC-29F0-D886-05DE9FEB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64" y="762868"/>
            <a:ext cx="11283672" cy="595169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1.Learned and practiced the following sorting algorithms: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Insertion Sort .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Bubble Sort.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Merge Sort.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Quick Sort.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Selection Sort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2.Learned and practiced the following :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Login API.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Signup API.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Forgot password API.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Update password API.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Password Recovery API.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3.Learn and practice of the following :</a:t>
            </a: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Modifying Password recovery API and other APIs.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 Aggregate Functions.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 functions of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MongoDB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CRUD operations.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05AC56-7FDA-1AC3-2B84-65FF0F016338}"/>
              </a:ext>
            </a:extLst>
          </p:cNvPr>
          <p:cNvSpPr txBox="1"/>
          <p:nvPr/>
        </p:nvSpPr>
        <p:spPr>
          <a:xfrm>
            <a:off x="161363" y="152398"/>
            <a:ext cx="280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IN" sz="3600" b="1" baseline="30000" dirty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 Week---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3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6553-1082-94DE-B63B-C1D0FE5F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40" y="1447800"/>
            <a:ext cx="8899059" cy="43344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Created the setup of a dummy database into Mongo Db.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Practiced the aggregation operations on the dummy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Write Mongo Db queries for the following: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 order history from a dummy database.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 the user's last month's order counts and details.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product details if only a character is passed from the payload.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 user details with the help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received from orders.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 product details with the help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productId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received from orders.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Created a trial account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ImageKit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learn how to use it.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C01CB-BA1F-0999-8373-F461AD9F8171}"/>
              </a:ext>
            </a:extLst>
          </p:cNvPr>
          <p:cNvSpPr txBox="1"/>
          <p:nvPr/>
        </p:nvSpPr>
        <p:spPr>
          <a:xfrm>
            <a:off x="295834" y="259975"/>
            <a:ext cx="280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IN" sz="3600" b="1" baseline="30000" dirty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 Week---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6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504E-5825-D4E6-9494-CF7A28159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64" y="853388"/>
            <a:ext cx="10458917" cy="576878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1.Created APIs for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 the user's last month's order counts and details.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product details if only a character is passed from the payload.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 user details with the help of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received from orders.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 product details with the help of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productId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received from orders.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an Api to store image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 about the NGROK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 the NGROK Module.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 about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Install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bench.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Establish a connection from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Practice the Crud operations.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01CC6-30EF-2B4C-5D0A-A5BE7E8EB19E}"/>
              </a:ext>
            </a:extLst>
          </p:cNvPr>
          <p:cNvSpPr txBox="1"/>
          <p:nvPr/>
        </p:nvSpPr>
        <p:spPr>
          <a:xfrm>
            <a:off x="295834" y="259975"/>
            <a:ext cx="280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en-IN" sz="3600" b="1" baseline="30000" dirty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 Week---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EA4A9A-3A11-84BD-97B7-C1ED8A3248E9}"/>
              </a:ext>
            </a:extLst>
          </p:cNvPr>
          <p:cNvSpPr/>
          <p:nvPr/>
        </p:nvSpPr>
        <p:spPr>
          <a:xfrm>
            <a:off x="1866184" y="2505670"/>
            <a:ext cx="7313674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37074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1746</TotalTime>
  <Words>371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Ajaz Ahamad</dc:creator>
  <cp:lastModifiedBy>Sachin Gupta</cp:lastModifiedBy>
  <cp:revision>8</cp:revision>
  <dcterms:created xsi:type="dcterms:W3CDTF">2023-10-04T18:16:58Z</dcterms:created>
  <dcterms:modified xsi:type="dcterms:W3CDTF">2023-10-06T17:08:05Z</dcterms:modified>
</cp:coreProperties>
</file>