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0"/>
  </p:notesMasterIdLst>
  <p:sldIdLst>
    <p:sldId id="256" r:id="rId2"/>
    <p:sldId id="258" r:id="rId3"/>
    <p:sldId id="265" r:id="rId4"/>
    <p:sldId id="257" r:id="rId5"/>
    <p:sldId id="269" r:id="rId6"/>
    <p:sldId id="276" r:id="rId7"/>
    <p:sldId id="259" r:id="rId8"/>
    <p:sldId id="260" r:id="rId9"/>
  </p:sldIdLst>
  <p:sldSz cx="9144000" cy="5143500" type="screen16x9"/>
  <p:notesSz cx="6858000" cy="9144000"/>
  <p:embeddedFontLst>
    <p:embeddedFont>
      <p:font typeface="Raleway Medium" charset="-52"/>
      <p:regular r:id="rId11"/>
      <p:bold r:id="rId12"/>
      <p:italic r:id="rId13"/>
      <p:boldItalic r:id="rId14"/>
    </p:embeddedFont>
    <p:embeddedFont>
      <p:font typeface="Poppins" charset="0"/>
      <p:regular r:id="rId15"/>
      <p:bold r:id="rId16"/>
      <p:italic r:id="rId17"/>
      <p:boldItalic r:id="rId18"/>
    </p:embeddedFont>
    <p:embeddedFont>
      <p:font typeface="Raleway" charset="-52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67D757C-7A8C-47DB-BC53-860F0B4107C3}">
  <a:tblStyle styleId="{667D757C-7A8C-47DB-BC53-860F0B4107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346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11111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b4c8184d6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b4c8184d6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b4c8184d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b4c8184d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b4c8184d6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b4c8184d6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b4c8184d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b4c8184d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e8f09884a6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e8f09884a6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eb6abf103e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eb6abf103e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b4c8184d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b4c8184d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8f09884a6_1_18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8f09884a6_1_18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6450" y="987225"/>
            <a:ext cx="6295200" cy="28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6450" y="3723750"/>
            <a:ext cx="45924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 rotWithShape="1">
          <a:blip r:embed="rId3">
            <a:alphaModFix/>
          </a:blip>
          <a:srcRect l="25762" r="25757"/>
          <a:stretch/>
        </p:blipFill>
        <p:spPr>
          <a:xfrm>
            <a:off x="3772274" y="1"/>
            <a:ext cx="1599451" cy="1855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056050" y="2150850"/>
            <a:ext cx="50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036650" y="884427"/>
            <a:ext cx="107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391900" y="3129152"/>
            <a:ext cx="4360200" cy="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0000" y="1335600"/>
            <a:ext cx="7704000" cy="32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341025" y="1434225"/>
            <a:ext cx="446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241550" y="24155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3"/>
          <p:cNvPicPr preferRelativeResize="0"/>
          <p:nvPr/>
        </p:nvPicPr>
        <p:blipFill rotWithShape="1">
          <a:blip r:embed="rId3">
            <a:alphaModFix/>
          </a:blip>
          <a:srcRect l="29664" r="20335"/>
          <a:stretch/>
        </p:blipFill>
        <p:spPr>
          <a:xfrm>
            <a:off x="4572000" y="0"/>
            <a:ext cx="4572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313153" y="1590375"/>
            <a:ext cx="2948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2" hasCustomPrompt="1"/>
          </p:nvPr>
        </p:nvSpPr>
        <p:spPr>
          <a:xfrm>
            <a:off x="3208224" y="844800"/>
            <a:ext cx="1062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1"/>
          </p:nvPr>
        </p:nvSpPr>
        <p:spPr>
          <a:xfrm>
            <a:off x="1313153" y="2024500"/>
            <a:ext cx="2948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3"/>
          </p:nvPr>
        </p:nvSpPr>
        <p:spPr>
          <a:xfrm>
            <a:off x="4889963" y="1590375"/>
            <a:ext cx="2944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4" hasCustomPrompt="1"/>
          </p:nvPr>
        </p:nvSpPr>
        <p:spPr>
          <a:xfrm>
            <a:off x="4847101" y="844800"/>
            <a:ext cx="1060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5"/>
          </p:nvPr>
        </p:nvSpPr>
        <p:spPr>
          <a:xfrm>
            <a:off x="4889963" y="2024500"/>
            <a:ext cx="2944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6"/>
          </p:nvPr>
        </p:nvSpPr>
        <p:spPr>
          <a:xfrm>
            <a:off x="1313153" y="3379775"/>
            <a:ext cx="2948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7" hasCustomPrompt="1"/>
          </p:nvPr>
        </p:nvSpPr>
        <p:spPr>
          <a:xfrm>
            <a:off x="3208224" y="2634200"/>
            <a:ext cx="1062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8"/>
          </p:nvPr>
        </p:nvSpPr>
        <p:spPr>
          <a:xfrm>
            <a:off x="1313153" y="3813900"/>
            <a:ext cx="2948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9"/>
          </p:nvPr>
        </p:nvSpPr>
        <p:spPr>
          <a:xfrm>
            <a:off x="4889963" y="3379775"/>
            <a:ext cx="2944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3" hasCustomPrompt="1"/>
          </p:nvPr>
        </p:nvSpPr>
        <p:spPr>
          <a:xfrm>
            <a:off x="4847101" y="2634200"/>
            <a:ext cx="1060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4"/>
          </p:nvPr>
        </p:nvSpPr>
        <p:spPr>
          <a:xfrm>
            <a:off x="4889963" y="3813900"/>
            <a:ext cx="2944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l="7623" r="1293" b="59696"/>
          <a:stretch/>
        </p:blipFill>
        <p:spPr>
          <a:xfrm>
            <a:off x="951100" y="1133800"/>
            <a:ext cx="8192899" cy="20376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579125" y="34689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915325" y="1377875"/>
            <a:ext cx="6227700" cy="15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t="13120" r="3670" b="52179"/>
          <a:stretch/>
        </p:blipFill>
        <p:spPr>
          <a:xfrm>
            <a:off x="1019900" y="3500975"/>
            <a:ext cx="8124101" cy="164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l="6952" r="53704"/>
          <a:stretch/>
        </p:blipFill>
        <p:spPr>
          <a:xfrm>
            <a:off x="1019900" y="0"/>
            <a:ext cx="1435800" cy="20527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1181475" y="2355975"/>
            <a:ext cx="677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 idx="2" hasCustomPrompt="1"/>
          </p:nvPr>
        </p:nvSpPr>
        <p:spPr>
          <a:xfrm>
            <a:off x="1298900" y="1153700"/>
            <a:ext cx="87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1181475" y="3653150"/>
            <a:ext cx="4360200" cy="3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2"/>
          <p:cNvPicPr preferRelativeResize="0"/>
          <p:nvPr/>
        </p:nvPicPr>
        <p:blipFill rotWithShape="1">
          <a:blip r:embed="rId3">
            <a:alphaModFix/>
          </a:blip>
          <a:srcRect l="3808" t="32173" r="21083" b="38083"/>
          <a:stretch/>
        </p:blipFill>
        <p:spPr>
          <a:xfrm>
            <a:off x="0" y="535000"/>
            <a:ext cx="9144000" cy="20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2"/>
          <p:cNvSpPr txBox="1">
            <a:spLocks noGrp="1"/>
          </p:cNvSpPr>
          <p:nvPr>
            <p:ph type="subTitle" idx="1"/>
          </p:nvPr>
        </p:nvSpPr>
        <p:spPr>
          <a:xfrm>
            <a:off x="5422650" y="2927500"/>
            <a:ext cx="28488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title"/>
          </p:nvPr>
        </p:nvSpPr>
        <p:spPr>
          <a:xfrm>
            <a:off x="4648200" y="1219850"/>
            <a:ext cx="36234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212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Raleway"/>
              <a:buNone/>
              <a:defRPr sz="3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8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40"/>
          <p:cNvPicPr preferRelativeResize="0"/>
          <p:nvPr/>
        </p:nvPicPr>
        <p:blipFill rotWithShape="1">
          <a:blip r:embed="rId3">
            <a:alphaModFix/>
          </a:blip>
          <a:srcRect l="7817" t="55854" b="12141"/>
          <a:stretch/>
        </p:blipFill>
        <p:spPr>
          <a:xfrm>
            <a:off x="715100" y="1239650"/>
            <a:ext cx="8428675" cy="164607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40"/>
          <p:cNvSpPr txBox="1">
            <a:spLocks noGrp="1"/>
          </p:cNvSpPr>
          <p:nvPr>
            <p:ph type="ctrTitle"/>
          </p:nvPr>
        </p:nvSpPr>
        <p:spPr>
          <a:xfrm>
            <a:off x="1026450" y="987225"/>
            <a:ext cx="7126950" cy="28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Madina </a:t>
            </a:r>
            <a:br>
              <a:rPr lang="en" dirty="0" smtClean="0">
                <a:solidFill>
                  <a:schemeClr val="dk1"/>
                </a:solidFill>
              </a:rPr>
            </a:br>
            <a:r>
              <a:rPr lang="en" dirty="0" smtClean="0">
                <a:solidFill>
                  <a:schemeClr val="dk1"/>
                </a:solidFill>
              </a:rPr>
              <a:t>Hasanzade</a:t>
            </a:r>
            <a:br>
              <a:rPr lang="en" dirty="0" smtClean="0">
                <a:solidFill>
                  <a:schemeClr val="dk1"/>
                </a:solidFill>
              </a:rPr>
            </a:br>
            <a:r>
              <a:rPr lang="en" dirty="0" smtClean="0"/>
              <a:t>PORTFOLIO project</a:t>
            </a:r>
            <a:endParaRPr dirty="0"/>
          </a:p>
        </p:txBody>
      </p:sp>
      <p:sp>
        <p:nvSpPr>
          <p:cNvPr id="186" name="Google Shape;186;p40"/>
          <p:cNvSpPr txBox="1">
            <a:spLocks noGrp="1"/>
          </p:cNvSpPr>
          <p:nvPr>
            <p:ph type="subTitle" idx="1"/>
          </p:nvPr>
        </p:nvSpPr>
        <p:spPr>
          <a:xfrm>
            <a:off x="1026450" y="3723750"/>
            <a:ext cx="45924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for </a:t>
            </a:r>
            <a:r>
              <a:rPr lang="en-US" dirty="0" err="1" smtClean="0"/>
              <a:t>Algorithmics</a:t>
            </a:r>
            <a:r>
              <a:rPr lang="en-US" dirty="0" smtClean="0"/>
              <a:t> </a:t>
            </a:r>
            <a:r>
              <a:rPr lang="en-US" dirty="0" err="1" smtClean="0"/>
              <a:t>BootCamp</a:t>
            </a:r>
            <a:r>
              <a:rPr lang="en-US" dirty="0" smtClean="0"/>
              <a:t> 2022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2"/>
          <p:cNvSpPr txBox="1">
            <a:spLocks noGrp="1"/>
          </p:cNvSpPr>
          <p:nvPr>
            <p:ph type="title"/>
          </p:nvPr>
        </p:nvSpPr>
        <p:spPr>
          <a:xfrm>
            <a:off x="1313153" y="1590375"/>
            <a:ext cx="2948400" cy="5277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199" name="Google Shape;199;p42"/>
          <p:cNvSpPr txBox="1">
            <a:spLocks noGrp="1"/>
          </p:cNvSpPr>
          <p:nvPr>
            <p:ph type="title" idx="2"/>
          </p:nvPr>
        </p:nvSpPr>
        <p:spPr>
          <a:xfrm>
            <a:off x="3208224" y="844800"/>
            <a:ext cx="1062900" cy="5934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0" name="Google Shape;200;p42"/>
          <p:cNvSpPr txBox="1">
            <a:spLocks noGrp="1"/>
          </p:cNvSpPr>
          <p:nvPr>
            <p:ph type="subTitle" idx="1"/>
          </p:nvPr>
        </p:nvSpPr>
        <p:spPr>
          <a:xfrm>
            <a:off x="1313153" y="2024500"/>
            <a:ext cx="2948400" cy="484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Here you can let me introduce myself </a:t>
            </a:r>
            <a:endParaRPr dirty="0"/>
          </a:p>
        </p:txBody>
      </p:sp>
      <p:sp>
        <p:nvSpPr>
          <p:cNvPr id="201" name="Google Shape;201;p42"/>
          <p:cNvSpPr txBox="1">
            <a:spLocks noGrp="1"/>
          </p:cNvSpPr>
          <p:nvPr>
            <p:ph type="title" idx="3"/>
          </p:nvPr>
        </p:nvSpPr>
        <p:spPr>
          <a:xfrm>
            <a:off x="4889963" y="1590375"/>
            <a:ext cx="2944500" cy="527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SHOWCASE</a:t>
            </a:r>
            <a:endParaRPr dirty="0"/>
          </a:p>
        </p:txBody>
      </p:sp>
      <p:sp>
        <p:nvSpPr>
          <p:cNvPr id="202" name="Google Shape;202;p42"/>
          <p:cNvSpPr txBox="1">
            <a:spLocks noGrp="1"/>
          </p:cNvSpPr>
          <p:nvPr>
            <p:ph type="title" idx="4"/>
          </p:nvPr>
        </p:nvSpPr>
        <p:spPr>
          <a:xfrm>
            <a:off x="4847101" y="844800"/>
            <a:ext cx="1060800" cy="5934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3" name="Google Shape;203;p42"/>
          <p:cNvSpPr txBox="1">
            <a:spLocks noGrp="1"/>
          </p:cNvSpPr>
          <p:nvPr>
            <p:ph type="subTitle" idx="5"/>
          </p:nvPr>
        </p:nvSpPr>
        <p:spPr>
          <a:xfrm>
            <a:off x="4889963" y="2024500"/>
            <a:ext cx="2944500" cy="484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If you want to see my project showcae, let’s go!</a:t>
            </a:r>
            <a:endParaRPr dirty="0"/>
          </a:p>
        </p:txBody>
      </p:sp>
      <p:sp>
        <p:nvSpPr>
          <p:cNvPr id="204" name="Google Shape;204;p42"/>
          <p:cNvSpPr txBox="1">
            <a:spLocks noGrp="1"/>
          </p:cNvSpPr>
          <p:nvPr>
            <p:ph type="title" idx="6"/>
          </p:nvPr>
        </p:nvSpPr>
        <p:spPr>
          <a:xfrm>
            <a:off x="1313153" y="3379775"/>
            <a:ext cx="2948400" cy="5277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ABOUT</a:t>
            </a:r>
            <a:endParaRPr dirty="0"/>
          </a:p>
        </p:txBody>
      </p:sp>
      <p:sp>
        <p:nvSpPr>
          <p:cNvPr id="205" name="Google Shape;205;p42"/>
          <p:cNvSpPr txBox="1">
            <a:spLocks noGrp="1"/>
          </p:cNvSpPr>
          <p:nvPr>
            <p:ph type="title" idx="7"/>
          </p:nvPr>
        </p:nvSpPr>
        <p:spPr>
          <a:xfrm>
            <a:off x="3208224" y="2634200"/>
            <a:ext cx="1062900" cy="5934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6" name="Google Shape;206;p42"/>
          <p:cNvSpPr txBox="1">
            <a:spLocks noGrp="1"/>
          </p:cNvSpPr>
          <p:nvPr>
            <p:ph type="subTitle" idx="8"/>
          </p:nvPr>
        </p:nvSpPr>
        <p:spPr>
          <a:xfrm>
            <a:off x="1313153" y="3813900"/>
            <a:ext cx="2948400" cy="484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 detailed explanation more..</a:t>
            </a:r>
            <a:endParaRPr dirty="0"/>
          </a:p>
        </p:txBody>
      </p:sp>
      <p:sp>
        <p:nvSpPr>
          <p:cNvPr id="207" name="Google Shape;207;p42"/>
          <p:cNvSpPr txBox="1">
            <a:spLocks noGrp="1"/>
          </p:cNvSpPr>
          <p:nvPr>
            <p:ph type="title" idx="9"/>
          </p:nvPr>
        </p:nvSpPr>
        <p:spPr>
          <a:xfrm>
            <a:off x="4889963" y="3379775"/>
            <a:ext cx="2944500" cy="527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PORTFOLIO</a:t>
            </a:r>
            <a:endParaRPr dirty="0"/>
          </a:p>
        </p:txBody>
      </p:sp>
      <p:sp>
        <p:nvSpPr>
          <p:cNvPr id="208" name="Google Shape;208;p42"/>
          <p:cNvSpPr txBox="1">
            <a:spLocks noGrp="1"/>
          </p:cNvSpPr>
          <p:nvPr>
            <p:ph type="title" idx="13"/>
          </p:nvPr>
        </p:nvSpPr>
        <p:spPr>
          <a:xfrm>
            <a:off x="4847101" y="2634200"/>
            <a:ext cx="1060800" cy="5934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9" name="Google Shape;209;p42"/>
          <p:cNvSpPr txBox="1">
            <a:spLocks noGrp="1"/>
          </p:cNvSpPr>
          <p:nvPr>
            <p:ph type="subTitle" idx="14"/>
          </p:nvPr>
        </p:nvSpPr>
        <p:spPr>
          <a:xfrm>
            <a:off x="4889963" y="3813900"/>
            <a:ext cx="2944500" cy="484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Preview my projects and do shopping now!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9"/>
          <p:cNvSpPr txBox="1">
            <a:spLocks noGrp="1"/>
          </p:cNvSpPr>
          <p:nvPr>
            <p:ph type="subTitle" idx="1"/>
          </p:nvPr>
        </p:nvSpPr>
        <p:spPr>
          <a:xfrm>
            <a:off x="3429000" y="3030750"/>
            <a:ext cx="3048000" cy="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" dirty="0" smtClean="0"/>
              <a:t>Explore button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" dirty="0" smtClean="0"/>
              <a:t>Go shopping now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" dirty="0" smtClean="0"/>
              <a:t>Social media paths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" dirty="0" smtClean="0"/>
              <a:t>News about me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" dirty="0" smtClean="0"/>
              <a:t>Footer for quick </a:t>
            </a:r>
            <a:r>
              <a:rPr lang="az-Latn-AZ" dirty="0" smtClean="0"/>
              <a:t>connection</a:t>
            </a:r>
            <a:endParaRPr dirty="0"/>
          </a:p>
        </p:txBody>
      </p:sp>
      <p:sp>
        <p:nvSpPr>
          <p:cNvPr id="472" name="Google Shape;472;p49"/>
          <p:cNvSpPr txBox="1">
            <a:spLocks noGrp="1"/>
          </p:cNvSpPr>
          <p:nvPr>
            <p:ph type="title"/>
          </p:nvPr>
        </p:nvSpPr>
        <p:spPr>
          <a:xfrm>
            <a:off x="1828800" y="2150850"/>
            <a:ext cx="5486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HOMEPAGE – Welcome!</a:t>
            </a:r>
            <a:endParaRPr dirty="0"/>
          </a:p>
        </p:txBody>
      </p:sp>
      <p:sp>
        <p:nvSpPr>
          <p:cNvPr id="473" name="Google Shape;473;p49"/>
          <p:cNvSpPr txBox="1">
            <a:spLocks noGrp="1"/>
          </p:cNvSpPr>
          <p:nvPr>
            <p:ph type="title" idx="2"/>
          </p:nvPr>
        </p:nvSpPr>
        <p:spPr>
          <a:xfrm>
            <a:off x="4036650" y="884427"/>
            <a:ext cx="1070700" cy="841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41"/>
          <p:cNvPicPr preferRelativeResize="0"/>
          <p:nvPr/>
        </p:nvPicPr>
        <p:blipFill rotWithShape="1">
          <a:blip r:embed="rId3">
            <a:alphaModFix/>
          </a:blip>
          <a:srcRect l="5677" t="31049" r="4199" b="40929"/>
          <a:stretch/>
        </p:blipFill>
        <p:spPr>
          <a:xfrm>
            <a:off x="0" y="516150"/>
            <a:ext cx="3274526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4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CONTENTS</a:t>
            </a:r>
            <a:r>
              <a:rPr lang="en" dirty="0"/>
              <a:t> OF THIS </a:t>
            </a:r>
            <a:r>
              <a:rPr lang="az-Latn-AZ" dirty="0" smtClean="0"/>
              <a:t>PAGE</a:t>
            </a:r>
            <a:endParaRPr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8" t="12506" r="6068" b="6388"/>
          <a:stretch/>
        </p:blipFill>
        <p:spPr>
          <a:xfrm>
            <a:off x="609600" y="1276350"/>
            <a:ext cx="4510001" cy="23622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1" r="19242" b="5349"/>
          <a:stretch/>
        </p:blipFill>
        <p:spPr>
          <a:xfrm>
            <a:off x="4419600" y="2746410"/>
            <a:ext cx="4038600" cy="2290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3"/>
          <p:cNvSpPr txBox="1">
            <a:spLocks noGrp="1"/>
          </p:cNvSpPr>
          <p:nvPr>
            <p:ph type="subTitle" idx="1"/>
          </p:nvPr>
        </p:nvSpPr>
        <p:spPr>
          <a:xfrm>
            <a:off x="1181475" y="3653150"/>
            <a:ext cx="4360200" cy="374400"/>
          </a:xfrm>
          <a:prstGeom prst="rect">
            <a:avLst/>
          </a:prstGeom>
        </p:spPr>
        <p:txBody>
          <a:bodyPr spcFirstLastPara="1" wrap="square" lIns="155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Explore projects my dragging canvas</a:t>
            </a:r>
            <a:endParaRPr dirty="0"/>
          </a:p>
        </p:txBody>
      </p:sp>
      <p:sp>
        <p:nvSpPr>
          <p:cNvPr id="507" name="Google Shape;507;p53"/>
          <p:cNvSpPr txBox="1">
            <a:spLocks noGrp="1"/>
          </p:cNvSpPr>
          <p:nvPr>
            <p:ph type="title"/>
          </p:nvPr>
        </p:nvSpPr>
        <p:spPr>
          <a:xfrm>
            <a:off x="1181475" y="2355975"/>
            <a:ext cx="6776100" cy="841800"/>
          </a:xfrm>
          <a:prstGeom prst="rect">
            <a:avLst/>
          </a:prstGeom>
        </p:spPr>
        <p:txBody>
          <a:bodyPr spcFirstLastPara="1" wrap="square" lIns="11885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 </a:t>
            </a:r>
            <a:r>
              <a:rPr lang="en" dirty="0" smtClean="0"/>
              <a:t>WORK</a:t>
            </a:r>
            <a:r>
              <a:rPr lang="az-Latn-AZ" dirty="0" smtClean="0"/>
              <a:t>S</a:t>
            </a:r>
            <a:r>
              <a:rPr lang="en" dirty="0" smtClean="0"/>
              <a:t> </a:t>
            </a:r>
            <a:r>
              <a:rPr lang="en" dirty="0"/>
              <a:t>- </a:t>
            </a:r>
            <a:r>
              <a:rPr lang="az-Latn-AZ" dirty="0" smtClean="0"/>
              <a:t>SHO</a:t>
            </a:r>
            <a:r>
              <a:rPr lang="en-US" dirty="0" smtClean="0"/>
              <a:t>WCASE</a:t>
            </a:r>
            <a:endParaRPr dirty="0"/>
          </a:p>
        </p:txBody>
      </p:sp>
      <p:sp>
        <p:nvSpPr>
          <p:cNvPr id="508" name="Google Shape;508;p53"/>
          <p:cNvSpPr txBox="1">
            <a:spLocks noGrp="1"/>
          </p:cNvSpPr>
          <p:nvPr>
            <p:ph type="title" idx="2"/>
          </p:nvPr>
        </p:nvSpPr>
        <p:spPr>
          <a:xfrm>
            <a:off x="1298900" y="1153700"/>
            <a:ext cx="877800" cy="841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0"/>
          <p:cNvSpPr txBox="1">
            <a:spLocks noGrp="1"/>
          </p:cNvSpPr>
          <p:nvPr>
            <p:ph type="title"/>
          </p:nvPr>
        </p:nvSpPr>
        <p:spPr>
          <a:xfrm>
            <a:off x="4987200" y="2571750"/>
            <a:ext cx="36234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</a:rPr>
              <a:t>ABOUT!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74" name="Google Shape;574;p60"/>
          <p:cNvSpPr txBox="1">
            <a:spLocks noGrp="1"/>
          </p:cNvSpPr>
          <p:nvPr>
            <p:ph type="subTitle" idx="1"/>
          </p:nvPr>
        </p:nvSpPr>
        <p:spPr>
          <a:xfrm>
            <a:off x="5761800" y="3257550"/>
            <a:ext cx="28488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General info and the reasons that why you should choose me for you next project!</a:t>
            </a:r>
            <a:endParaRPr dirty="0"/>
          </a:p>
        </p:txBody>
      </p:sp>
      <p:grpSp>
        <p:nvGrpSpPr>
          <p:cNvPr id="575" name="Google Shape;575;p60"/>
          <p:cNvGrpSpPr/>
          <p:nvPr/>
        </p:nvGrpSpPr>
        <p:grpSpPr>
          <a:xfrm>
            <a:off x="690510" y="971550"/>
            <a:ext cx="4768524" cy="3343380"/>
            <a:chOff x="1238825" y="1343950"/>
            <a:chExt cx="3504025" cy="2463076"/>
          </a:xfrm>
        </p:grpSpPr>
        <p:sp>
          <p:nvSpPr>
            <p:cNvPr id="576" name="Google Shape;576;p60"/>
            <p:cNvSpPr/>
            <p:nvPr/>
          </p:nvSpPr>
          <p:spPr>
            <a:xfrm>
              <a:off x="2569445" y="3376404"/>
              <a:ext cx="914175" cy="430616"/>
            </a:xfrm>
            <a:custGeom>
              <a:avLst/>
              <a:gdLst/>
              <a:ahLst/>
              <a:cxnLst/>
              <a:rect l="l" t="t" r="r" b="b"/>
              <a:pathLst>
                <a:path w="14652" h="6902" extrusionOk="0">
                  <a:moveTo>
                    <a:pt x="1570" y="1"/>
                  </a:moveTo>
                  <a:lnTo>
                    <a:pt x="1258" y="1372"/>
                  </a:lnTo>
                  <a:lnTo>
                    <a:pt x="0" y="6902"/>
                  </a:lnTo>
                  <a:lnTo>
                    <a:pt x="14651" y="6902"/>
                  </a:lnTo>
                  <a:lnTo>
                    <a:pt x="13394" y="1372"/>
                  </a:lnTo>
                  <a:lnTo>
                    <a:pt x="13081" y="1"/>
                  </a:lnTo>
                  <a:close/>
                </a:path>
              </a:pathLst>
            </a:custGeom>
            <a:solidFill>
              <a:srgbClr val="EEEEEE">
                <a:alpha val="8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60"/>
            <p:cNvSpPr/>
            <p:nvPr/>
          </p:nvSpPr>
          <p:spPr>
            <a:xfrm>
              <a:off x="2650417" y="3380505"/>
              <a:ext cx="754041" cy="92308"/>
            </a:xfrm>
            <a:custGeom>
              <a:avLst/>
              <a:gdLst/>
              <a:ahLst/>
              <a:cxnLst/>
              <a:rect l="l" t="t" r="r" b="b"/>
              <a:pathLst>
                <a:path w="12137" h="1372" extrusionOk="0">
                  <a:moveTo>
                    <a:pt x="313" y="1"/>
                  </a:moveTo>
                  <a:lnTo>
                    <a:pt x="1" y="1372"/>
                  </a:lnTo>
                  <a:lnTo>
                    <a:pt x="12137" y="1372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60"/>
            <p:cNvSpPr/>
            <p:nvPr/>
          </p:nvSpPr>
          <p:spPr>
            <a:xfrm>
              <a:off x="2317447" y="3684180"/>
              <a:ext cx="1418119" cy="122846"/>
            </a:xfrm>
            <a:custGeom>
              <a:avLst/>
              <a:gdLst/>
              <a:ahLst/>
              <a:cxnLst/>
              <a:rect l="l" t="t" r="r" b="b"/>
              <a:pathLst>
                <a:path w="22729" h="1969" extrusionOk="0">
                  <a:moveTo>
                    <a:pt x="10" y="0"/>
                  </a:moveTo>
                  <a:cubicBezTo>
                    <a:pt x="5" y="0"/>
                    <a:pt x="1" y="4"/>
                    <a:pt x="1" y="10"/>
                  </a:cubicBezTo>
                  <a:lnTo>
                    <a:pt x="1" y="1961"/>
                  </a:lnTo>
                  <a:cubicBezTo>
                    <a:pt x="1" y="1965"/>
                    <a:pt x="5" y="1969"/>
                    <a:pt x="10" y="1969"/>
                  </a:cubicBezTo>
                  <a:lnTo>
                    <a:pt x="22719" y="1969"/>
                  </a:lnTo>
                  <a:cubicBezTo>
                    <a:pt x="22725" y="1969"/>
                    <a:pt x="22729" y="1965"/>
                    <a:pt x="22729" y="1961"/>
                  </a:cubicBezTo>
                  <a:lnTo>
                    <a:pt x="22729" y="10"/>
                  </a:lnTo>
                  <a:cubicBezTo>
                    <a:pt x="22728" y="4"/>
                    <a:pt x="22725" y="0"/>
                    <a:pt x="22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60"/>
            <p:cNvSpPr/>
            <p:nvPr/>
          </p:nvSpPr>
          <p:spPr>
            <a:xfrm>
              <a:off x="2317447" y="3684180"/>
              <a:ext cx="1418119" cy="96330"/>
            </a:xfrm>
            <a:custGeom>
              <a:avLst/>
              <a:gdLst/>
              <a:ahLst/>
              <a:cxnLst/>
              <a:rect l="l" t="t" r="r" b="b"/>
              <a:pathLst>
                <a:path w="22729" h="1544" extrusionOk="0">
                  <a:moveTo>
                    <a:pt x="10" y="0"/>
                  </a:moveTo>
                  <a:cubicBezTo>
                    <a:pt x="5" y="0"/>
                    <a:pt x="1" y="4"/>
                    <a:pt x="1" y="10"/>
                  </a:cubicBezTo>
                  <a:lnTo>
                    <a:pt x="1" y="1535"/>
                  </a:lnTo>
                  <a:cubicBezTo>
                    <a:pt x="1" y="1540"/>
                    <a:pt x="5" y="1543"/>
                    <a:pt x="10" y="1543"/>
                  </a:cubicBezTo>
                  <a:lnTo>
                    <a:pt x="22719" y="1543"/>
                  </a:lnTo>
                  <a:cubicBezTo>
                    <a:pt x="22725" y="1543"/>
                    <a:pt x="22729" y="1540"/>
                    <a:pt x="22729" y="1535"/>
                  </a:cubicBezTo>
                  <a:lnTo>
                    <a:pt x="22729" y="10"/>
                  </a:lnTo>
                  <a:cubicBezTo>
                    <a:pt x="22728" y="4"/>
                    <a:pt x="22725" y="0"/>
                    <a:pt x="227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60"/>
            <p:cNvSpPr/>
            <p:nvPr/>
          </p:nvSpPr>
          <p:spPr>
            <a:xfrm>
              <a:off x="1238825" y="1343950"/>
              <a:ext cx="3504025" cy="2060430"/>
            </a:xfrm>
            <a:custGeom>
              <a:avLst/>
              <a:gdLst/>
              <a:ahLst/>
              <a:cxnLst/>
              <a:rect l="l" t="t" r="r" b="b"/>
              <a:pathLst>
                <a:path w="56161" h="33025" extrusionOk="0">
                  <a:moveTo>
                    <a:pt x="1905" y="0"/>
                  </a:moveTo>
                  <a:cubicBezTo>
                    <a:pt x="854" y="0"/>
                    <a:pt x="1" y="854"/>
                    <a:pt x="1" y="1906"/>
                  </a:cubicBezTo>
                  <a:lnTo>
                    <a:pt x="1" y="31120"/>
                  </a:lnTo>
                  <a:cubicBezTo>
                    <a:pt x="1" y="32171"/>
                    <a:pt x="854" y="33025"/>
                    <a:pt x="1905" y="33025"/>
                  </a:cubicBezTo>
                  <a:lnTo>
                    <a:pt x="54255" y="33025"/>
                  </a:lnTo>
                  <a:cubicBezTo>
                    <a:pt x="55306" y="33025"/>
                    <a:pt x="56161" y="32171"/>
                    <a:pt x="56161" y="31120"/>
                  </a:cubicBezTo>
                  <a:lnTo>
                    <a:pt x="56161" y="1906"/>
                  </a:lnTo>
                  <a:cubicBezTo>
                    <a:pt x="56161" y="854"/>
                    <a:pt x="55306" y="0"/>
                    <a:pt x="54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5" r="16858" b="4981"/>
          <a:stretch/>
        </p:blipFill>
        <p:spPr>
          <a:xfrm>
            <a:off x="685800" y="971550"/>
            <a:ext cx="4724400" cy="27968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Google Shape;473;p49"/>
          <p:cNvSpPr txBox="1">
            <a:spLocks/>
          </p:cNvSpPr>
          <p:nvPr/>
        </p:nvSpPr>
        <p:spPr>
          <a:xfrm>
            <a:off x="7616100" y="1729950"/>
            <a:ext cx="1070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dirty="0" smtClean="0">
                <a:solidFill>
                  <a:schemeClr val="tx1"/>
                </a:solidFill>
              </a:rPr>
              <a:t>03</a:t>
            </a:r>
            <a:endParaRPr lang="e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5" b="5104"/>
          <a:stretch/>
        </p:blipFill>
        <p:spPr>
          <a:xfrm>
            <a:off x="0" y="899554"/>
            <a:ext cx="9144000" cy="4262996"/>
          </a:xfrm>
          <a:prstGeom prst="rect">
            <a:avLst/>
          </a:prstGeom>
        </p:spPr>
      </p:pic>
      <p:sp>
        <p:nvSpPr>
          <p:cNvPr id="7" name="Google Shape;473;p49"/>
          <p:cNvSpPr txBox="1">
            <a:spLocks/>
          </p:cNvSpPr>
          <p:nvPr/>
        </p:nvSpPr>
        <p:spPr>
          <a:xfrm>
            <a:off x="148500" y="57754"/>
            <a:ext cx="1451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dirty="0" smtClean="0">
                <a:solidFill>
                  <a:schemeClr val="tx1"/>
                </a:solidFill>
              </a:rPr>
              <a:t>04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8" name="Google Shape;573;p60"/>
          <p:cNvSpPr txBox="1">
            <a:spLocks noGrp="1"/>
          </p:cNvSpPr>
          <p:nvPr>
            <p:ph type="title"/>
          </p:nvPr>
        </p:nvSpPr>
        <p:spPr>
          <a:xfrm>
            <a:off x="1482000" y="136372"/>
            <a:ext cx="36234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PROJECTS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82;p70"/>
          <p:cNvSpPr txBox="1">
            <a:spLocks/>
          </p:cNvSpPr>
          <p:nvPr/>
        </p:nvSpPr>
        <p:spPr>
          <a:xfrm>
            <a:off x="3200400" y="1885950"/>
            <a:ext cx="43434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aleway"/>
              <a:buNone/>
              <a:defRPr sz="6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aleway"/>
              <a:buNone/>
              <a:defRPr sz="5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aleway"/>
              <a:buNone/>
              <a:defRPr sz="5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aleway"/>
              <a:buNone/>
              <a:defRPr sz="5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aleway"/>
              <a:buNone/>
              <a:defRPr sz="5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aleway"/>
              <a:buNone/>
              <a:defRPr sz="5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aleway"/>
              <a:buNone/>
              <a:defRPr sz="5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aleway"/>
              <a:buNone/>
              <a:defRPr sz="5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aleway"/>
              <a:buNone/>
              <a:defRPr sz="5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8000" dirty="0" smtClean="0">
                <a:solidFill>
                  <a:schemeClr val="tx1"/>
                </a:solidFill>
              </a:rPr>
              <a:t>THANKS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6" name="Google Shape;1283;p70"/>
          <p:cNvSpPr txBox="1">
            <a:spLocks/>
          </p:cNvSpPr>
          <p:nvPr/>
        </p:nvSpPr>
        <p:spPr>
          <a:xfrm>
            <a:off x="3124200" y="333375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1800" dirty="0" smtClean="0"/>
              <a:t>- Do you have any questions?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gant Architecture Portfolio by Slidesgo">
  <a:themeElements>
    <a:clrScheme name="Simple Light">
      <a:dk1>
        <a:srgbClr val="191919"/>
      </a:dk1>
      <a:lt1>
        <a:srgbClr val="FFFFFF"/>
      </a:lt1>
      <a:dk2>
        <a:srgbClr val="777777"/>
      </a:dk2>
      <a:lt2>
        <a:srgbClr val="EEEEE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111</Words>
  <Application>Microsoft Office PowerPoint</Application>
  <PresentationFormat>Экран (16:9)</PresentationFormat>
  <Paragraphs>32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Raleway Medium</vt:lpstr>
      <vt:lpstr>Poppins</vt:lpstr>
      <vt:lpstr>Roboto Condensed Light</vt:lpstr>
      <vt:lpstr>Raleway</vt:lpstr>
      <vt:lpstr>Elegant Architecture Portfolio by Slidesgo</vt:lpstr>
      <vt:lpstr>Madina  Hasanzade PORTFOLIO project</vt:lpstr>
      <vt:lpstr>HOME PAGE</vt:lpstr>
      <vt:lpstr>HOMEPAGE – Welcome!</vt:lpstr>
      <vt:lpstr>CONTENTS OF THIS PAGE</vt:lpstr>
      <vt:lpstr>MY WORKS - SHOWCASE</vt:lpstr>
      <vt:lpstr>ABOUT!</vt:lpstr>
      <vt:lpstr>PROJECTS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Madina  Hasanzade PORTFOLIO project</dc:title>
  <dc:creator>HP</dc:creator>
  <cp:lastModifiedBy>Пользователь Windows</cp:lastModifiedBy>
  <cp:revision>7</cp:revision>
  <dcterms:modified xsi:type="dcterms:W3CDTF">2022-06-06T05:24:44Z</dcterms:modified>
</cp:coreProperties>
</file>