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60" r:id="rId3"/>
    <p:sldId id="279" r:id="rId4"/>
    <p:sldId id="276" r:id="rId5"/>
    <p:sldId id="280" r:id="rId6"/>
    <p:sldId id="257" r:id="rId7"/>
    <p:sldId id="258" r:id="rId8"/>
    <p:sldId id="259" r:id="rId9"/>
    <p:sldId id="261"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4" autoAdjust="0"/>
    <p:restoredTop sz="94660"/>
  </p:normalViewPr>
  <p:slideViewPr>
    <p:cSldViewPr snapToGrid="0">
      <p:cViewPr varScale="1">
        <p:scale>
          <a:sx n="82" d="100"/>
          <a:sy n="82"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4DBA-E4F6-47AD-A5F5-EC52DDCA4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A536CC1-314E-447C-9268-73EA22FC8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B623BE2-1AE8-460F-A9B2-EBCD62A6B08B}"/>
              </a:ext>
            </a:extLst>
          </p:cNvPr>
          <p:cNvSpPr>
            <a:spLocks noGrp="1"/>
          </p:cNvSpPr>
          <p:nvPr>
            <p:ph type="dt" sz="half" idx="10"/>
          </p:nvPr>
        </p:nvSpPr>
        <p:spPr/>
        <p:txBody>
          <a:bodyPr/>
          <a:lstStyle/>
          <a:p>
            <a:fld id="{08B5EE5B-54F1-44A0-8E05-33E706EE1D84}" type="datetimeFigureOut">
              <a:rPr lang="en-ID" smtClean="0"/>
              <a:t>09/10/2022</a:t>
            </a:fld>
            <a:endParaRPr lang="en-ID"/>
          </a:p>
        </p:txBody>
      </p:sp>
      <p:sp>
        <p:nvSpPr>
          <p:cNvPr id="5" name="Footer Placeholder 4">
            <a:extLst>
              <a:ext uri="{FF2B5EF4-FFF2-40B4-BE49-F238E27FC236}">
                <a16:creationId xmlns:a16="http://schemas.microsoft.com/office/drawing/2014/main" id="{84F26D47-707B-480D-AB1A-39B9B642F4C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347738-2809-45DE-857D-A8E53AB88231}"/>
              </a:ext>
            </a:extLst>
          </p:cNvPr>
          <p:cNvSpPr>
            <a:spLocks noGrp="1"/>
          </p:cNvSpPr>
          <p:nvPr>
            <p:ph type="sldNum" sz="quarter" idx="12"/>
          </p:nvPr>
        </p:nvSpPr>
        <p:spPr/>
        <p:txBody>
          <a:bodyPr/>
          <a:lstStyle/>
          <a:p>
            <a:fld id="{BBE9C3A9-23BC-4DC9-A78B-CDAD59F428F3}" type="slidenum">
              <a:rPr lang="en-ID" smtClean="0"/>
              <a:t>‹#›</a:t>
            </a:fld>
            <a:endParaRPr lang="en-ID"/>
          </a:p>
        </p:txBody>
      </p:sp>
    </p:spTree>
    <p:extLst>
      <p:ext uri="{BB962C8B-B14F-4D97-AF65-F5344CB8AC3E}">
        <p14:creationId xmlns:p14="http://schemas.microsoft.com/office/powerpoint/2010/main" val="347090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B036233-8AAE-4909-BF82-FDBBB6FAA7C7}"/>
              </a:ext>
            </a:extLst>
          </p:cNvPr>
          <p:cNvSpPr>
            <a:spLocks noGrp="1"/>
          </p:cNvSpPr>
          <p:nvPr>
            <p:ph type="pic" sz="quarter" idx="11"/>
          </p:nvPr>
        </p:nvSpPr>
        <p:spPr>
          <a:xfrm>
            <a:off x="9359339" y="2108977"/>
            <a:ext cx="1060568" cy="1060568"/>
          </a:xfrm>
          <a:custGeom>
            <a:avLst/>
            <a:gdLst>
              <a:gd name="connsiteX0" fmla="*/ 530284 w 1060568"/>
              <a:gd name="connsiteY0" fmla="*/ 0 h 1060568"/>
              <a:gd name="connsiteX1" fmla="*/ 1060568 w 1060568"/>
              <a:gd name="connsiteY1" fmla="*/ 530284 h 1060568"/>
              <a:gd name="connsiteX2" fmla="*/ 530284 w 1060568"/>
              <a:gd name="connsiteY2" fmla="*/ 1060568 h 1060568"/>
              <a:gd name="connsiteX3" fmla="*/ 0 w 1060568"/>
              <a:gd name="connsiteY3" fmla="*/ 530284 h 1060568"/>
              <a:gd name="connsiteX4" fmla="*/ 530284 w 1060568"/>
              <a:gd name="connsiteY4" fmla="*/ 0 h 1060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568" h="1060568">
                <a:moveTo>
                  <a:pt x="530284" y="0"/>
                </a:moveTo>
                <a:cubicBezTo>
                  <a:pt x="823152" y="0"/>
                  <a:pt x="1060568" y="237416"/>
                  <a:pt x="1060568" y="530284"/>
                </a:cubicBezTo>
                <a:cubicBezTo>
                  <a:pt x="1060568" y="823152"/>
                  <a:pt x="823152" y="1060568"/>
                  <a:pt x="530284" y="1060568"/>
                </a:cubicBezTo>
                <a:cubicBezTo>
                  <a:pt x="237416" y="1060568"/>
                  <a:pt x="0" y="823152"/>
                  <a:pt x="0" y="530284"/>
                </a:cubicBezTo>
                <a:cubicBezTo>
                  <a:pt x="0" y="237416"/>
                  <a:pt x="237416" y="0"/>
                  <a:pt x="530284" y="0"/>
                </a:cubicBezTo>
                <a:close/>
              </a:path>
            </a:pathLst>
          </a:custGeom>
        </p:spPr>
        <p:txBody>
          <a:bodyPr wrap="square">
            <a:noAutofit/>
          </a:bodyPr>
          <a:lstStyle/>
          <a:p>
            <a:endParaRPr lang="en-ID" dirty="0"/>
          </a:p>
        </p:txBody>
      </p:sp>
      <p:sp>
        <p:nvSpPr>
          <p:cNvPr id="31" name="Picture Placeholder 30">
            <a:extLst>
              <a:ext uri="{FF2B5EF4-FFF2-40B4-BE49-F238E27FC236}">
                <a16:creationId xmlns:a16="http://schemas.microsoft.com/office/drawing/2014/main" id="{3F87AD5D-F363-404F-AF5D-D6981A6250EA}"/>
              </a:ext>
            </a:extLst>
          </p:cNvPr>
          <p:cNvSpPr>
            <a:spLocks noGrp="1"/>
          </p:cNvSpPr>
          <p:nvPr>
            <p:ph type="pic" sz="quarter" idx="12"/>
          </p:nvPr>
        </p:nvSpPr>
        <p:spPr>
          <a:xfrm>
            <a:off x="6655269" y="2077018"/>
            <a:ext cx="1076834" cy="1076834"/>
          </a:xfrm>
          <a:custGeom>
            <a:avLst/>
            <a:gdLst>
              <a:gd name="connsiteX0" fmla="*/ 538417 w 1076834"/>
              <a:gd name="connsiteY0" fmla="*/ 0 h 1076834"/>
              <a:gd name="connsiteX1" fmla="*/ 1076834 w 1076834"/>
              <a:gd name="connsiteY1" fmla="*/ 538417 h 1076834"/>
              <a:gd name="connsiteX2" fmla="*/ 538417 w 1076834"/>
              <a:gd name="connsiteY2" fmla="*/ 1076834 h 1076834"/>
              <a:gd name="connsiteX3" fmla="*/ 0 w 1076834"/>
              <a:gd name="connsiteY3" fmla="*/ 538417 h 1076834"/>
              <a:gd name="connsiteX4" fmla="*/ 538417 w 1076834"/>
              <a:gd name="connsiteY4" fmla="*/ 0 h 107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834" h="1076834">
                <a:moveTo>
                  <a:pt x="538417" y="0"/>
                </a:moveTo>
                <a:cubicBezTo>
                  <a:pt x="835776" y="0"/>
                  <a:pt x="1076834" y="241058"/>
                  <a:pt x="1076834" y="538417"/>
                </a:cubicBezTo>
                <a:cubicBezTo>
                  <a:pt x="1076834" y="835776"/>
                  <a:pt x="835776" y="1076834"/>
                  <a:pt x="538417" y="1076834"/>
                </a:cubicBezTo>
                <a:cubicBezTo>
                  <a:pt x="241058" y="1076834"/>
                  <a:pt x="0" y="835776"/>
                  <a:pt x="0" y="538417"/>
                </a:cubicBezTo>
                <a:cubicBezTo>
                  <a:pt x="0" y="241058"/>
                  <a:pt x="241058" y="0"/>
                  <a:pt x="5384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942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83DD83A9-5A11-42E7-A0CE-3E33E7BB185A}"/>
              </a:ext>
            </a:extLst>
          </p:cNvPr>
          <p:cNvSpPr>
            <a:spLocks noGrp="1"/>
          </p:cNvSpPr>
          <p:nvPr>
            <p:ph type="pic" sz="quarter" idx="10"/>
          </p:nvPr>
        </p:nvSpPr>
        <p:spPr>
          <a:xfrm>
            <a:off x="987701" y="3429000"/>
            <a:ext cx="6535317" cy="3429000"/>
          </a:xfrm>
          <a:custGeom>
            <a:avLst/>
            <a:gdLst>
              <a:gd name="connsiteX0" fmla="*/ 309502 w 6535317"/>
              <a:gd name="connsiteY0" fmla="*/ 0 h 3429000"/>
              <a:gd name="connsiteX1" fmla="*/ 6225815 w 6535317"/>
              <a:gd name="connsiteY1" fmla="*/ 0 h 3429000"/>
              <a:gd name="connsiteX2" fmla="*/ 6535317 w 6535317"/>
              <a:gd name="connsiteY2" fmla="*/ 309502 h 3429000"/>
              <a:gd name="connsiteX3" fmla="*/ 6535317 w 6535317"/>
              <a:gd name="connsiteY3" fmla="*/ 3429000 h 3429000"/>
              <a:gd name="connsiteX4" fmla="*/ 0 w 6535317"/>
              <a:gd name="connsiteY4" fmla="*/ 3429000 h 3429000"/>
              <a:gd name="connsiteX5" fmla="*/ 0 w 6535317"/>
              <a:gd name="connsiteY5" fmla="*/ 309502 h 3429000"/>
              <a:gd name="connsiteX6" fmla="*/ 309502 w 6535317"/>
              <a:gd name="connsiteY6"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5317" h="3429000">
                <a:moveTo>
                  <a:pt x="309502" y="0"/>
                </a:moveTo>
                <a:lnTo>
                  <a:pt x="6225815" y="0"/>
                </a:lnTo>
                <a:cubicBezTo>
                  <a:pt x="6396748" y="0"/>
                  <a:pt x="6535317" y="138569"/>
                  <a:pt x="6535317" y="309502"/>
                </a:cubicBezTo>
                <a:lnTo>
                  <a:pt x="6535317" y="3429000"/>
                </a:lnTo>
                <a:lnTo>
                  <a:pt x="0" y="3429000"/>
                </a:lnTo>
                <a:lnTo>
                  <a:pt x="0" y="309502"/>
                </a:lnTo>
                <a:cubicBezTo>
                  <a:pt x="0" y="138569"/>
                  <a:pt x="138569" y="0"/>
                  <a:pt x="309502"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03791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DCF5CBD-D913-4FE5-AF5C-B2F34ED23406}"/>
              </a:ext>
            </a:extLst>
          </p:cNvPr>
          <p:cNvSpPr>
            <a:spLocks noGrp="1"/>
          </p:cNvSpPr>
          <p:nvPr>
            <p:ph type="pic" sz="quarter" idx="10"/>
          </p:nvPr>
        </p:nvSpPr>
        <p:spPr>
          <a:xfrm>
            <a:off x="1077503" y="1220716"/>
            <a:ext cx="4349757" cy="4402162"/>
          </a:xfrm>
          <a:custGeom>
            <a:avLst/>
            <a:gdLst>
              <a:gd name="connsiteX0" fmla="*/ 216966 w 4349757"/>
              <a:gd name="connsiteY0" fmla="*/ 0 h 5413964"/>
              <a:gd name="connsiteX1" fmla="*/ 4132791 w 4349757"/>
              <a:gd name="connsiteY1" fmla="*/ 0 h 5413964"/>
              <a:gd name="connsiteX2" fmla="*/ 4349757 w 4349757"/>
              <a:gd name="connsiteY2" fmla="*/ 216966 h 5413964"/>
              <a:gd name="connsiteX3" fmla="*/ 4349757 w 4349757"/>
              <a:gd name="connsiteY3" fmla="*/ 5196998 h 5413964"/>
              <a:gd name="connsiteX4" fmla="*/ 4132791 w 4349757"/>
              <a:gd name="connsiteY4" fmla="*/ 5413964 h 5413964"/>
              <a:gd name="connsiteX5" fmla="*/ 216966 w 4349757"/>
              <a:gd name="connsiteY5" fmla="*/ 5413964 h 5413964"/>
              <a:gd name="connsiteX6" fmla="*/ 0 w 4349757"/>
              <a:gd name="connsiteY6" fmla="*/ 5196998 h 5413964"/>
              <a:gd name="connsiteX7" fmla="*/ 0 w 4349757"/>
              <a:gd name="connsiteY7" fmla="*/ 216966 h 5413964"/>
              <a:gd name="connsiteX8" fmla="*/ 216966 w 4349757"/>
              <a:gd name="connsiteY8" fmla="*/ 0 h 541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9757" h="5413964">
                <a:moveTo>
                  <a:pt x="216966" y="0"/>
                </a:moveTo>
                <a:lnTo>
                  <a:pt x="4132791" y="0"/>
                </a:lnTo>
                <a:cubicBezTo>
                  <a:pt x="4252618" y="0"/>
                  <a:pt x="4349757" y="97139"/>
                  <a:pt x="4349757" y="216966"/>
                </a:cubicBezTo>
                <a:lnTo>
                  <a:pt x="4349757" y="5196998"/>
                </a:lnTo>
                <a:cubicBezTo>
                  <a:pt x="4349757" y="5316825"/>
                  <a:pt x="4252618" y="5413964"/>
                  <a:pt x="4132791" y="5413964"/>
                </a:cubicBezTo>
                <a:lnTo>
                  <a:pt x="216966" y="5413964"/>
                </a:lnTo>
                <a:cubicBezTo>
                  <a:pt x="97139" y="5413964"/>
                  <a:pt x="0" y="5316825"/>
                  <a:pt x="0" y="5196998"/>
                </a:cubicBezTo>
                <a:lnTo>
                  <a:pt x="0" y="216966"/>
                </a:lnTo>
                <a:cubicBezTo>
                  <a:pt x="0" y="97139"/>
                  <a:pt x="97139" y="0"/>
                  <a:pt x="21696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97395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830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3D1011-C4E0-49AB-9103-7481B02C228B}"/>
              </a:ext>
            </a:extLst>
          </p:cNvPr>
          <p:cNvSpPr>
            <a:spLocks noGrp="1"/>
          </p:cNvSpPr>
          <p:nvPr>
            <p:ph type="pic" sz="quarter" idx="10"/>
          </p:nvPr>
        </p:nvSpPr>
        <p:spPr>
          <a:xfrm>
            <a:off x="8240740" y="1256960"/>
            <a:ext cx="3951262" cy="5090178"/>
          </a:xfrm>
          <a:custGeom>
            <a:avLst/>
            <a:gdLst>
              <a:gd name="connsiteX0" fmla="*/ 310253 w 3951262"/>
              <a:gd name="connsiteY0" fmla="*/ 0 h 5090178"/>
              <a:gd name="connsiteX1" fmla="*/ 3951262 w 3951262"/>
              <a:gd name="connsiteY1" fmla="*/ 0 h 5090178"/>
              <a:gd name="connsiteX2" fmla="*/ 3951262 w 3951262"/>
              <a:gd name="connsiteY2" fmla="*/ 5090178 h 5090178"/>
              <a:gd name="connsiteX3" fmla="*/ 310253 w 3951262"/>
              <a:gd name="connsiteY3" fmla="*/ 5090178 h 5090178"/>
              <a:gd name="connsiteX4" fmla="*/ 0 w 3951262"/>
              <a:gd name="connsiteY4" fmla="*/ 4779925 h 5090178"/>
              <a:gd name="connsiteX5" fmla="*/ 0 w 3951262"/>
              <a:gd name="connsiteY5" fmla="*/ 310253 h 5090178"/>
              <a:gd name="connsiteX6" fmla="*/ 310253 w 3951262"/>
              <a:gd name="connsiteY6" fmla="*/ 0 h 509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51262" h="5090178">
                <a:moveTo>
                  <a:pt x="310253" y="0"/>
                </a:moveTo>
                <a:lnTo>
                  <a:pt x="3951262" y="0"/>
                </a:lnTo>
                <a:lnTo>
                  <a:pt x="3951262" y="5090178"/>
                </a:lnTo>
                <a:lnTo>
                  <a:pt x="310253" y="5090178"/>
                </a:lnTo>
                <a:cubicBezTo>
                  <a:pt x="138905" y="5090178"/>
                  <a:pt x="0" y="4951273"/>
                  <a:pt x="0" y="4779925"/>
                </a:cubicBezTo>
                <a:lnTo>
                  <a:pt x="0" y="310253"/>
                </a:lnTo>
                <a:cubicBezTo>
                  <a:pt x="0" y="138905"/>
                  <a:pt x="138905" y="0"/>
                  <a:pt x="310253" y="0"/>
                </a:cubicBez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F827A27F-840C-432B-A6B6-7AFA97324583}"/>
              </a:ext>
            </a:extLst>
          </p:cNvPr>
          <p:cNvSpPr>
            <a:spLocks noGrp="1"/>
          </p:cNvSpPr>
          <p:nvPr>
            <p:ph type="pic" sz="quarter" idx="11"/>
          </p:nvPr>
        </p:nvSpPr>
        <p:spPr>
          <a:xfrm>
            <a:off x="1051207" y="4294681"/>
            <a:ext cx="6448616" cy="2563319"/>
          </a:xfrm>
          <a:custGeom>
            <a:avLst/>
            <a:gdLst>
              <a:gd name="connsiteX0" fmla="*/ 201272 w 6448616"/>
              <a:gd name="connsiteY0" fmla="*/ 0 h 2563319"/>
              <a:gd name="connsiteX1" fmla="*/ 6247344 w 6448616"/>
              <a:gd name="connsiteY1" fmla="*/ 0 h 2563319"/>
              <a:gd name="connsiteX2" fmla="*/ 6448616 w 6448616"/>
              <a:gd name="connsiteY2" fmla="*/ 201272 h 2563319"/>
              <a:gd name="connsiteX3" fmla="*/ 6448616 w 6448616"/>
              <a:gd name="connsiteY3" fmla="*/ 2563319 h 2563319"/>
              <a:gd name="connsiteX4" fmla="*/ 0 w 6448616"/>
              <a:gd name="connsiteY4" fmla="*/ 2563319 h 2563319"/>
              <a:gd name="connsiteX5" fmla="*/ 0 w 6448616"/>
              <a:gd name="connsiteY5" fmla="*/ 201272 h 2563319"/>
              <a:gd name="connsiteX6" fmla="*/ 201272 w 6448616"/>
              <a:gd name="connsiteY6" fmla="*/ 0 h 256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8616" h="2563319">
                <a:moveTo>
                  <a:pt x="201272" y="0"/>
                </a:moveTo>
                <a:lnTo>
                  <a:pt x="6247344" y="0"/>
                </a:lnTo>
                <a:cubicBezTo>
                  <a:pt x="6358503" y="0"/>
                  <a:pt x="6448616" y="90113"/>
                  <a:pt x="6448616" y="201272"/>
                </a:cubicBezTo>
                <a:lnTo>
                  <a:pt x="6448616" y="2563319"/>
                </a:lnTo>
                <a:lnTo>
                  <a:pt x="0" y="2563319"/>
                </a:lnTo>
                <a:lnTo>
                  <a:pt x="0" y="201272"/>
                </a:lnTo>
                <a:cubicBezTo>
                  <a:pt x="0" y="90113"/>
                  <a:pt x="90113" y="0"/>
                  <a:pt x="201272"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438800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98B2B4A-084B-4E34-9640-5B4E9FFB8B31}"/>
              </a:ext>
            </a:extLst>
          </p:cNvPr>
          <p:cNvSpPr>
            <a:spLocks noGrp="1"/>
          </p:cNvSpPr>
          <p:nvPr>
            <p:ph type="pic" sz="quarter" idx="10"/>
          </p:nvPr>
        </p:nvSpPr>
        <p:spPr>
          <a:xfrm>
            <a:off x="0" y="1244002"/>
            <a:ext cx="6096002" cy="4380946"/>
          </a:xfrm>
          <a:custGeom>
            <a:avLst/>
            <a:gdLst>
              <a:gd name="connsiteX0" fmla="*/ 0 w 6096002"/>
              <a:gd name="connsiteY0" fmla="*/ 0 h 4380946"/>
              <a:gd name="connsiteX1" fmla="*/ 5716963 w 6096002"/>
              <a:gd name="connsiteY1" fmla="*/ 0 h 4380946"/>
              <a:gd name="connsiteX2" fmla="*/ 6096002 w 6096002"/>
              <a:gd name="connsiteY2" fmla="*/ 379039 h 4380946"/>
              <a:gd name="connsiteX3" fmla="*/ 6096002 w 6096002"/>
              <a:gd name="connsiteY3" fmla="*/ 4001907 h 4380946"/>
              <a:gd name="connsiteX4" fmla="*/ 5716963 w 6096002"/>
              <a:gd name="connsiteY4" fmla="*/ 4380946 h 4380946"/>
              <a:gd name="connsiteX5" fmla="*/ 0 w 6096002"/>
              <a:gd name="connsiteY5" fmla="*/ 4380946 h 438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4380946">
                <a:moveTo>
                  <a:pt x="0" y="0"/>
                </a:moveTo>
                <a:lnTo>
                  <a:pt x="5716963" y="0"/>
                </a:lnTo>
                <a:cubicBezTo>
                  <a:pt x="5926300" y="0"/>
                  <a:pt x="6096002" y="169702"/>
                  <a:pt x="6096002" y="379039"/>
                </a:cubicBezTo>
                <a:lnTo>
                  <a:pt x="6096002" y="4001907"/>
                </a:lnTo>
                <a:cubicBezTo>
                  <a:pt x="6096002" y="4211244"/>
                  <a:pt x="5926300" y="4380946"/>
                  <a:pt x="5716963" y="4380946"/>
                </a:cubicBezTo>
                <a:lnTo>
                  <a:pt x="0" y="4380946"/>
                </a:lnTo>
                <a:close/>
              </a:path>
            </a:pathLst>
          </a:custGeom>
        </p:spPr>
        <p:txBody>
          <a:bodyPr wrap="square">
            <a:noAutofit/>
          </a:bodyPr>
          <a:lstStyle/>
          <a:p>
            <a:endParaRPr lang="en-ID"/>
          </a:p>
        </p:txBody>
      </p:sp>
    </p:spTree>
    <p:extLst>
      <p:ext uri="{BB962C8B-B14F-4D97-AF65-F5344CB8AC3E}">
        <p14:creationId xmlns:p14="http://schemas.microsoft.com/office/powerpoint/2010/main" val="4018241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01E8EB6-966E-4926-A4CC-9FE06F87EB62}"/>
              </a:ext>
            </a:extLst>
          </p:cNvPr>
          <p:cNvSpPr>
            <a:spLocks noGrp="1"/>
          </p:cNvSpPr>
          <p:nvPr>
            <p:ph type="pic" sz="quarter" idx="10"/>
          </p:nvPr>
        </p:nvSpPr>
        <p:spPr>
          <a:xfrm>
            <a:off x="6858000" y="1302326"/>
            <a:ext cx="4308764" cy="5555673"/>
          </a:xfrm>
          <a:custGeom>
            <a:avLst/>
            <a:gdLst>
              <a:gd name="connsiteX0" fmla="*/ 247108 w 4308764"/>
              <a:gd name="connsiteY0" fmla="*/ 0 h 5555673"/>
              <a:gd name="connsiteX1" fmla="*/ 4061656 w 4308764"/>
              <a:gd name="connsiteY1" fmla="*/ 0 h 5555673"/>
              <a:gd name="connsiteX2" fmla="*/ 4308764 w 4308764"/>
              <a:gd name="connsiteY2" fmla="*/ 247108 h 5555673"/>
              <a:gd name="connsiteX3" fmla="*/ 4308764 w 4308764"/>
              <a:gd name="connsiteY3" fmla="*/ 5555673 h 5555673"/>
              <a:gd name="connsiteX4" fmla="*/ 0 w 4308764"/>
              <a:gd name="connsiteY4" fmla="*/ 5555673 h 5555673"/>
              <a:gd name="connsiteX5" fmla="*/ 0 w 4308764"/>
              <a:gd name="connsiteY5" fmla="*/ 247108 h 5555673"/>
              <a:gd name="connsiteX6" fmla="*/ 247108 w 4308764"/>
              <a:gd name="connsiteY6" fmla="*/ 0 h 555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764" h="5555673">
                <a:moveTo>
                  <a:pt x="247108" y="0"/>
                </a:moveTo>
                <a:lnTo>
                  <a:pt x="4061656" y="0"/>
                </a:lnTo>
                <a:cubicBezTo>
                  <a:pt x="4198130" y="0"/>
                  <a:pt x="4308764" y="110634"/>
                  <a:pt x="4308764" y="247108"/>
                </a:cubicBezTo>
                <a:lnTo>
                  <a:pt x="4308764" y="5555673"/>
                </a:lnTo>
                <a:lnTo>
                  <a:pt x="0" y="5555673"/>
                </a:lnTo>
                <a:lnTo>
                  <a:pt x="0" y="247108"/>
                </a:lnTo>
                <a:cubicBezTo>
                  <a:pt x="0" y="110634"/>
                  <a:pt x="110634" y="0"/>
                  <a:pt x="247108"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451044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57EC40E0-4149-4574-90E3-D74602656FF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180956" y="471774"/>
            <a:ext cx="10838565" cy="6096693"/>
          </a:xfrm>
          <a:prstGeom prst="rect">
            <a:avLst/>
          </a:prstGeom>
          <a:effectLst>
            <a:outerShdw blurRad="330200" sx="102000" sy="102000" algn="ctr" rotWithShape="0">
              <a:prstClr val="black">
                <a:alpha val="28000"/>
              </a:prstClr>
            </a:outerShdw>
          </a:effectLst>
        </p:spPr>
      </p:pic>
      <p:sp>
        <p:nvSpPr>
          <p:cNvPr id="54" name="Picture Placeholder 53">
            <a:extLst>
              <a:ext uri="{FF2B5EF4-FFF2-40B4-BE49-F238E27FC236}">
                <a16:creationId xmlns:a16="http://schemas.microsoft.com/office/drawing/2014/main" id="{DF628C62-0E02-4873-8B78-8B5D5E731FA0}"/>
              </a:ext>
            </a:extLst>
          </p:cNvPr>
          <p:cNvSpPr>
            <a:spLocks noGrp="1"/>
          </p:cNvSpPr>
          <p:nvPr>
            <p:ph type="pic" sz="quarter" idx="10"/>
          </p:nvPr>
        </p:nvSpPr>
        <p:spPr>
          <a:xfrm>
            <a:off x="2409636" y="1725104"/>
            <a:ext cx="2574297" cy="3215468"/>
          </a:xfrm>
          <a:custGeom>
            <a:avLst/>
            <a:gdLst>
              <a:gd name="connsiteX0" fmla="*/ 1958670 w 2574297"/>
              <a:gd name="connsiteY0" fmla="*/ 0 h 3215468"/>
              <a:gd name="connsiteX1" fmla="*/ 2574297 w 2574297"/>
              <a:gd name="connsiteY1" fmla="*/ 2548326 h 3215468"/>
              <a:gd name="connsiteX2" fmla="*/ 643336 w 2574297"/>
              <a:gd name="connsiteY2" fmla="*/ 3215468 h 3215468"/>
              <a:gd name="connsiteX3" fmla="*/ 0 w 2574297"/>
              <a:gd name="connsiteY3" fmla="*/ 473177 h 3215468"/>
            </a:gdLst>
            <a:ahLst/>
            <a:cxnLst>
              <a:cxn ang="0">
                <a:pos x="connsiteX0" y="connsiteY0"/>
              </a:cxn>
              <a:cxn ang="0">
                <a:pos x="connsiteX1" y="connsiteY1"/>
              </a:cxn>
              <a:cxn ang="0">
                <a:pos x="connsiteX2" y="connsiteY2"/>
              </a:cxn>
              <a:cxn ang="0">
                <a:pos x="connsiteX3" y="connsiteY3"/>
              </a:cxn>
            </a:cxnLst>
            <a:rect l="l" t="t" r="r" b="b"/>
            <a:pathLst>
              <a:path w="2574297" h="3215468">
                <a:moveTo>
                  <a:pt x="1958670" y="0"/>
                </a:moveTo>
                <a:lnTo>
                  <a:pt x="2574297" y="2548326"/>
                </a:lnTo>
                <a:lnTo>
                  <a:pt x="643336" y="3215468"/>
                </a:lnTo>
                <a:lnTo>
                  <a:pt x="0" y="473177"/>
                </a:lnTo>
                <a:close/>
              </a:path>
            </a:pathLst>
          </a:custGeom>
        </p:spPr>
        <p:txBody>
          <a:bodyPr wrap="square">
            <a:noAutofit/>
          </a:bodyPr>
          <a:lstStyle/>
          <a:p>
            <a:endParaRPr lang="en-ID"/>
          </a:p>
        </p:txBody>
      </p:sp>
    </p:spTree>
    <p:extLst>
      <p:ext uri="{BB962C8B-B14F-4D97-AF65-F5344CB8AC3E}">
        <p14:creationId xmlns:p14="http://schemas.microsoft.com/office/powerpoint/2010/main" val="1896309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18451EC-1E67-4378-A5DF-15FDEB452FF5}"/>
              </a:ext>
            </a:extLst>
          </p:cNvPr>
          <p:cNvSpPr>
            <a:spLocks noGrp="1"/>
          </p:cNvSpPr>
          <p:nvPr>
            <p:ph type="pic" sz="quarter" idx="10"/>
          </p:nvPr>
        </p:nvSpPr>
        <p:spPr>
          <a:xfrm>
            <a:off x="1039091" y="1251835"/>
            <a:ext cx="3574473" cy="3006437"/>
          </a:xfrm>
          <a:custGeom>
            <a:avLst/>
            <a:gdLst>
              <a:gd name="connsiteX0" fmla="*/ 0 w 3574473"/>
              <a:gd name="connsiteY0" fmla="*/ 0 h 3006437"/>
              <a:gd name="connsiteX1" fmla="*/ 2071255 w 3574473"/>
              <a:gd name="connsiteY1" fmla="*/ 0 h 3006437"/>
              <a:gd name="connsiteX2" fmla="*/ 3574473 w 3574473"/>
              <a:gd name="connsiteY2" fmla="*/ 1503219 h 3006437"/>
              <a:gd name="connsiteX3" fmla="*/ 2071255 w 3574473"/>
              <a:gd name="connsiteY3" fmla="*/ 3006437 h 3006437"/>
              <a:gd name="connsiteX4" fmla="*/ 0 w 3574473"/>
              <a:gd name="connsiteY4" fmla="*/ 3006437 h 300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473" h="3006437">
                <a:moveTo>
                  <a:pt x="0" y="0"/>
                </a:moveTo>
                <a:lnTo>
                  <a:pt x="2071255" y="0"/>
                </a:lnTo>
                <a:cubicBezTo>
                  <a:pt x="2901459" y="0"/>
                  <a:pt x="3574473" y="673014"/>
                  <a:pt x="3574473" y="1503219"/>
                </a:cubicBezTo>
                <a:cubicBezTo>
                  <a:pt x="3574473" y="2333423"/>
                  <a:pt x="2901459" y="3006437"/>
                  <a:pt x="2071255" y="3006437"/>
                </a:cubicBezTo>
                <a:lnTo>
                  <a:pt x="0" y="3006437"/>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957F0533-427A-4B6A-A4B7-6452DB916ADD}"/>
              </a:ext>
            </a:extLst>
          </p:cNvPr>
          <p:cNvSpPr>
            <a:spLocks noGrp="1"/>
          </p:cNvSpPr>
          <p:nvPr>
            <p:ph type="pic" sz="quarter" idx="11"/>
          </p:nvPr>
        </p:nvSpPr>
        <p:spPr>
          <a:xfrm>
            <a:off x="8146473" y="2702336"/>
            <a:ext cx="3006436" cy="3574473"/>
          </a:xfrm>
          <a:custGeom>
            <a:avLst/>
            <a:gdLst>
              <a:gd name="connsiteX0" fmla="*/ 1503218 w 3006436"/>
              <a:gd name="connsiteY0" fmla="*/ 0 h 3574473"/>
              <a:gd name="connsiteX1" fmla="*/ 3006436 w 3006436"/>
              <a:gd name="connsiteY1" fmla="*/ 1503218 h 3574473"/>
              <a:gd name="connsiteX2" fmla="*/ 3006436 w 3006436"/>
              <a:gd name="connsiteY2" fmla="*/ 3574473 h 3574473"/>
              <a:gd name="connsiteX3" fmla="*/ 0 w 3006436"/>
              <a:gd name="connsiteY3" fmla="*/ 3574473 h 3574473"/>
              <a:gd name="connsiteX4" fmla="*/ 0 w 3006436"/>
              <a:gd name="connsiteY4" fmla="*/ 1503218 h 3574473"/>
              <a:gd name="connsiteX5" fmla="*/ 1503218 w 3006436"/>
              <a:gd name="connsiteY5" fmla="*/ 0 h 357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6436" h="3574473">
                <a:moveTo>
                  <a:pt x="1503218" y="0"/>
                </a:moveTo>
                <a:cubicBezTo>
                  <a:pt x="2333422" y="0"/>
                  <a:pt x="3006436" y="673014"/>
                  <a:pt x="3006436" y="1503218"/>
                </a:cubicBezTo>
                <a:lnTo>
                  <a:pt x="3006436" y="3574473"/>
                </a:lnTo>
                <a:lnTo>
                  <a:pt x="0" y="3574473"/>
                </a:lnTo>
                <a:lnTo>
                  <a:pt x="0" y="1503218"/>
                </a:lnTo>
                <a:cubicBezTo>
                  <a:pt x="0" y="673014"/>
                  <a:pt x="673014" y="0"/>
                  <a:pt x="1503218"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075323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12C645B-6048-474B-BEB4-56D262060279}"/>
              </a:ext>
            </a:extLst>
          </p:cNvPr>
          <p:cNvSpPr>
            <a:spLocks noGrp="1"/>
          </p:cNvSpPr>
          <p:nvPr>
            <p:ph type="pic" sz="quarter" idx="10"/>
          </p:nvPr>
        </p:nvSpPr>
        <p:spPr>
          <a:xfrm>
            <a:off x="3200400" y="2739256"/>
            <a:ext cx="7248605" cy="3356072"/>
          </a:xfrm>
          <a:custGeom>
            <a:avLst/>
            <a:gdLst>
              <a:gd name="connsiteX0" fmla="*/ 145217 w 7248605"/>
              <a:gd name="connsiteY0" fmla="*/ 0 h 3356072"/>
              <a:gd name="connsiteX1" fmla="*/ 7103388 w 7248605"/>
              <a:gd name="connsiteY1" fmla="*/ 0 h 3356072"/>
              <a:gd name="connsiteX2" fmla="*/ 7248605 w 7248605"/>
              <a:gd name="connsiteY2" fmla="*/ 145217 h 3356072"/>
              <a:gd name="connsiteX3" fmla="*/ 7248605 w 7248605"/>
              <a:gd name="connsiteY3" fmla="*/ 3210855 h 3356072"/>
              <a:gd name="connsiteX4" fmla="*/ 7103388 w 7248605"/>
              <a:gd name="connsiteY4" fmla="*/ 3356072 h 3356072"/>
              <a:gd name="connsiteX5" fmla="*/ 145217 w 7248605"/>
              <a:gd name="connsiteY5" fmla="*/ 3356072 h 3356072"/>
              <a:gd name="connsiteX6" fmla="*/ 0 w 7248605"/>
              <a:gd name="connsiteY6" fmla="*/ 3210855 h 3356072"/>
              <a:gd name="connsiteX7" fmla="*/ 0 w 7248605"/>
              <a:gd name="connsiteY7" fmla="*/ 145217 h 3356072"/>
              <a:gd name="connsiteX8" fmla="*/ 145217 w 7248605"/>
              <a:gd name="connsiteY8" fmla="*/ 0 h 335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8605" h="3356072">
                <a:moveTo>
                  <a:pt x="145217" y="0"/>
                </a:moveTo>
                <a:lnTo>
                  <a:pt x="7103388" y="0"/>
                </a:lnTo>
                <a:cubicBezTo>
                  <a:pt x="7183589" y="0"/>
                  <a:pt x="7248605" y="65016"/>
                  <a:pt x="7248605" y="145217"/>
                </a:cubicBezTo>
                <a:lnTo>
                  <a:pt x="7248605" y="3210855"/>
                </a:lnTo>
                <a:cubicBezTo>
                  <a:pt x="7248605" y="3291056"/>
                  <a:pt x="7183589" y="3356072"/>
                  <a:pt x="7103388" y="3356072"/>
                </a:cubicBezTo>
                <a:lnTo>
                  <a:pt x="145217" y="3356072"/>
                </a:lnTo>
                <a:cubicBezTo>
                  <a:pt x="65016" y="3356072"/>
                  <a:pt x="0" y="3291056"/>
                  <a:pt x="0" y="3210855"/>
                </a:cubicBezTo>
                <a:lnTo>
                  <a:pt x="0" y="145217"/>
                </a:lnTo>
                <a:cubicBezTo>
                  <a:pt x="0" y="65016"/>
                  <a:pt x="65016" y="0"/>
                  <a:pt x="1452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65770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D150-E79E-47FE-86CE-73D91B9C58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91BCC29-4096-4216-A215-63774862F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AD537A3-4681-466A-A457-D6527215430E}"/>
              </a:ext>
            </a:extLst>
          </p:cNvPr>
          <p:cNvSpPr>
            <a:spLocks noGrp="1"/>
          </p:cNvSpPr>
          <p:nvPr>
            <p:ph type="dt" sz="half" idx="10"/>
          </p:nvPr>
        </p:nvSpPr>
        <p:spPr/>
        <p:txBody>
          <a:bodyPr/>
          <a:lstStyle/>
          <a:p>
            <a:fld id="{08B5EE5B-54F1-44A0-8E05-33E706EE1D84}" type="datetimeFigureOut">
              <a:rPr lang="en-ID" smtClean="0"/>
              <a:t>09/10/2022</a:t>
            </a:fld>
            <a:endParaRPr lang="en-ID"/>
          </a:p>
        </p:txBody>
      </p:sp>
      <p:sp>
        <p:nvSpPr>
          <p:cNvPr id="5" name="Footer Placeholder 4">
            <a:extLst>
              <a:ext uri="{FF2B5EF4-FFF2-40B4-BE49-F238E27FC236}">
                <a16:creationId xmlns:a16="http://schemas.microsoft.com/office/drawing/2014/main" id="{7C956F2F-98D4-482C-89D6-E5FFFE28E2D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6BBAEF3-8691-4F75-9236-83CB0965DA46}"/>
              </a:ext>
            </a:extLst>
          </p:cNvPr>
          <p:cNvSpPr>
            <a:spLocks noGrp="1"/>
          </p:cNvSpPr>
          <p:nvPr>
            <p:ph type="sldNum" sz="quarter" idx="12"/>
          </p:nvPr>
        </p:nvSpPr>
        <p:spPr/>
        <p:txBody>
          <a:bodyPr/>
          <a:lstStyle/>
          <a:p>
            <a:fld id="{BBE9C3A9-23BC-4DC9-A78B-CDAD59F428F3}" type="slidenum">
              <a:rPr lang="en-ID" smtClean="0"/>
              <a:t>‹#›</a:t>
            </a:fld>
            <a:endParaRPr lang="en-ID"/>
          </a:p>
        </p:txBody>
      </p:sp>
    </p:spTree>
    <p:extLst>
      <p:ext uri="{BB962C8B-B14F-4D97-AF65-F5344CB8AC3E}">
        <p14:creationId xmlns:p14="http://schemas.microsoft.com/office/powerpoint/2010/main" val="2134362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0E1B2E9-D244-42AE-BCDF-5971DE201193}"/>
              </a:ext>
            </a:extLst>
          </p:cNvPr>
          <p:cNvSpPr/>
          <p:nvPr userDrawn="1"/>
        </p:nvSpPr>
        <p:spPr>
          <a:xfrm>
            <a:off x="945356" y="2563091"/>
            <a:ext cx="5150644" cy="3688344"/>
          </a:xfrm>
          <a:prstGeom prst="roundRect">
            <a:avLst>
              <a:gd name="adj" fmla="val 5591"/>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Picture Placeholder 7">
            <a:extLst>
              <a:ext uri="{FF2B5EF4-FFF2-40B4-BE49-F238E27FC236}">
                <a16:creationId xmlns:a16="http://schemas.microsoft.com/office/drawing/2014/main" id="{70C215FD-03F8-49C9-ADF6-A195AA36F79E}"/>
              </a:ext>
            </a:extLst>
          </p:cNvPr>
          <p:cNvSpPr>
            <a:spLocks noGrp="1"/>
          </p:cNvSpPr>
          <p:nvPr>
            <p:ph type="pic" sz="quarter" idx="10"/>
          </p:nvPr>
        </p:nvSpPr>
        <p:spPr>
          <a:xfrm>
            <a:off x="1096512" y="2697106"/>
            <a:ext cx="4829227" cy="3417378"/>
          </a:xfrm>
          <a:custGeom>
            <a:avLst/>
            <a:gdLst>
              <a:gd name="connsiteX0" fmla="*/ 140728 w 4829227"/>
              <a:gd name="connsiteY0" fmla="*/ 0 h 3417378"/>
              <a:gd name="connsiteX1" fmla="*/ 4688499 w 4829227"/>
              <a:gd name="connsiteY1" fmla="*/ 0 h 3417378"/>
              <a:gd name="connsiteX2" fmla="*/ 4829227 w 4829227"/>
              <a:gd name="connsiteY2" fmla="*/ 140728 h 3417378"/>
              <a:gd name="connsiteX3" fmla="*/ 4829227 w 4829227"/>
              <a:gd name="connsiteY3" fmla="*/ 3276650 h 3417378"/>
              <a:gd name="connsiteX4" fmla="*/ 4688499 w 4829227"/>
              <a:gd name="connsiteY4" fmla="*/ 3417378 h 3417378"/>
              <a:gd name="connsiteX5" fmla="*/ 140728 w 4829227"/>
              <a:gd name="connsiteY5" fmla="*/ 3417378 h 3417378"/>
              <a:gd name="connsiteX6" fmla="*/ 0 w 4829227"/>
              <a:gd name="connsiteY6" fmla="*/ 3276650 h 3417378"/>
              <a:gd name="connsiteX7" fmla="*/ 0 w 4829227"/>
              <a:gd name="connsiteY7" fmla="*/ 140728 h 3417378"/>
              <a:gd name="connsiteX8" fmla="*/ 140728 w 4829227"/>
              <a:gd name="connsiteY8" fmla="*/ 0 h 341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9227" h="3417378">
                <a:moveTo>
                  <a:pt x="140728" y="0"/>
                </a:moveTo>
                <a:lnTo>
                  <a:pt x="4688499" y="0"/>
                </a:lnTo>
                <a:cubicBezTo>
                  <a:pt x="4766221" y="0"/>
                  <a:pt x="4829227" y="63006"/>
                  <a:pt x="4829227" y="140728"/>
                </a:cubicBezTo>
                <a:lnTo>
                  <a:pt x="4829227" y="3276650"/>
                </a:lnTo>
                <a:cubicBezTo>
                  <a:pt x="4829227" y="3354372"/>
                  <a:pt x="4766221" y="3417378"/>
                  <a:pt x="4688499" y="3417378"/>
                </a:cubicBezTo>
                <a:lnTo>
                  <a:pt x="140728" y="3417378"/>
                </a:lnTo>
                <a:cubicBezTo>
                  <a:pt x="63006" y="3417378"/>
                  <a:pt x="0" y="3354372"/>
                  <a:pt x="0" y="3276650"/>
                </a:cubicBezTo>
                <a:lnTo>
                  <a:pt x="0" y="140728"/>
                </a:lnTo>
                <a:cubicBezTo>
                  <a:pt x="0" y="63006"/>
                  <a:pt x="63006" y="0"/>
                  <a:pt x="140728" y="0"/>
                </a:cubicBez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953BE315-05F9-43F1-AF6D-60D715B41282}"/>
              </a:ext>
            </a:extLst>
          </p:cNvPr>
          <p:cNvSpPr>
            <a:spLocks noGrp="1"/>
          </p:cNvSpPr>
          <p:nvPr>
            <p:ph type="pic" sz="quarter" idx="11"/>
          </p:nvPr>
        </p:nvSpPr>
        <p:spPr>
          <a:xfrm>
            <a:off x="5373941" y="1146065"/>
            <a:ext cx="4322618" cy="2901099"/>
          </a:xfrm>
          <a:custGeom>
            <a:avLst/>
            <a:gdLst>
              <a:gd name="connsiteX0" fmla="*/ 119467 w 4322618"/>
              <a:gd name="connsiteY0" fmla="*/ 0 h 2901099"/>
              <a:gd name="connsiteX1" fmla="*/ 4203151 w 4322618"/>
              <a:gd name="connsiteY1" fmla="*/ 0 h 2901099"/>
              <a:gd name="connsiteX2" fmla="*/ 4322618 w 4322618"/>
              <a:gd name="connsiteY2" fmla="*/ 119467 h 2901099"/>
              <a:gd name="connsiteX3" fmla="*/ 4322618 w 4322618"/>
              <a:gd name="connsiteY3" fmla="*/ 2781632 h 2901099"/>
              <a:gd name="connsiteX4" fmla="*/ 4203151 w 4322618"/>
              <a:gd name="connsiteY4" fmla="*/ 2901099 h 2901099"/>
              <a:gd name="connsiteX5" fmla="*/ 119467 w 4322618"/>
              <a:gd name="connsiteY5" fmla="*/ 2901099 h 2901099"/>
              <a:gd name="connsiteX6" fmla="*/ 0 w 4322618"/>
              <a:gd name="connsiteY6" fmla="*/ 2781632 h 2901099"/>
              <a:gd name="connsiteX7" fmla="*/ 0 w 4322618"/>
              <a:gd name="connsiteY7" fmla="*/ 119467 h 2901099"/>
              <a:gd name="connsiteX8" fmla="*/ 119467 w 4322618"/>
              <a:gd name="connsiteY8" fmla="*/ 0 h 290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2618" h="2901099">
                <a:moveTo>
                  <a:pt x="119467" y="0"/>
                </a:moveTo>
                <a:lnTo>
                  <a:pt x="4203151" y="0"/>
                </a:lnTo>
                <a:cubicBezTo>
                  <a:pt x="4269131" y="0"/>
                  <a:pt x="4322618" y="53487"/>
                  <a:pt x="4322618" y="119467"/>
                </a:cubicBezTo>
                <a:lnTo>
                  <a:pt x="4322618" y="2781632"/>
                </a:lnTo>
                <a:cubicBezTo>
                  <a:pt x="4322618" y="2847612"/>
                  <a:pt x="4269131" y="2901099"/>
                  <a:pt x="4203151" y="2901099"/>
                </a:cubicBezTo>
                <a:lnTo>
                  <a:pt x="119467" y="2901099"/>
                </a:lnTo>
                <a:cubicBezTo>
                  <a:pt x="53487" y="2901099"/>
                  <a:pt x="0" y="2847612"/>
                  <a:pt x="0" y="2781632"/>
                </a:cubicBezTo>
                <a:lnTo>
                  <a:pt x="0" y="119467"/>
                </a:lnTo>
                <a:cubicBezTo>
                  <a:pt x="0" y="53487"/>
                  <a:pt x="53487" y="0"/>
                  <a:pt x="11946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068162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E01AD9A-653E-40D6-BAF4-4E4420803754}"/>
              </a:ext>
            </a:extLst>
          </p:cNvPr>
          <p:cNvSpPr>
            <a:spLocks noGrp="1"/>
          </p:cNvSpPr>
          <p:nvPr>
            <p:ph type="pic" sz="quarter" idx="10"/>
          </p:nvPr>
        </p:nvSpPr>
        <p:spPr>
          <a:xfrm>
            <a:off x="1" y="1281546"/>
            <a:ext cx="3228109" cy="4966857"/>
          </a:xfrm>
          <a:custGeom>
            <a:avLst/>
            <a:gdLst>
              <a:gd name="connsiteX0" fmla="*/ 0 w 3228109"/>
              <a:gd name="connsiteY0" fmla="*/ 0 h 4966857"/>
              <a:gd name="connsiteX1" fmla="*/ 2955205 w 3228109"/>
              <a:gd name="connsiteY1" fmla="*/ 0 h 4966857"/>
              <a:gd name="connsiteX2" fmla="*/ 3228109 w 3228109"/>
              <a:gd name="connsiteY2" fmla="*/ 272904 h 4966857"/>
              <a:gd name="connsiteX3" fmla="*/ 3228109 w 3228109"/>
              <a:gd name="connsiteY3" fmla="*/ 4693953 h 4966857"/>
              <a:gd name="connsiteX4" fmla="*/ 2955205 w 3228109"/>
              <a:gd name="connsiteY4" fmla="*/ 4966857 h 4966857"/>
              <a:gd name="connsiteX5" fmla="*/ 0 w 3228109"/>
              <a:gd name="connsiteY5" fmla="*/ 4966857 h 496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8109" h="4966857">
                <a:moveTo>
                  <a:pt x="0" y="0"/>
                </a:moveTo>
                <a:lnTo>
                  <a:pt x="2955205" y="0"/>
                </a:lnTo>
                <a:cubicBezTo>
                  <a:pt x="3105926" y="0"/>
                  <a:pt x="3228109" y="122184"/>
                  <a:pt x="3228109" y="272904"/>
                </a:cubicBezTo>
                <a:lnTo>
                  <a:pt x="3228109" y="4693953"/>
                </a:lnTo>
                <a:cubicBezTo>
                  <a:pt x="3228109" y="4844674"/>
                  <a:pt x="3105926" y="4966857"/>
                  <a:pt x="2955205" y="4966857"/>
                </a:cubicBezTo>
                <a:lnTo>
                  <a:pt x="0" y="4966857"/>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96799141-291F-4CA2-BCFB-8566F668D3F8}"/>
              </a:ext>
            </a:extLst>
          </p:cNvPr>
          <p:cNvSpPr>
            <a:spLocks noGrp="1"/>
          </p:cNvSpPr>
          <p:nvPr>
            <p:ph type="pic" sz="quarter" idx="11"/>
          </p:nvPr>
        </p:nvSpPr>
        <p:spPr>
          <a:xfrm>
            <a:off x="3997035" y="0"/>
            <a:ext cx="5728855" cy="2784764"/>
          </a:xfrm>
          <a:custGeom>
            <a:avLst/>
            <a:gdLst>
              <a:gd name="connsiteX0" fmla="*/ 0 w 5728855"/>
              <a:gd name="connsiteY0" fmla="*/ 0 h 2784764"/>
              <a:gd name="connsiteX1" fmla="*/ 5728855 w 5728855"/>
              <a:gd name="connsiteY1" fmla="*/ 0 h 2784764"/>
              <a:gd name="connsiteX2" fmla="*/ 5728855 w 5728855"/>
              <a:gd name="connsiteY2" fmla="*/ 2549340 h 2784764"/>
              <a:gd name="connsiteX3" fmla="*/ 5493431 w 5728855"/>
              <a:gd name="connsiteY3" fmla="*/ 2784764 h 2784764"/>
              <a:gd name="connsiteX4" fmla="*/ 235424 w 5728855"/>
              <a:gd name="connsiteY4" fmla="*/ 2784764 h 2784764"/>
              <a:gd name="connsiteX5" fmla="*/ 0 w 5728855"/>
              <a:gd name="connsiteY5" fmla="*/ 2549340 h 278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28855" h="2784764">
                <a:moveTo>
                  <a:pt x="0" y="0"/>
                </a:moveTo>
                <a:lnTo>
                  <a:pt x="5728855" y="0"/>
                </a:lnTo>
                <a:lnTo>
                  <a:pt x="5728855" y="2549340"/>
                </a:lnTo>
                <a:cubicBezTo>
                  <a:pt x="5728855" y="2679361"/>
                  <a:pt x="5623452" y="2784764"/>
                  <a:pt x="5493431" y="2784764"/>
                </a:cubicBezTo>
                <a:lnTo>
                  <a:pt x="235424" y="2784764"/>
                </a:lnTo>
                <a:cubicBezTo>
                  <a:pt x="105403" y="2784764"/>
                  <a:pt x="0" y="2679361"/>
                  <a:pt x="0" y="2549340"/>
                </a:cubicBezTo>
                <a:close/>
              </a:path>
            </a:pathLst>
          </a:custGeom>
        </p:spPr>
        <p:txBody>
          <a:bodyPr wrap="square">
            <a:noAutofit/>
          </a:bodyPr>
          <a:lstStyle/>
          <a:p>
            <a:endParaRPr lang="en-ID"/>
          </a:p>
        </p:txBody>
      </p:sp>
    </p:spTree>
    <p:extLst>
      <p:ext uri="{BB962C8B-B14F-4D97-AF65-F5344CB8AC3E}">
        <p14:creationId xmlns:p14="http://schemas.microsoft.com/office/powerpoint/2010/main" val="3194699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226DA2B-3C6A-4733-BB71-DF979DE9A132}"/>
              </a:ext>
            </a:extLst>
          </p:cNvPr>
          <p:cNvSpPr/>
          <p:nvPr userDrawn="1"/>
        </p:nvSpPr>
        <p:spPr>
          <a:xfrm>
            <a:off x="4761227" y="2684581"/>
            <a:ext cx="6320788" cy="3557025"/>
          </a:xfrm>
          <a:prstGeom prst="roundRect">
            <a:avLst>
              <a:gd name="adj" fmla="val 5591"/>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Picture Placeholder 6">
            <a:extLst>
              <a:ext uri="{FF2B5EF4-FFF2-40B4-BE49-F238E27FC236}">
                <a16:creationId xmlns:a16="http://schemas.microsoft.com/office/drawing/2014/main" id="{C4F4D741-77FF-4234-9E82-E8960589F772}"/>
              </a:ext>
            </a:extLst>
          </p:cNvPr>
          <p:cNvSpPr>
            <a:spLocks noGrp="1"/>
          </p:cNvSpPr>
          <p:nvPr>
            <p:ph type="pic" sz="quarter" idx="10"/>
          </p:nvPr>
        </p:nvSpPr>
        <p:spPr>
          <a:xfrm>
            <a:off x="4893898" y="2814239"/>
            <a:ext cx="6051191" cy="3295707"/>
          </a:xfrm>
          <a:custGeom>
            <a:avLst/>
            <a:gdLst>
              <a:gd name="connsiteX0" fmla="*/ 135717 w 6051191"/>
              <a:gd name="connsiteY0" fmla="*/ 0 h 3295707"/>
              <a:gd name="connsiteX1" fmla="*/ 5915474 w 6051191"/>
              <a:gd name="connsiteY1" fmla="*/ 0 h 3295707"/>
              <a:gd name="connsiteX2" fmla="*/ 6051191 w 6051191"/>
              <a:gd name="connsiteY2" fmla="*/ 135717 h 3295707"/>
              <a:gd name="connsiteX3" fmla="*/ 6051191 w 6051191"/>
              <a:gd name="connsiteY3" fmla="*/ 3159990 h 3295707"/>
              <a:gd name="connsiteX4" fmla="*/ 5915474 w 6051191"/>
              <a:gd name="connsiteY4" fmla="*/ 3295707 h 3295707"/>
              <a:gd name="connsiteX5" fmla="*/ 135717 w 6051191"/>
              <a:gd name="connsiteY5" fmla="*/ 3295707 h 3295707"/>
              <a:gd name="connsiteX6" fmla="*/ 0 w 6051191"/>
              <a:gd name="connsiteY6" fmla="*/ 3159990 h 3295707"/>
              <a:gd name="connsiteX7" fmla="*/ 0 w 6051191"/>
              <a:gd name="connsiteY7" fmla="*/ 135717 h 3295707"/>
              <a:gd name="connsiteX8" fmla="*/ 135717 w 6051191"/>
              <a:gd name="connsiteY8" fmla="*/ 0 h 329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1191" h="3295707">
                <a:moveTo>
                  <a:pt x="135717" y="0"/>
                </a:moveTo>
                <a:lnTo>
                  <a:pt x="5915474" y="0"/>
                </a:lnTo>
                <a:cubicBezTo>
                  <a:pt x="5990428" y="0"/>
                  <a:pt x="6051191" y="60763"/>
                  <a:pt x="6051191" y="135717"/>
                </a:cubicBezTo>
                <a:lnTo>
                  <a:pt x="6051191" y="3159990"/>
                </a:lnTo>
                <a:cubicBezTo>
                  <a:pt x="6051191" y="3234944"/>
                  <a:pt x="5990428" y="3295707"/>
                  <a:pt x="5915474" y="3295707"/>
                </a:cubicBezTo>
                <a:lnTo>
                  <a:pt x="135717" y="3295707"/>
                </a:lnTo>
                <a:cubicBezTo>
                  <a:pt x="60763" y="3295707"/>
                  <a:pt x="0" y="3234944"/>
                  <a:pt x="0" y="3159990"/>
                </a:cubicBezTo>
                <a:lnTo>
                  <a:pt x="0" y="135717"/>
                </a:lnTo>
                <a:cubicBezTo>
                  <a:pt x="0" y="60763"/>
                  <a:pt x="60763" y="0"/>
                  <a:pt x="1357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152962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A701E72-DAA8-41BE-8B2F-CFA42DD84BA8}"/>
              </a:ext>
            </a:extLst>
          </p:cNvPr>
          <p:cNvSpPr>
            <a:spLocks noGrp="1"/>
          </p:cNvSpPr>
          <p:nvPr>
            <p:ph type="pic" sz="quarter" idx="10"/>
          </p:nvPr>
        </p:nvSpPr>
        <p:spPr>
          <a:xfrm>
            <a:off x="1025236" y="3061855"/>
            <a:ext cx="9379528" cy="3311236"/>
          </a:xfrm>
          <a:custGeom>
            <a:avLst/>
            <a:gdLst>
              <a:gd name="connsiteX0" fmla="*/ 262813 w 9379528"/>
              <a:gd name="connsiteY0" fmla="*/ 0 h 3311236"/>
              <a:gd name="connsiteX1" fmla="*/ 9116715 w 9379528"/>
              <a:gd name="connsiteY1" fmla="*/ 0 h 3311236"/>
              <a:gd name="connsiteX2" fmla="*/ 9379528 w 9379528"/>
              <a:gd name="connsiteY2" fmla="*/ 262813 h 3311236"/>
              <a:gd name="connsiteX3" fmla="*/ 9379528 w 9379528"/>
              <a:gd name="connsiteY3" fmla="*/ 3048423 h 3311236"/>
              <a:gd name="connsiteX4" fmla="*/ 9116715 w 9379528"/>
              <a:gd name="connsiteY4" fmla="*/ 3311236 h 3311236"/>
              <a:gd name="connsiteX5" fmla="*/ 262813 w 9379528"/>
              <a:gd name="connsiteY5" fmla="*/ 3311236 h 3311236"/>
              <a:gd name="connsiteX6" fmla="*/ 0 w 9379528"/>
              <a:gd name="connsiteY6" fmla="*/ 3048423 h 3311236"/>
              <a:gd name="connsiteX7" fmla="*/ 0 w 9379528"/>
              <a:gd name="connsiteY7" fmla="*/ 262813 h 3311236"/>
              <a:gd name="connsiteX8" fmla="*/ 262813 w 9379528"/>
              <a:gd name="connsiteY8" fmla="*/ 0 h 33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9528" h="3311236">
                <a:moveTo>
                  <a:pt x="262813" y="0"/>
                </a:moveTo>
                <a:lnTo>
                  <a:pt x="9116715" y="0"/>
                </a:lnTo>
                <a:cubicBezTo>
                  <a:pt x="9261863" y="0"/>
                  <a:pt x="9379528" y="117665"/>
                  <a:pt x="9379528" y="262813"/>
                </a:cubicBezTo>
                <a:lnTo>
                  <a:pt x="9379528" y="3048423"/>
                </a:lnTo>
                <a:cubicBezTo>
                  <a:pt x="9379528" y="3193571"/>
                  <a:pt x="9261863" y="3311236"/>
                  <a:pt x="9116715" y="3311236"/>
                </a:cubicBezTo>
                <a:lnTo>
                  <a:pt x="262813" y="3311236"/>
                </a:lnTo>
                <a:cubicBezTo>
                  <a:pt x="117665" y="3311236"/>
                  <a:pt x="0" y="3193571"/>
                  <a:pt x="0" y="3048423"/>
                </a:cubicBezTo>
                <a:lnTo>
                  <a:pt x="0" y="262813"/>
                </a:lnTo>
                <a:cubicBezTo>
                  <a:pt x="0" y="117665"/>
                  <a:pt x="117665" y="0"/>
                  <a:pt x="262813" y="0"/>
                </a:cubicBezTo>
                <a:close/>
              </a:path>
            </a:pathLst>
          </a:custGeom>
        </p:spPr>
        <p:txBody>
          <a:bodyPr wrap="square">
            <a:noAutofit/>
          </a:bodyPr>
          <a:lstStyle/>
          <a:p>
            <a:endParaRPr lang="en-ID"/>
          </a:p>
        </p:txBody>
      </p:sp>
    </p:spTree>
    <p:extLst>
      <p:ext uri="{BB962C8B-B14F-4D97-AF65-F5344CB8AC3E}">
        <p14:creationId xmlns:p14="http://schemas.microsoft.com/office/powerpoint/2010/main" val="733284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F6800D3-EA0F-49F2-B4EB-3310F9BA281F}"/>
              </a:ext>
            </a:extLst>
          </p:cNvPr>
          <p:cNvSpPr>
            <a:spLocks noGrp="1"/>
          </p:cNvSpPr>
          <p:nvPr>
            <p:ph type="pic" sz="quarter" idx="10"/>
          </p:nvPr>
        </p:nvSpPr>
        <p:spPr>
          <a:xfrm>
            <a:off x="2639291" y="1219200"/>
            <a:ext cx="6913418" cy="5638800"/>
          </a:xfrm>
          <a:custGeom>
            <a:avLst/>
            <a:gdLst>
              <a:gd name="connsiteX0" fmla="*/ 3456709 w 6913418"/>
              <a:gd name="connsiteY0" fmla="*/ 0 h 5638800"/>
              <a:gd name="connsiteX1" fmla="*/ 6913418 w 6913418"/>
              <a:gd name="connsiteY1" fmla="*/ 3456709 h 5638800"/>
              <a:gd name="connsiteX2" fmla="*/ 6323067 w 6913418"/>
              <a:gd name="connsiteY2" fmla="*/ 5389388 h 5638800"/>
              <a:gd name="connsiteX3" fmla="*/ 6136560 w 6913418"/>
              <a:gd name="connsiteY3" fmla="*/ 5638800 h 5638800"/>
              <a:gd name="connsiteX4" fmla="*/ 776859 w 6913418"/>
              <a:gd name="connsiteY4" fmla="*/ 5638800 h 5638800"/>
              <a:gd name="connsiteX5" fmla="*/ 590352 w 6913418"/>
              <a:gd name="connsiteY5" fmla="*/ 5389388 h 5638800"/>
              <a:gd name="connsiteX6" fmla="*/ 0 w 6913418"/>
              <a:gd name="connsiteY6" fmla="*/ 3456709 h 5638800"/>
              <a:gd name="connsiteX7" fmla="*/ 3456709 w 6913418"/>
              <a:gd name="connsiteY7" fmla="*/ 0 h 563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418" h="5638800">
                <a:moveTo>
                  <a:pt x="3456709" y="0"/>
                </a:moveTo>
                <a:cubicBezTo>
                  <a:pt x="5365797" y="0"/>
                  <a:pt x="6913418" y="1547621"/>
                  <a:pt x="6913418" y="3456709"/>
                </a:cubicBezTo>
                <a:cubicBezTo>
                  <a:pt x="6913418" y="4172617"/>
                  <a:pt x="6695784" y="4837694"/>
                  <a:pt x="6323067" y="5389388"/>
                </a:cubicBezTo>
                <a:lnTo>
                  <a:pt x="6136560" y="5638800"/>
                </a:lnTo>
                <a:lnTo>
                  <a:pt x="776859" y="5638800"/>
                </a:lnTo>
                <a:lnTo>
                  <a:pt x="590352" y="5389388"/>
                </a:lnTo>
                <a:cubicBezTo>
                  <a:pt x="217635" y="4837694"/>
                  <a:pt x="0" y="4172617"/>
                  <a:pt x="0" y="3456709"/>
                </a:cubicBezTo>
                <a:cubicBezTo>
                  <a:pt x="0" y="1547621"/>
                  <a:pt x="1547621" y="0"/>
                  <a:pt x="3456709"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736187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7351234-8D57-4871-904F-62063A9BD132}"/>
              </a:ext>
            </a:extLst>
          </p:cNvPr>
          <p:cNvSpPr>
            <a:spLocks noGrp="1"/>
          </p:cNvSpPr>
          <p:nvPr>
            <p:ph type="pic" sz="quarter" idx="10"/>
          </p:nvPr>
        </p:nvSpPr>
        <p:spPr>
          <a:xfrm>
            <a:off x="5203864" y="0"/>
            <a:ext cx="4834404" cy="4012054"/>
          </a:xfrm>
          <a:custGeom>
            <a:avLst/>
            <a:gdLst>
              <a:gd name="connsiteX0" fmla="*/ 3517380 w 4834404"/>
              <a:gd name="connsiteY0" fmla="*/ 0 h 4012054"/>
              <a:gd name="connsiteX1" fmla="*/ 4662166 w 4834404"/>
              <a:gd name="connsiteY1" fmla="*/ 1213135 h 4012054"/>
              <a:gd name="connsiteX2" fmla="*/ 4636286 w 4834404"/>
              <a:gd name="connsiteY2" fmla="*/ 2105966 h 4012054"/>
              <a:gd name="connsiteX3" fmla="*/ 2798918 w 4834404"/>
              <a:gd name="connsiteY3" fmla="*/ 3839816 h 4012054"/>
              <a:gd name="connsiteX4" fmla="*/ 1906087 w 4834404"/>
              <a:gd name="connsiteY4" fmla="*/ 3813936 h 4012054"/>
              <a:gd name="connsiteX5" fmla="*/ 172238 w 4834404"/>
              <a:gd name="connsiteY5" fmla="*/ 1976568 h 4012054"/>
              <a:gd name="connsiteX6" fmla="*/ 198118 w 4834404"/>
              <a:gd name="connsiteY6" fmla="*/ 1083737 h 4012054"/>
              <a:gd name="connsiteX7" fmla="*/ 1346558 w 4834404"/>
              <a:gd name="connsiteY7" fmla="*/ 0 h 401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4404" h="4012054">
                <a:moveTo>
                  <a:pt x="3517380" y="0"/>
                </a:moveTo>
                <a:lnTo>
                  <a:pt x="4662166" y="1213135"/>
                </a:lnTo>
                <a:cubicBezTo>
                  <a:pt x="4901568" y="1466830"/>
                  <a:pt x="4889981" y="1866564"/>
                  <a:pt x="4636286" y="2105966"/>
                </a:cubicBezTo>
                <a:lnTo>
                  <a:pt x="2798918" y="3839816"/>
                </a:lnTo>
                <a:cubicBezTo>
                  <a:pt x="2545223" y="4079218"/>
                  <a:pt x="2145490" y="4067631"/>
                  <a:pt x="1906087" y="3813936"/>
                </a:cubicBezTo>
                <a:lnTo>
                  <a:pt x="172238" y="1976568"/>
                </a:lnTo>
                <a:cubicBezTo>
                  <a:pt x="-67164" y="1722873"/>
                  <a:pt x="-55578" y="1323140"/>
                  <a:pt x="198118" y="1083737"/>
                </a:cubicBezTo>
                <a:lnTo>
                  <a:pt x="1346558" y="0"/>
                </a:lnTo>
                <a:close/>
              </a:path>
            </a:pathLst>
          </a:custGeom>
        </p:spPr>
        <p:txBody>
          <a:bodyPr wrap="square">
            <a:noAutofit/>
          </a:bodyPr>
          <a:lstStyle/>
          <a:p>
            <a:endParaRPr lang="en-ID"/>
          </a:p>
        </p:txBody>
      </p:sp>
    </p:spTree>
    <p:extLst>
      <p:ext uri="{BB962C8B-B14F-4D97-AF65-F5344CB8AC3E}">
        <p14:creationId xmlns:p14="http://schemas.microsoft.com/office/powerpoint/2010/main" val="37925055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0CDA2F6-DAA5-4594-AE51-1E1A1AD3A7DB}"/>
              </a:ext>
            </a:extLst>
          </p:cNvPr>
          <p:cNvSpPr>
            <a:spLocks noGrp="1"/>
          </p:cNvSpPr>
          <p:nvPr>
            <p:ph type="pic" sz="quarter" idx="10"/>
          </p:nvPr>
        </p:nvSpPr>
        <p:spPr>
          <a:xfrm>
            <a:off x="5481851" y="1277257"/>
            <a:ext cx="2788694" cy="4818071"/>
          </a:xfrm>
          <a:prstGeom prst="roundRect">
            <a:avLst>
              <a:gd name="adj" fmla="val 11284"/>
            </a:avLst>
          </a:prstGeom>
        </p:spPr>
        <p:txBody>
          <a:bodyPr wrap="square">
            <a:noAutofit/>
          </a:bodyPr>
          <a:lstStyle/>
          <a:p>
            <a:endParaRPr lang="en-ID"/>
          </a:p>
        </p:txBody>
      </p:sp>
      <p:sp>
        <p:nvSpPr>
          <p:cNvPr id="3" name="Picture Placeholder 4">
            <a:extLst>
              <a:ext uri="{FF2B5EF4-FFF2-40B4-BE49-F238E27FC236}">
                <a16:creationId xmlns:a16="http://schemas.microsoft.com/office/drawing/2014/main" id="{DF2E93B6-BFCF-44BC-82CB-9F43043BD847}"/>
              </a:ext>
            </a:extLst>
          </p:cNvPr>
          <p:cNvSpPr>
            <a:spLocks noGrp="1"/>
          </p:cNvSpPr>
          <p:nvPr>
            <p:ph type="pic" sz="quarter" idx="11"/>
          </p:nvPr>
        </p:nvSpPr>
        <p:spPr>
          <a:xfrm>
            <a:off x="8404747" y="1277256"/>
            <a:ext cx="2788694" cy="4818071"/>
          </a:xfrm>
          <a:prstGeom prst="roundRect">
            <a:avLst>
              <a:gd name="adj" fmla="val 11284"/>
            </a:avLst>
          </a:prstGeom>
        </p:spPr>
        <p:txBody>
          <a:bodyPr wrap="square">
            <a:noAutofit/>
          </a:bodyPr>
          <a:lstStyle/>
          <a:p>
            <a:endParaRPr lang="en-ID"/>
          </a:p>
        </p:txBody>
      </p:sp>
    </p:spTree>
    <p:extLst>
      <p:ext uri="{BB962C8B-B14F-4D97-AF65-F5344CB8AC3E}">
        <p14:creationId xmlns:p14="http://schemas.microsoft.com/office/powerpoint/2010/main" val="2059941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9C19EE8-ECED-49EB-B456-324D37511F27}"/>
              </a:ext>
            </a:extLst>
          </p:cNvPr>
          <p:cNvSpPr>
            <a:spLocks noGrp="1"/>
          </p:cNvSpPr>
          <p:nvPr>
            <p:ph type="pic" sz="quarter" idx="10"/>
          </p:nvPr>
        </p:nvSpPr>
        <p:spPr>
          <a:xfrm>
            <a:off x="1139793" y="-2"/>
            <a:ext cx="4267302" cy="5583381"/>
          </a:xfrm>
          <a:custGeom>
            <a:avLst/>
            <a:gdLst>
              <a:gd name="connsiteX0" fmla="*/ 0 w 4267302"/>
              <a:gd name="connsiteY0" fmla="*/ 0 h 5583381"/>
              <a:gd name="connsiteX1" fmla="*/ 4267302 w 4267302"/>
              <a:gd name="connsiteY1" fmla="*/ 0 h 5583381"/>
              <a:gd name="connsiteX2" fmla="*/ 4267302 w 4267302"/>
              <a:gd name="connsiteY2" fmla="*/ 5204231 h 5583381"/>
              <a:gd name="connsiteX3" fmla="*/ 3888152 w 4267302"/>
              <a:gd name="connsiteY3" fmla="*/ 5583381 h 5583381"/>
              <a:gd name="connsiteX4" fmla="*/ 379150 w 4267302"/>
              <a:gd name="connsiteY4" fmla="*/ 5583381 h 5583381"/>
              <a:gd name="connsiteX5" fmla="*/ 0 w 4267302"/>
              <a:gd name="connsiteY5" fmla="*/ 5204231 h 558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302" h="5583381">
                <a:moveTo>
                  <a:pt x="0" y="0"/>
                </a:moveTo>
                <a:lnTo>
                  <a:pt x="4267302" y="0"/>
                </a:lnTo>
                <a:lnTo>
                  <a:pt x="4267302" y="5204231"/>
                </a:lnTo>
                <a:cubicBezTo>
                  <a:pt x="4267302" y="5413630"/>
                  <a:pt x="4097551" y="5583381"/>
                  <a:pt x="3888152" y="5583381"/>
                </a:cubicBezTo>
                <a:lnTo>
                  <a:pt x="379150" y="5583381"/>
                </a:lnTo>
                <a:cubicBezTo>
                  <a:pt x="169751" y="5583381"/>
                  <a:pt x="0" y="5413630"/>
                  <a:pt x="0" y="5204231"/>
                </a:cubicBezTo>
                <a:close/>
              </a:path>
            </a:pathLst>
          </a:custGeom>
        </p:spPr>
        <p:txBody>
          <a:bodyPr wrap="square">
            <a:noAutofit/>
          </a:bodyPr>
          <a:lstStyle/>
          <a:p>
            <a:endParaRPr lang="en-ID"/>
          </a:p>
        </p:txBody>
      </p:sp>
    </p:spTree>
    <p:extLst>
      <p:ext uri="{BB962C8B-B14F-4D97-AF65-F5344CB8AC3E}">
        <p14:creationId xmlns:p14="http://schemas.microsoft.com/office/powerpoint/2010/main" val="541883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4B2F639-5C72-4902-901B-BAD7FADD0EF0}"/>
              </a:ext>
            </a:extLst>
          </p:cNvPr>
          <p:cNvSpPr>
            <a:spLocks noGrp="1"/>
          </p:cNvSpPr>
          <p:nvPr>
            <p:ph type="pic" sz="quarter" idx="10"/>
          </p:nvPr>
        </p:nvSpPr>
        <p:spPr>
          <a:xfrm>
            <a:off x="5489803" y="1274619"/>
            <a:ext cx="4267302" cy="5583381"/>
          </a:xfrm>
          <a:custGeom>
            <a:avLst/>
            <a:gdLst>
              <a:gd name="connsiteX0" fmla="*/ 2133651 w 4267302"/>
              <a:gd name="connsiteY0" fmla="*/ 0 h 5583381"/>
              <a:gd name="connsiteX1" fmla="*/ 4267302 w 4267302"/>
              <a:gd name="connsiteY1" fmla="*/ 2133651 h 5583381"/>
              <a:gd name="connsiteX2" fmla="*/ 4267302 w 4267302"/>
              <a:gd name="connsiteY2" fmla="*/ 5583381 h 5583381"/>
              <a:gd name="connsiteX3" fmla="*/ 0 w 4267302"/>
              <a:gd name="connsiteY3" fmla="*/ 5583381 h 5583381"/>
              <a:gd name="connsiteX4" fmla="*/ 0 w 4267302"/>
              <a:gd name="connsiteY4" fmla="*/ 2133651 h 5583381"/>
              <a:gd name="connsiteX5" fmla="*/ 2133651 w 4267302"/>
              <a:gd name="connsiteY5" fmla="*/ 0 h 558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302" h="5583381">
                <a:moveTo>
                  <a:pt x="2133651" y="0"/>
                </a:moveTo>
                <a:cubicBezTo>
                  <a:pt x="3312034" y="0"/>
                  <a:pt x="4267302" y="955268"/>
                  <a:pt x="4267302" y="2133651"/>
                </a:cubicBezTo>
                <a:lnTo>
                  <a:pt x="4267302" y="5583381"/>
                </a:lnTo>
                <a:lnTo>
                  <a:pt x="0" y="5583381"/>
                </a:lnTo>
                <a:lnTo>
                  <a:pt x="0" y="2133651"/>
                </a:lnTo>
                <a:cubicBezTo>
                  <a:pt x="0" y="955268"/>
                  <a:pt x="955268" y="0"/>
                  <a:pt x="2133651"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837720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0BC918-EB1C-40DF-9A39-98DCAEDB6BC2}"/>
              </a:ext>
            </a:extLst>
          </p:cNvPr>
          <p:cNvSpPr/>
          <p:nvPr userDrawn="1"/>
        </p:nvSpPr>
        <p:spPr>
          <a:xfrm>
            <a:off x="1121078" y="2465656"/>
            <a:ext cx="2812293" cy="3856754"/>
          </a:xfrm>
          <a:prstGeom prst="roundRect">
            <a:avLst>
              <a:gd name="adj" fmla="val 0"/>
            </a:avLst>
          </a:prstGeom>
          <a:solidFill>
            <a:schemeClr val="bg1"/>
          </a:solidFill>
          <a:ln>
            <a:noFill/>
          </a:ln>
          <a:effectLst>
            <a:outerShdw blurRad="635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 name="Rectangle 2">
            <a:extLst>
              <a:ext uri="{FF2B5EF4-FFF2-40B4-BE49-F238E27FC236}">
                <a16:creationId xmlns:a16="http://schemas.microsoft.com/office/drawing/2014/main" id="{0EA98488-64A2-42E6-BB21-626C419E9432}"/>
              </a:ext>
            </a:extLst>
          </p:cNvPr>
          <p:cNvSpPr/>
          <p:nvPr userDrawn="1"/>
        </p:nvSpPr>
        <p:spPr>
          <a:xfrm>
            <a:off x="1121078" y="2876800"/>
            <a:ext cx="2812292" cy="250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F8FA6239-A79B-44DD-A109-98FF4DB82230}"/>
              </a:ext>
            </a:extLst>
          </p:cNvPr>
          <p:cNvSpPr/>
          <p:nvPr userDrawn="1"/>
        </p:nvSpPr>
        <p:spPr>
          <a:xfrm>
            <a:off x="4689853" y="2465656"/>
            <a:ext cx="2812293" cy="3856754"/>
          </a:xfrm>
          <a:prstGeom prst="roundRect">
            <a:avLst>
              <a:gd name="adj" fmla="val 0"/>
            </a:avLst>
          </a:prstGeom>
          <a:solidFill>
            <a:schemeClr val="bg1"/>
          </a:solidFill>
          <a:ln>
            <a:noFill/>
          </a:ln>
          <a:effectLst>
            <a:outerShdw blurRad="635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 name="Rectangle 5">
            <a:extLst>
              <a:ext uri="{FF2B5EF4-FFF2-40B4-BE49-F238E27FC236}">
                <a16:creationId xmlns:a16="http://schemas.microsoft.com/office/drawing/2014/main" id="{74D79EC4-2577-4896-AA7E-F1A34DBB3594}"/>
              </a:ext>
            </a:extLst>
          </p:cNvPr>
          <p:cNvSpPr/>
          <p:nvPr userDrawn="1"/>
        </p:nvSpPr>
        <p:spPr>
          <a:xfrm>
            <a:off x="4689853" y="2876800"/>
            <a:ext cx="2812292" cy="250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1789A325-C373-486D-83CF-58DA52580C70}"/>
              </a:ext>
            </a:extLst>
          </p:cNvPr>
          <p:cNvSpPr/>
          <p:nvPr userDrawn="1"/>
        </p:nvSpPr>
        <p:spPr>
          <a:xfrm>
            <a:off x="8258629" y="2474002"/>
            <a:ext cx="2812293" cy="3856754"/>
          </a:xfrm>
          <a:prstGeom prst="roundRect">
            <a:avLst>
              <a:gd name="adj" fmla="val 0"/>
            </a:avLst>
          </a:prstGeom>
          <a:solidFill>
            <a:schemeClr val="bg1"/>
          </a:solidFill>
          <a:ln>
            <a:noFill/>
          </a:ln>
          <a:effectLst>
            <a:outerShdw blurRad="635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Rectangle 8">
            <a:extLst>
              <a:ext uri="{FF2B5EF4-FFF2-40B4-BE49-F238E27FC236}">
                <a16:creationId xmlns:a16="http://schemas.microsoft.com/office/drawing/2014/main" id="{1520D251-8186-495C-999A-150864AC2B4A}"/>
              </a:ext>
            </a:extLst>
          </p:cNvPr>
          <p:cNvSpPr/>
          <p:nvPr userDrawn="1"/>
        </p:nvSpPr>
        <p:spPr>
          <a:xfrm>
            <a:off x="8258629" y="2885146"/>
            <a:ext cx="2812292" cy="250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icture Placeholder 16">
            <a:extLst>
              <a:ext uri="{FF2B5EF4-FFF2-40B4-BE49-F238E27FC236}">
                <a16:creationId xmlns:a16="http://schemas.microsoft.com/office/drawing/2014/main" id="{4DF350EF-CCFA-48FE-BB28-1E84714DAE96}"/>
              </a:ext>
            </a:extLst>
          </p:cNvPr>
          <p:cNvSpPr>
            <a:spLocks noGrp="1"/>
          </p:cNvSpPr>
          <p:nvPr>
            <p:ph type="pic" sz="quarter" idx="10"/>
          </p:nvPr>
        </p:nvSpPr>
        <p:spPr>
          <a:xfrm>
            <a:off x="1121078" y="3125337"/>
            <a:ext cx="2812292" cy="2019869"/>
          </a:xfrm>
          <a:custGeom>
            <a:avLst/>
            <a:gdLst>
              <a:gd name="connsiteX0" fmla="*/ 0 w 2812292"/>
              <a:gd name="connsiteY0" fmla="*/ 0 h 2019869"/>
              <a:gd name="connsiteX1" fmla="*/ 2812292 w 2812292"/>
              <a:gd name="connsiteY1" fmla="*/ 0 h 2019869"/>
              <a:gd name="connsiteX2" fmla="*/ 2812292 w 2812292"/>
              <a:gd name="connsiteY2" fmla="*/ 2019869 h 2019869"/>
              <a:gd name="connsiteX3" fmla="*/ 0 w 2812292"/>
              <a:gd name="connsiteY3" fmla="*/ 2019869 h 2019869"/>
            </a:gdLst>
            <a:ahLst/>
            <a:cxnLst>
              <a:cxn ang="0">
                <a:pos x="connsiteX0" y="connsiteY0"/>
              </a:cxn>
              <a:cxn ang="0">
                <a:pos x="connsiteX1" y="connsiteY1"/>
              </a:cxn>
              <a:cxn ang="0">
                <a:pos x="connsiteX2" y="connsiteY2"/>
              </a:cxn>
              <a:cxn ang="0">
                <a:pos x="connsiteX3" y="connsiteY3"/>
              </a:cxn>
            </a:cxnLst>
            <a:rect l="l" t="t" r="r" b="b"/>
            <a:pathLst>
              <a:path w="2812292" h="2019869">
                <a:moveTo>
                  <a:pt x="0" y="0"/>
                </a:moveTo>
                <a:lnTo>
                  <a:pt x="2812292" y="0"/>
                </a:lnTo>
                <a:lnTo>
                  <a:pt x="2812292" y="2019869"/>
                </a:lnTo>
                <a:lnTo>
                  <a:pt x="0" y="2019869"/>
                </a:lnTo>
                <a:close/>
              </a:path>
            </a:pathLst>
          </a:custGeom>
        </p:spPr>
        <p:txBody>
          <a:bodyPr wrap="square">
            <a:noAutofit/>
          </a:bodyPr>
          <a:lstStyle/>
          <a:p>
            <a:endParaRPr lang="en-ID"/>
          </a:p>
        </p:txBody>
      </p:sp>
      <p:sp>
        <p:nvSpPr>
          <p:cNvPr id="20" name="Picture Placeholder 19">
            <a:extLst>
              <a:ext uri="{FF2B5EF4-FFF2-40B4-BE49-F238E27FC236}">
                <a16:creationId xmlns:a16="http://schemas.microsoft.com/office/drawing/2014/main" id="{6474C728-7097-4704-900A-773C80F464EF}"/>
              </a:ext>
            </a:extLst>
          </p:cNvPr>
          <p:cNvSpPr>
            <a:spLocks noGrp="1"/>
          </p:cNvSpPr>
          <p:nvPr>
            <p:ph type="pic" sz="quarter" idx="11"/>
          </p:nvPr>
        </p:nvSpPr>
        <p:spPr>
          <a:xfrm>
            <a:off x="4689853" y="3128070"/>
            <a:ext cx="2812292" cy="2019869"/>
          </a:xfrm>
          <a:custGeom>
            <a:avLst/>
            <a:gdLst>
              <a:gd name="connsiteX0" fmla="*/ 0 w 2812292"/>
              <a:gd name="connsiteY0" fmla="*/ 0 h 2019869"/>
              <a:gd name="connsiteX1" fmla="*/ 2812292 w 2812292"/>
              <a:gd name="connsiteY1" fmla="*/ 0 h 2019869"/>
              <a:gd name="connsiteX2" fmla="*/ 2812292 w 2812292"/>
              <a:gd name="connsiteY2" fmla="*/ 2019869 h 2019869"/>
              <a:gd name="connsiteX3" fmla="*/ 0 w 2812292"/>
              <a:gd name="connsiteY3" fmla="*/ 2019869 h 2019869"/>
            </a:gdLst>
            <a:ahLst/>
            <a:cxnLst>
              <a:cxn ang="0">
                <a:pos x="connsiteX0" y="connsiteY0"/>
              </a:cxn>
              <a:cxn ang="0">
                <a:pos x="connsiteX1" y="connsiteY1"/>
              </a:cxn>
              <a:cxn ang="0">
                <a:pos x="connsiteX2" y="connsiteY2"/>
              </a:cxn>
              <a:cxn ang="0">
                <a:pos x="connsiteX3" y="connsiteY3"/>
              </a:cxn>
            </a:cxnLst>
            <a:rect l="l" t="t" r="r" b="b"/>
            <a:pathLst>
              <a:path w="2812292" h="2019869">
                <a:moveTo>
                  <a:pt x="0" y="0"/>
                </a:moveTo>
                <a:lnTo>
                  <a:pt x="2812292" y="0"/>
                </a:lnTo>
                <a:lnTo>
                  <a:pt x="2812292" y="2019869"/>
                </a:lnTo>
                <a:lnTo>
                  <a:pt x="0" y="2019869"/>
                </a:lnTo>
                <a:close/>
              </a:path>
            </a:pathLst>
          </a:custGeom>
        </p:spPr>
        <p:txBody>
          <a:bodyPr wrap="square">
            <a:noAutofit/>
          </a:bodyPr>
          <a:lstStyle/>
          <a:p>
            <a:endParaRPr lang="en-ID"/>
          </a:p>
        </p:txBody>
      </p:sp>
      <p:sp>
        <p:nvSpPr>
          <p:cNvPr id="22" name="Picture Placeholder 21">
            <a:extLst>
              <a:ext uri="{FF2B5EF4-FFF2-40B4-BE49-F238E27FC236}">
                <a16:creationId xmlns:a16="http://schemas.microsoft.com/office/drawing/2014/main" id="{FB060097-2BE5-45C2-9C1D-70B914B79955}"/>
              </a:ext>
            </a:extLst>
          </p:cNvPr>
          <p:cNvSpPr>
            <a:spLocks noGrp="1"/>
          </p:cNvSpPr>
          <p:nvPr>
            <p:ph type="pic" sz="quarter" idx="12"/>
          </p:nvPr>
        </p:nvSpPr>
        <p:spPr>
          <a:xfrm>
            <a:off x="8258628" y="3130803"/>
            <a:ext cx="2812292" cy="2019869"/>
          </a:xfrm>
          <a:custGeom>
            <a:avLst/>
            <a:gdLst>
              <a:gd name="connsiteX0" fmla="*/ 0 w 2812292"/>
              <a:gd name="connsiteY0" fmla="*/ 0 h 2019869"/>
              <a:gd name="connsiteX1" fmla="*/ 2812292 w 2812292"/>
              <a:gd name="connsiteY1" fmla="*/ 0 h 2019869"/>
              <a:gd name="connsiteX2" fmla="*/ 2812292 w 2812292"/>
              <a:gd name="connsiteY2" fmla="*/ 2019869 h 2019869"/>
              <a:gd name="connsiteX3" fmla="*/ 0 w 2812292"/>
              <a:gd name="connsiteY3" fmla="*/ 2019869 h 2019869"/>
            </a:gdLst>
            <a:ahLst/>
            <a:cxnLst>
              <a:cxn ang="0">
                <a:pos x="connsiteX0" y="connsiteY0"/>
              </a:cxn>
              <a:cxn ang="0">
                <a:pos x="connsiteX1" y="connsiteY1"/>
              </a:cxn>
              <a:cxn ang="0">
                <a:pos x="connsiteX2" y="connsiteY2"/>
              </a:cxn>
              <a:cxn ang="0">
                <a:pos x="connsiteX3" y="connsiteY3"/>
              </a:cxn>
            </a:cxnLst>
            <a:rect l="l" t="t" r="r" b="b"/>
            <a:pathLst>
              <a:path w="2812292" h="2019869">
                <a:moveTo>
                  <a:pt x="0" y="0"/>
                </a:moveTo>
                <a:lnTo>
                  <a:pt x="2812292" y="0"/>
                </a:lnTo>
                <a:lnTo>
                  <a:pt x="2812292" y="2019869"/>
                </a:lnTo>
                <a:lnTo>
                  <a:pt x="0" y="2019869"/>
                </a:lnTo>
                <a:close/>
              </a:path>
            </a:pathLst>
          </a:custGeom>
        </p:spPr>
        <p:txBody>
          <a:bodyPr wrap="square">
            <a:noAutofit/>
          </a:bodyPr>
          <a:lstStyle/>
          <a:p>
            <a:endParaRPr lang="en-ID"/>
          </a:p>
        </p:txBody>
      </p:sp>
    </p:spTree>
    <p:extLst>
      <p:ext uri="{BB962C8B-B14F-4D97-AF65-F5344CB8AC3E}">
        <p14:creationId xmlns:p14="http://schemas.microsoft.com/office/powerpoint/2010/main" val="362809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62B477D-AAB8-46C7-B88F-D020A128CC8B}"/>
              </a:ext>
            </a:extLst>
          </p:cNvPr>
          <p:cNvSpPr>
            <a:spLocks noGrp="1"/>
          </p:cNvSpPr>
          <p:nvPr>
            <p:ph type="pic" sz="quarter" idx="10"/>
          </p:nvPr>
        </p:nvSpPr>
        <p:spPr>
          <a:xfrm>
            <a:off x="0" y="0"/>
            <a:ext cx="5389418" cy="5556982"/>
          </a:xfrm>
          <a:custGeom>
            <a:avLst/>
            <a:gdLst>
              <a:gd name="connsiteX0" fmla="*/ 0 w 5389418"/>
              <a:gd name="connsiteY0" fmla="*/ 0 h 5556982"/>
              <a:gd name="connsiteX1" fmla="*/ 5389418 w 5389418"/>
              <a:gd name="connsiteY1" fmla="*/ 0 h 5556982"/>
              <a:gd name="connsiteX2" fmla="*/ 5389418 w 5389418"/>
              <a:gd name="connsiteY2" fmla="*/ 5556982 h 5556982"/>
              <a:gd name="connsiteX3" fmla="*/ 0 w 5389418"/>
              <a:gd name="connsiteY3" fmla="*/ 5556982 h 5556982"/>
            </a:gdLst>
            <a:ahLst/>
            <a:cxnLst>
              <a:cxn ang="0">
                <a:pos x="connsiteX0" y="connsiteY0"/>
              </a:cxn>
              <a:cxn ang="0">
                <a:pos x="connsiteX1" y="connsiteY1"/>
              </a:cxn>
              <a:cxn ang="0">
                <a:pos x="connsiteX2" y="connsiteY2"/>
              </a:cxn>
              <a:cxn ang="0">
                <a:pos x="connsiteX3" y="connsiteY3"/>
              </a:cxn>
            </a:cxnLst>
            <a:rect l="l" t="t" r="r" b="b"/>
            <a:pathLst>
              <a:path w="5389418" h="5556982">
                <a:moveTo>
                  <a:pt x="0" y="0"/>
                </a:moveTo>
                <a:lnTo>
                  <a:pt x="5389418" y="0"/>
                </a:lnTo>
                <a:lnTo>
                  <a:pt x="5389418" y="5556982"/>
                </a:lnTo>
                <a:lnTo>
                  <a:pt x="0" y="5556982"/>
                </a:lnTo>
                <a:close/>
              </a:path>
            </a:pathLst>
          </a:custGeom>
        </p:spPr>
        <p:txBody>
          <a:bodyPr wrap="square">
            <a:noAutofit/>
          </a:bodyPr>
          <a:lstStyle/>
          <a:p>
            <a:endParaRPr lang="en-ID"/>
          </a:p>
        </p:txBody>
      </p:sp>
    </p:spTree>
    <p:extLst>
      <p:ext uri="{BB962C8B-B14F-4D97-AF65-F5344CB8AC3E}">
        <p14:creationId xmlns:p14="http://schemas.microsoft.com/office/powerpoint/2010/main" val="3431864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5F6E7-74C2-4637-BF0F-236BDA7D1A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5821" y="1327398"/>
            <a:ext cx="8470771" cy="4764809"/>
          </a:xfrm>
          <a:prstGeom prst="rect">
            <a:avLst/>
          </a:prstGeom>
        </p:spPr>
      </p:pic>
      <p:sp>
        <p:nvSpPr>
          <p:cNvPr id="8" name="Picture Placeholder 7">
            <a:extLst>
              <a:ext uri="{FF2B5EF4-FFF2-40B4-BE49-F238E27FC236}">
                <a16:creationId xmlns:a16="http://schemas.microsoft.com/office/drawing/2014/main" id="{C53E60CD-A8A6-4F95-8879-00C5CF2BAF55}"/>
              </a:ext>
            </a:extLst>
          </p:cNvPr>
          <p:cNvSpPr>
            <a:spLocks noGrp="1"/>
          </p:cNvSpPr>
          <p:nvPr>
            <p:ph type="pic" sz="quarter" idx="10"/>
          </p:nvPr>
        </p:nvSpPr>
        <p:spPr>
          <a:xfrm>
            <a:off x="6897867" y="2075865"/>
            <a:ext cx="2425569" cy="3263720"/>
          </a:xfrm>
          <a:custGeom>
            <a:avLst/>
            <a:gdLst>
              <a:gd name="connsiteX0" fmla="*/ 0 w 2425569"/>
              <a:gd name="connsiteY0" fmla="*/ 0 h 3263720"/>
              <a:gd name="connsiteX1" fmla="*/ 2425569 w 2425569"/>
              <a:gd name="connsiteY1" fmla="*/ 0 h 3263720"/>
              <a:gd name="connsiteX2" fmla="*/ 2425569 w 2425569"/>
              <a:gd name="connsiteY2" fmla="*/ 3263720 h 3263720"/>
              <a:gd name="connsiteX3" fmla="*/ 0 w 2425569"/>
              <a:gd name="connsiteY3" fmla="*/ 3263720 h 3263720"/>
            </a:gdLst>
            <a:ahLst/>
            <a:cxnLst>
              <a:cxn ang="0">
                <a:pos x="connsiteX0" y="connsiteY0"/>
              </a:cxn>
              <a:cxn ang="0">
                <a:pos x="connsiteX1" y="connsiteY1"/>
              </a:cxn>
              <a:cxn ang="0">
                <a:pos x="connsiteX2" y="connsiteY2"/>
              </a:cxn>
              <a:cxn ang="0">
                <a:pos x="connsiteX3" y="connsiteY3"/>
              </a:cxn>
            </a:cxnLst>
            <a:rect l="l" t="t" r="r" b="b"/>
            <a:pathLst>
              <a:path w="2425569" h="3263720">
                <a:moveTo>
                  <a:pt x="0" y="0"/>
                </a:moveTo>
                <a:lnTo>
                  <a:pt x="2425569" y="0"/>
                </a:lnTo>
                <a:lnTo>
                  <a:pt x="2425569" y="3263720"/>
                </a:lnTo>
                <a:lnTo>
                  <a:pt x="0" y="3263720"/>
                </a:lnTo>
                <a:close/>
              </a:path>
            </a:pathLst>
          </a:custGeom>
        </p:spPr>
        <p:txBody>
          <a:bodyPr wrap="square">
            <a:noAutofit/>
          </a:bodyPr>
          <a:lstStyle/>
          <a:p>
            <a:endParaRPr lang="en-ID"/>
          </a:p>
        </p:txBody>
      </p:sp>
    </p:spTree>
    <p:extLst>
      <p:ext uri="{BB962C8B-B14F-4D97-AF65-F5344CB8AC3E}">
        <p14:creationId xmlns:p14="http://schemas.microsoft.com/office/powerpoint/2010/main" val="132654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F2642B-1857-417D-9762-CC3D35B5739B}"/>
              </a:ext>
            </a:extLst>
          </p:cNvPr>
          <p:cNvSpPr/>
          <p:nvPr userDrawn="1"/>
        </p:nvSpPr>
        <p:spPr>
          <a:xfrm>
            <a:off x="10044752" y="0"/>
            <a:ext cx="2147248" cy="274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Picture Placeholder 6">
            <a:extLst>
              <a:ext uri="{FF2B5EF4-FFF2-40B4-BE49-F238E27FC236}">
                <a16:creationId xmlns:a16="http://schemas.microsoft.com/office/drawing/2014/main" id="{CA2A0387-7159-4200-9CC7-434C921FB4E7}"/>
              </a:ext>
            </a:extLst>
          </p:cNvPr>
          <p:cNvSpPr>
            <a:spLocks noGrp="1"/>
          </p:cNvSpPr>
          <p:nvPr>
            <p:ph type="pic" sz="quarter" idx="10"/>
          </p:nvPr>
        </p:nvSpPr>
        <p:spPr>
          <a:xfrm>
            <a:off x="1132114" y="3657600"/>
            <a:ext cx="6916310" cy="2677886"/>
          </a:xfrm>
          <a:custGeom>
            <a:avLst/>
            <a:gdLst>
              <a:gd name="connsiteX0" fmla="*/ 145088 w 6916310"/>
              <a:gd name="connsiteY0" fmla="*/ 0 h 2677886"/>
              <a:gd name="connsiteX1" fmla="*/ 6771222 w 6916310"/>
              <a:gd name="connsiteY1" fmla="*/ 0 h 2677886"/>
              <a:gd name="connsiteX2" fmla="*/ 6916310 w 6916310"/>
              <a:gd name="connsiteY2" fmla="*/ 145088 h 2677886"/>
              <a:gd name="connsiteX3" fmla="*/ 6916310 w 6916310"/>
              <a:gd name="connsiteY3" fmla="*/ 2532798 h 2677886"/>
              <a:gd name="connsiteX4" fmla="*/ 6771222 w 6916310"/>
              <a:gd name="connsiteY4" fmla="*/ 2677886 h 2677886"/>
              <a:gd name="connsiteX5" fmla="*/ 145088 w 6916310"/>
              <a:gd name="connsiteY5" fmla="*/ 2677886 h 2677886"/>
              <a:gd name="connsiteX6" fmla="*/ 0 w 6916310"/>
              <a:gd name="connsiteY6" fmla="*/ 2532798 h 2677886"/>
              <a:gd name="connsiteX7" fmla="*/ 0 w 6916310"/>
              <a:gd name="connsiteY7" fmla="*/ 145088 h 2677886"/>
              <a:gd name="connsiteX8" fmla="*/ 145088 w 6916310"/>
              <a:gd name="connsiteY8" fmla="*/ 0 h 267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6310" h="2677886">
                <a:moveTo>
                  <a:pt x="145088" y="0"/>
                </a:moveTo>
                <a:lnTo>
                  <a:pt x="6771222" y="0"/>
                </a:lnTo>
                <a:cubicBezTo>
                  <a:pt x="6851352" y="0"/>
                  <a:pt x="6916310" y="64958"/>
                  <a:pt x="6916310" y="145088"/>
                </a:cubicBezTo>
                <a:lnTo>
                  <a:pt x="6916310" y="2532798"/>
                </a:lnTo>
                <a:cubicBezTo>
                  <a:pt x="6916310" y="2612928"/>
                  <a:pt x="6851352" y="2677886"/>
                  <a:pt x="6771222" y="2677886"/>
                </a:cubicBezTo>
                <a:lnTo>
                  <a:pt x="145088" y="2677886"/>
                </a:lnTo>
                <a:cubicBezTo>
                  <a:pt x="64958" y="2677886"/>
                  <a:pt x="0" y="2612928"/>
                  <a:pt x="0" y="2532798"/>
                </a:cubicBezTo>
                <a:lnTo>
                  <a:pt x="0" y="145088"/>
                </a:lnTo>
                <a:cubicBezTo>
                  <a:pt x="0" y="64958"/>
                  <a:pt x="64958" y="0"/>
                  <a:pt x="145088" y="0"/>
                </a:cubicBez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26EF9DA3-6E67-477C-B036-4FFFA6E0BE7C}"/>
              </a:ext>
            </a:extLst>
          </p:cNvPr>
          <p:cNvSpPr>
            <a:spLocks noGrp="1"/>
          </p:cNvSpPr>
          <p:nvPr>
            <p:ph type="pic" sz="quarter" idx="11"/>
          </p:nvPr>
        </p:nvSpPr>
        <p:spPr>
          <a:xfrm>
            <a:off x="8252040" y="1335315"/>
            <a:ext cx="2909698" cy="3135086"/>
          </a:xfrm>
          <a:custGeom>
            <a:avLst/>
            <a:gdLst>
              <a:gd name="connsiteX0" fmla="*/ 157647 w 2909698"/>
              <a:gd name="connsiteY0" fmla="*/ 0 h 3135086"/>
              <a:gd name="connsiteX1" fmla="*/ 2752051 w 2909698"/>
              <a:gd name="connsiteY1" fmla="*/ 0 h 3135086"/>
              <a:gd name="connsiteX2" fmla="*/ 2909698 w 2909698"/>
              <a:gd name="connsiteY2" fmla="*/ 157647 h 3135086"/>
              <a:gd name="connsiteX3" fmla="*/ 2909698 w 2909698"/>
              <a:gd name="connsiteY3" fmla="*/ 2977439 h 3135086"/>
              <a:gd name="connsiteX4" fmla="*/ 2752051 w 2909698"/>
              <a:gd name="connsiteY4" fmla="*/ 3135086 h 3135086"/>
              <a:gd name="connsiteX5" fmla="*/ 157647 w 2909698"/>
              <a:gd name="connsiteY5" fmla="*/ 3135086 h 3135086"/>
              <a:gd name="connsiteX6" fmla="*/ 0 w 2909698"/>
              <a:gd name="connsiteY6" fmla="*/ 2977439 h 3135086"/>
              <a:gd name="connsiteX7" fmla="*/ 0 w 2909698"/>
              <a:gd name="connsiteY7" fmla="*/ 157647 h 3135086"/>
              <a:gd name="connsiteX8" fmla="*/ 157647 w 2909698"/>
              <a:gd name="connsiteY8" fmla="*/ 0 h 313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9698" h="3135086">
                <a:moveTo>
                  <a:pt x="157647" y="0"/>
                </a:moveTo>
                <a:lnTo>
                  <a:pt x="2752051" y="0"/>
                </a:lnTo>
                <a:cubicBezTo>
                  <a:pt x="2839117" y="0"/>
                  <a:pt x="2909698" y="70581"/>
                  <a:pt x="2909698" y="157647"/>
                </a:cubicBezTo>
                <a:lnTo>
                  <a:pt x="2909698" y="2977439"/>
                </a:lnTo>
                <a:cubicBezTo>
                  <a:pt x="2909698" y="3064505"/>
                  <a:pt x="2839117" y="3135086"/>
                  <a:pt x="2752051" y="3135086"/>
                </a:cubicBezTo>
                <a:lnTo>
                  <a:pt x="157647" y="3135086"/>
                </a:lnTo>
                <a:cubicBezTo>
                  <a:pt x="70581" y="3135086"/>
                  <a:pt x="0" y="3064505"/>
                  <a:pt x="0" y="2977439"/>
                </a:cubicBezTo>
                <a:lnTo>
                  <a:pt x="0" y="157647"/>
                </a:lnTo>
                <a:cubicBezTo>
                  <a:pt x="0" y="70581"/>
                  <a:pt x="70581" y="0"/>
                  <a:pt x="15764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2275491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BAB99888-A748-438A-939B-D309E030A9F7}"/>
              </a:ext>
            </a:extLst>
          </p:cNvPr>
          <p:cNvSpPr/>
          <p:nvPr userDrawn="1"/>
        </p:nvSpPr>
        <p:spPr>
          <a:xfrm flipH="1">
            <a:off x="7497050" y="1288473"/>
            <a:ext cx="4694950" cy="5569527"/>
          </a:xfrm>
          <a:prstGeom prst="round1Rect">
            <a:avLst>
              <a:gd name="adj" fmla="val 60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Picture Placeholder 6">
            <a:extLst>
              <a:ext uri="{FF2B5EF4-FFF2-40B4-BE49-F238E27FC236}">
                <a16:creationId xmlns:a16="http://schemas.microsoft.com/office/drawing/2014/main" id="{F3038C23-6F8A-4636-B5B5-C6B806173083}"/>
              </a:ext>
            </a:extLst>
          </p:cNvPr>
          <p:cNvSpPr>
            <a:spLocks noGrp="1"/>
          </p:cNvSpPr>
          <p:nvPr>
            <p:ph type="pic" sz="quarter" idx="10"/>
          </p:nvPr>
        </p:nvSpPr>
        <p:spPr>
          <a:xfrm>
            <a:off x="4655127" y="2758189"/>
            <a:ext cx="5683846" cy="4099811"/>
          </a:xfrm>
          <a:custGeom>
            <a:avLst/>
            <a:gdLst>
              <a:gd name="connsiteX0" fmla="*/ 345491 w 5683846"/>
              <a:gd name="connsiteY0" fmla="*/ 0 h 4099811"/>
              <a:gd name="connsiteX1" fmla="*/ 5338355 w 5683846"/>
              <a:gd name="connsiteY1" fmla="*/ 0 h 4099811"/>
              <a:gd name="connsiteX2" fmla="*/ 5683846 w 5683846"/>
              <a:gd name="connsiteY2" fmla="*/ 345491 h 4099811"/>
              <a:gd name="connsiteX3" fmla="*/ 5683846 w 5683846"/>
              <a:gd name="connsiteY3" fmla="*/ 4099811 h 4099811"/>
              <a:gd name="connsiteX4" fmla="*/ 0 w 5683846"/>
              <a:gd name="connsiteY4" fmla="*/ 4099811 h 4099811"/>
              <a:gd name="connsiteX5" fmla="*/ 0 w 5683846"/>
              <a:gd name="connsiteY5" fmla="*/ 345491 h 4099811"/>
              <a:gd name="connsiteX6" fmla="*/ 345491 w 5683846"/>
              <a:gd name="connsiteY6" fmla="*/ 0 h 4099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3846" h="4099811">
                <a:moveTo>
                  <a:pt x="345491" y="0"/>
                </a:moveTo>
                <a:lnTo>
                  <a:pt x="5338355" y="0"/>
                </a:lnTo>
                <a:cubicBezTo>
                  <a:pt x="5529164" y="0"/>
                  <a:pt x="5683846" y="154682"/>
                  <a:pt x="5683846" y="345491"/>
                </a:cubicBezTo>
                <a:lnTo>
                  <a:pt x="5683846" y="4099811"/>
                </a:lnTo>
                <a:lnTo>
                  <a:pt x="0" y="4099811"/>
                </a:lnTo>
                <a:lnTo>
                  <a:pt x="0" y="345491"/>
                </a:lnTo>
                <a:cubicBezTo>
                  <a:pt x="0" y="154682"/>
                  <a:pt x="154682" y="0"/>
                  <a:pt x="345491"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64631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D9787B-8D0B-43D7-B15F-92CB7DDF6695}"/>
              </a:ext>
            </a:extLst>
          </p:cNvPr>
          <p:cNvSpPr>
            <a:spLocks noGrp="1"/>
          </p:cNvSpPr>
          <p:nvPr>
            <p:ph type="pic" sz="quarter" idx="10"/>
          </p:nvPr>
        </p:nvSpPr>
        <p:spPr>
          <a:xfrm>
            <a:off x="0" y="0"/>
            <a:ext cx="6755642" cy="4252686"/>
          </a:xfrm>
          <a:custGeom>
            <a:avLst/>
            <a:gdLst>
              <a:gd name="connsiteX0" fmla="*/ 0 w 4746171"/>
              <a:gd name="connsiteY0" fmla="*/ 0 h 4252686"/>
              <a:gd name="connsiteX1" fmla="*/ 4746171 w 4746171"/>
              <a:gd name="connsiteY1" fmla="*/ 0 h 4252686"/>
              <a:gd name="connsiteX2" fmla="*/ 4746171 w 4746171"/>
              <a:gd name="connsiteY2" fmla="*/ 4024870 h 4252686"/>
              <a:gd name="connsiteX3" fmla="*/ 4518355 w 4746171"/>
              <a:gd name="connsiteY3" fmla="*/ 4252686 h 4252686"/>
              <a:gd name="connsiteX4" fmla="*/ 0 w 4746171"/>
              <a:gd name="connsiteY4" fmla="*/ 4252686 h 425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1" h="4252686">
                <a:moveTo>
                  <a:pt x="0" y="0"/>
                </a:moveTo>
                <a:lnTo>
                  <a:pt x="4746171" y="0"/>
                </a:lnTo>
                <a:lnTo>
                  <a:pt x="4746171" y="4024870"/>
                </a:lnTo>
                <a:cubicBezTo>
                  <a:pt x="4746171" y="4150689"/>
                  <a:pt x="4644174" y="4252686"/>
                  <a:pt x="4518355" y="4252686"/>
                </a:cubicBezTo>
                <a:lnTo>
                  <a:pt x="0" y="4252686"/>
                </a:lnTo>
                <a:close/>
              </a:path>
            </a:pathLst>
          </a:custGeom>
        </p:spPr>
        <p:txBody>
          <a:bodyPr wrap="square">
            <a:noAutofit/>
          </a:bodyPr>
          <a:lstStyle/>
          <a:p>
            <a:endParaRPr lang="en-ID"/>
          </a:p>
        </p:txBody>
      </p:sp>
    </p:spTree>
    <p:extLst>
      <p:ext uri="{BB962C8B-B14F-4D97-AF65-F5344CB8AC3E}">
        <p14:creationId xmlns:p14="http://schemas.microsoft.com/office/powerpoint/2010/main" val="108484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520DC4-D17A-4684-8DC9-165F63EE540A}"/>
              </a:ext>
            </a:extLst>
          </p:cNvPr>
          <p:cNvSpPr>
            <a:spLocks noGrp="1"/>
          </p:cNvSpPr>
          <p:nvPr>
            <p:ph type="pic" sz="quarter" idx="10"/>
          </p:nvPr>
        </p:nvSpPr>
        <p:spPr>
          <a:xfrm>
            <a:off x="6802582" y="1326908"/>
            <a:ext cx="4319318" cy="4256474"/>
          </a:xfrm>
          <a:custGeom>
            <a:avLst/>
            <a:gdLst>
              <a:gd name="connsiteX0" fmla="*/ 238363 w 4319318"/>
              <a:gd name="connsiteY0" fmla="*/ 0 h 4256474"/>
              <a:gd name="connsiteX1" fmla="*/ 4080955 w 4319318"/>
              <a:gd name="connsiteY1" fmla="*/ 0 h 4256474"/>
              <a:gd name="connsiteX2" fmla="*/ 4319318 w 4319318"/>
              <a:gd name="connsiteY2" fmla="*/ 238363 h 4256474"/>
              <a:gd name="connsiteX3" fmla="*/ 4319318 w 4319318"/>
              <a:gd name="connsiteY3" fmla="*/ 4018111 h 4256474"/>
              <a:gd name="connsiteX4" fmla="*/ 4080955 w 4319318"/>
              <a:gd name="connsiteY4" fmla="*/ 4256474 h 4256474"/>
              <a:gd name="connsiteX5" fmla="*/ 238363 w 4319318"/>
              <a:gd name="connsiteY5" fmla="*/ 4256474 h 4256474"/>
              <a:gd name="connsiteX6" fmla="*/ 0 w 4319318"/>
              <a:gd name="connsiteY6" fmla="*/ 4018111 h 4256474"/>
              <a:gd name="connsiteX7" fmla="*/ 0 w 4319318"/>
              <a:gd name="connsiteY7" fmla="*/ 238363 h 4256474"/>
              <a:gd name="connsiteX8" fmla="*/ 238363 w 4319318"/>
              <a:gd name="connsiteY8" fmla="*/ 0 h 425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9318" h="4256474">
                <a:moveTo>
                  <a:pt x="238363" y="0"/>
                </a:moveTo>
                <a:lnTo>
                  <a:pt x="4080955" y="0"/>
                </a:lnTo>
                <a:cubicBezTo>
                  <a:pt x="4212599" y="0"/>
                  <a:pt x="4319318" y="106719"/>
                  <a:pt x="4319318" y="238363"/>
                </a:cubicBezTo>
                <a:lnTo>
                  <a:pt x="4319318" y="4018111"/>
                </a:lnTo>
                <a:cubicBezTo>
                  <a:pt x="4319318" y="4149755"/>
                  <a:pt x="4212599" y="4256474"/>
                  <a:pt x="4080955" y="4256474"/>
                </a:cubicBezTo>
                <a:lnTo>
                  <a:pt x="238363" y="4256474"/>
                </a:lnTo>
                <a:cubicBezTo>
                  <a:pt x="106719" y="4256474"/>
                  <a:pt x="0" y="4149755"/>
                  <a:pt x="0" y="4018111"/>
                </a:cubicBezTo>
                <a:lnTo>
                  <a:pt x="0" y="238363"/>
                </a:lnTo>
                <a:cubicBezTo>
                  <a:pt x="0" y="106719"/>
                  <a:pt x="106719" y="0"/>
                  <a:pt x="238363"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30733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4A96857-188C-4CA9-8956-EDC3C2E213B6}"/>
              </a:ext>
            </a:extLst>
          </p:cNvPr>
          <p:cNvSpPr>
            <a:spLocks noGrp="1"/>
          </p:cNvSpPr>
          <p:nvPr>
            <p:ph type="pic" sz="quarter" idx="10"/>
          </p:nvPr>
        </p:nvSpPr>
        <p:spPr>
          <a:xfrm>
            <a:off x="1066800" y="2757055"/>
            <a:ext cx="10050851" cy="4123699"/>
          </a:xfrm>
          <a:custGeom>
            <a:avLst/>
            <a:gdLst>
              <a:gd name="connsiteX0" fmla="*/ 344370 w 10050851"/>
              <a:gd name="connsiteY0" fmla="*/ 0 h 4123699"/>
              <a:gd name="connsiteX1" fmla="*/ 9706481 w 10050851"/>
              <a:gd name="connsiteY1" fmla="*/ 0 h 4123699"/>
              <a:gd name="connsiteX2" fmla="*/ 10050851 w 10050851"/>
              <a:gd name="connsiteY2" fmla="*/ 344370 h 4123699"/>
              <a:gd name="connsiteX3" fmla="*/ 10050851 w 10050851"/>
              <a:gd name="connsiteY3" fmla="*/ 4123699 h 4123699"/>
              <a:gd name="connsiteX4" fmla="*/ 0 w 10050851"/>
              <a:gd name="connsiteY4" fmla="*/ 4123699 h 4123699"/>
              <a:gd name="connsiteX5" fmla="*/ 0 w 10050851"/>
              <a:gd name="connsiteY5" fmla="*/ 344370 h 4123699"/>
              <a:gd name="connsiteX6" fmla="*/ 344370 w 10050851"/>
              <a:gd name="connsiteY6" fmla="*/ 0 h 41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50851" h="4123699">
                <a:moveTo>
                  <a:pt x="344370" y="0"/>
                </a:moveTo>
                <a:lnTo>
                  <a:pt x="9706481" y="0"/>
                </a:lnTo>
                <a:cubicBezTo>
                  <a:pt x="9896671" y="0"/>
                  <a:pt x="10050851" y="154180"/>
                  <a:pt x="10050851" y="344370"/>
                </a:cubicBezTo>
                <a:lnTo>
                  <a:pt x="10050851" y="4123699"/>
                </a:lnTo>
                <a:lnTo>
                  <a:pt x="0" y="4123699"/>
                </a:lnTo>
                <a:lnTo>
                  <a:pt x="0" y="344370"/>
                </a:lnTo>
                <a:cubicBezTo>
                  <a:pt x="0" y="154180"/>
                  <a:pt x="154180" y="0"/>
                  <a:pt x="344370"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87516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0C92599-BCAA-4BED-BD96-2DB7A7450A92}"/>
              </a:ext>
            </a:extLst>
          </p:cNvPr>
          <p:cNvSpPr>
            <a:spLocks noGrp="1"/>
          </p:cNvSpPr>
          <p:nvPr>
            <p:ph type="pic" sz="quarter" idx="10"/>
          </p:nvPr>
        </p:nvSpPr>
        <p:spPr>
          <a:xfrm>
            <a:off x="973067" y="3422071"/>
            <a:ext cx="4495758" cy="2867892"/>
          </a:xfrm>
          <a:custGeom>
            <a:avLst/>
            <a:gdLst>
              <a:gd name="connsiteX0" fmla="*/ 277555 w 4495758"/>
              <a:gd name="connsiteY0" fmla="*/ 0 h 2867892"/>
              <a:gd name="connsiteX1" fmla="*/ 4218203 w 4495758"/>
              <a:gd name="connsiteY1" fmla="*/ 0 h 2867892"/>
              <a:gd name="connsiteX2" fmla="*/ 4495758 w 4495758"/>
              <a:gd name="connsiteY2" fmla="*/ 277555 h 2867892"/>
              <a:gd name="connsiteX3" fmla="*/ 4495758 w 4495758"/>
              <a:gd name="connsiteY3" fmla="*/ 2590337 h 2867892"/>
              <a:gd name="connsiteX4" fmla="*/ 4218203 w 4495758"/>
              <a:gd name="connsiteY4" fmla="*/ 2867892 h 2867892"/>
              <a:gd name="connsiteX5" fmla="*/ 277555 w 4495758"/>
              <a:gd name="connsiteY5" fmla="*/ 2867892 h 2867892"/>
              <a:gd name="connsiteX6" fmla="*/ 0 w 4495758"/>
              <a:gd name="connsiteY6" fmla="*/ 2590337 h 2867892"/>
              <a:gd name="connsiteX7" fmla="*/ 0 w 4495758"/>
              <a:gd name="connsiteY7" fmla="*/ 277555 h 2867892"/>
              <a:gd name="connsiteX8" fmla="*/ 277555 w 4495758"/>
              <a:gd name="connsiteY8" fmla="*/ 0 h 286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58" h="2867892">
                <a:moveTo>
                  <a:pt x="277555" y="0"/>
                </a:moveTo>
                <a:lnTo>
                  <a:pt x="4218203" y="0"/>
                </a:lnTo>
                <a:cubicBezTo>
                  <a:pt x="4371492" y="0"/>
                  <a:pt x="4495758" y="124266"/>
                  <a:pt x="4495758" y="277555"/>
                </a:cubicBezTo>
                <a:lnTo>
                  <a:pt x="4495758" y="2590337"/>
                </a:lnTo>
                <a:cubicBezTo>
                  <a:pt x="4495758" y="2743626"/>
                  <a:pt x="4371492" y="2867892"/>
                  <a:pt x="4218203" y="2867892"/>
                </a:cubicBezTo>
                <a:lnTo>
                  <a:pt x="277555" y="2867892"/>
                </a:lnTo>
                <a:cubicBezTo>
                  <a:pt x="124266" y="2867892"/>
                  <a:pt x="0" y="2743626"/>
                  <a:pt x="0" y="2590337"/>
                </a:cubicBezTo>
                <a:lnTo>
                  <a:pt x="0" y="277555"/>
                </a:lnTo>
                <a:cubicBezTo>
                  <a:pt x="0" y="124266"/>
                  <a:pt x="124266" y="0"/>
                  <a:pt x="277555" y="0"/>
                </a:cubicBez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3BA38255-727F-4D81-A465-1631DE7D5B20}"/>
              </a:ext>
            </a:extLst>
          </p:cNvPr>
          <p:cNvSpPr>
            <a:spLocks noGrp="1"/>
          </p:cNvSpPr>
          <p:nvPr>
            <p:ph type="pic" sz="quarter" idx="11"/>
          </p:nvPr>
        </p:nvSpPr>
        <p:spPr>
          <a:xfrm>
            <a:off x="6723175" y="1288473"/>
            <a:ext cx="4495758" cy="2867892"/>
          </a:xfrm>
          <a:custGeom>
            <a:avLst/>
            <a:gdLst>
              <a:gd name="connsiteX0" fmla="*/ 277555 w 4495758"/>
              <a:gd name="connsiteY0" fmla="*/ 0 h 2867892"/>
              <a:gd name="connsiteX1" fmla="*/ 4218203 w 4495758"/>
              <a:gd name="connsiteY1" fmla="*/ 0 h 2867892"/>
              <a:gd name="connsiteX2" fmla="*/ 4495758 w 4495758"/>
              <a:gd name="connsiteY2" fmla="*/ 277555 h 2867892"/>
              <a:gd name="connsiteX3" fmla="*/ 4495758 w 4495758"/>
              <a:gd name="connsiteY3" fmla="*/ 2590337 h 2867892"/>
              <a:gd name="connsiteX4" fmla="*/ 4218203 w 4495758"/>
              <a:gd name="connsiteY4" fmla="*/ 2867892 h 2867892"/>
              <a:gd name="connsiteX5" fmla="*/ 277555 w 4495758"/>
              <a:gd name="connsiteY5" fmla="*/ 2867892 h 2867892"/>
              <a:gd name="connsiteX6" fmla="*/ 0 w 4495758"/>
              <a:gd name="connsiteY6" fmla="*/ 2590337 h 2867892"/>
              <a:gd name="connsiteX7" fmla="*/ 0 w 4495758"/>
              <a:gd name="connsiteY7" fmla="*/ 277555 h 2867892"/>
              <a:gd name="connsiteX8" fmla="*/ 277555 w 4495758"/>
              <a:gd name="connsiteY8" fmla="*/ 0 h 286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58" h="2867892">
                <a:moveTo>
                  <a:pt x="277555" y="0"/>
                </a:moveTo>
                <a:lnTo>
                  <a:pt x="4218203" y="0"/>
                </a:lnTo>
                <a:cubicBezTo>
                  <a:pt x="4371492" y="0"/>
                  <a:pt x="4495758" y="124266"/>
                  <a:pt x="4495758" y="277555"/>
                </a:cubicBezTo>
                <a:lnTo>
                  <a:pt x="4495758" y="2590337"/>
                </a:lnTo>
                <a:cubicBezTo>
                  <a:pt x="4495758" y="2743626"/>
                  <a:pt x="4371492" y="2867892"/>
                  <a:pt x="4218203" y="2867892"/>
                </a:cubicBezTo>
                <a:lnTo>
                  <a:pt x="277555" y="2867892"/>
                </a:lnTo>
                <a:cubicBezTo>
                  <a:pt x="124266" y="2867892"/>
                  <a:pt x="0" y="2743626"/>
                  <a:pt x="0" y="2590337"/>
                </a:cubicBezTo>
                <a:lnTo>
                  <a:pt x="0" y="277555"/>
                </a:lnTo>
                <a:cubicBezTo>
                  <a:pt x="0" y="124266"/>
                  <a:pt x="124266" y="0"/>
                  <a:pt x="2775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86005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4" name="Picture Placeholder 43">
            <a:extLst>
              <a:ext uri="{FF2B5EF4-FFF2-40B4-BE49-F238E27FC236}">
                <a16:creationId xmlns:a16="http://schemas.microsoft.com/office/drawing/2014/main" id="{2A875F58-DA86-489B-9C3B-BFA7D5FC07B9}"/>
              </a:ext>
            </a:extLst>
          </p:cNvPr>
          <p:cNvSpPr>
            <a:spLocks noGrp="1"/>
          </p:cNvSpPr>
          <p:nvPr>
            <p:ph type="pic" sz="quarter" idx="10"/>
          </p:nvPr>
        </p:nvSpPr>
        <p:spPr>
          <a:xfrm>
            <a:off x="-1" y="-1"/>
            <a:ext cx="6095999" cy="6331527"/>
          </a:xfrm>
          <a:custGeom>
            <a:avLst/>
            <a:gdLst>
              <a:gd name="connsiteX0" fmla="*/ 0 w 6095999"/>
              <a:gd name="connsiteY0" fmla="*/ 0 h 6331527"/>
              <a:gd name="connsiteX1" fmla="*/ 6095999 w 6095999"/>
              <a:gd name="connsiteY1" fmla="*/ 0 h 6331527"/>
              <a:gd name="connsiteX2" fmla="*/ 6095999 w 6095999"/>
              <a:gd name="connsiteY2" fmla="*/ 5913829 h 6331527"/>
              <a:gd name="connsiteX3" fmla="*/ 5678301 w 6095999"/>
              <a:gd name="connsiteY3" fmla="*/ 6331527 h 6331527"/>
              <a:gd name="connsiteX4" fmla="*/ 0 w 6095999"/>
              <a:gd name="connsiteY4" fmla="*/ 6331527 h 6331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6331527">
                <a:moveTo>
                  <a:pt x="0" y="0"/>
                </a:moveTo>
                <a:lnTo>
                  <a:pt x="6095999" y="0"/>
                </a:lnTo>
                <a:lnTo>
                  <a:pt x="6095999" y="5913829"/>
                </a:lnTo>
                <a:cubicBezTo>
                  <a:pt x="6095999" y="6144517"/>
                  <a:pt x="5908989" y="6331527"/>
                  <a:pt x="5678301" y="6331527"/>
                </a:cubicBezTo>
                <a:lnTo>
                  <a:pt x="0" y="6331527"/>
                </a:lnTo>
                <a:close/>
              </a:path>
            </a:pathLst>
          </a:custGeom>
        </p:spPr>
        <p:txBody>
          <a:bodyPr wrap="square">
            <a:noAutofit/>
          </a:bodyPr>
          <a:lstStyle/>
          <a:p>
            <a:endParaRPr lang="en-ID"/>
          </a:p>
        </p:txBody>
      </p:sp>
    </p:spTree>
    <p:extLst>
      <p:ext uri="{BB962C8B-B14F-4D97-AF65-F5344CB8AC3E}">
        <p14:creationId xmlns:p14="http://schemas.microsoft.com/office/powerpoint/2010/main" val="375785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A22029B-D815-4752-97B5-FE8C162517AC}"/>
              </a:ext>
            </a:extLst>
          </p:cNvPr>
          <p:cNvSpPr>
            <a:spLocks noGrp="1"/>
          </p:cNvSpPr>
          <p:nvPr>
            <p:ph type="pic" sz="quarter" idx="11"/>
          </p:nvPr>
        </p:nvSpPr>
        <p:spPr>
          <a:xfrm>
            <a:off x="1095517" y="0"/>
            <a:ext cx="10082000" cy="3429001"/>
          </a:xfrm>
          <a:custGeom>
            <a:avLst/>
            <a:gdLst>
              <a:gd name="connsiteX0" fmla="*/ 0 w 9198579"/>
              <a:gd name="connsiteY0" fmla="*/ 0 h 3429001"/>
              <a:gd name="connsiteX1" fmla="*/ 9198579 w 9198579"/>
              <a:gd name="connsiteY1" fmla="*/ 0 h 3429001"/>
              <a:gd name="connsiteX2" fmla="*/ 9198579 w 9198579"/>
              <a:gd name="connsiteY2" fmla="*/ 3231113 h 3429001"/>
              <a:gd name="connsiteX3" fmla="*/ 9000691 w 9198579"/>
              <a:gd name="connsiteY3" fmla="*/ 3429001 h 3429001"/>
              <a:gd name="connsiteX4" fmla="*/ 197888 w 9198579"/>
              <a:gd name="connsiteY4" fmla="*/ 3429001 h 3429001"/>
              <a:gd name="connsiteX5" fmla="*/ 0 w 9198579"/>
              <a:gd name="connsiteY5" fmla="*/ 3231113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8579" h="3429001">
                <a:moveTo>
                  <a:pt x="0" y="0"/>
                </a:moveTo>
                <a:lnTo>
                  <a:pt x="9198579" y="0"/>
                </a:lnTo>
                <a:lnTo>
                  <a:pt x="9198579" y="3231113"/>
                </a:lnTo>
                <a:cubicBezTo>
                  <a:pt x="9198579" y="3340404"/>
                  <a:pt x="9109982" y="3429001"/>
                  <a:pt x="9000691" y="3429001"/>
                </a:cubicBezTo>
                <a:lnTo>
                  <a:pt x="197888" y="3429001"/>
                </a:lnTo>
                <a:cubicBezTo>
                  <a:pt x="88597" y="3429001"/>
                  <a:pt x="0" y="3340404"/>
                  <a:pt x="0" y="3231113"/>
                </a:cubicBezTo>
                <a:close/>
              </a:path>
            </a:pathLst>
          </a:custGeom>
        </p:spPr>
        <p:txBody>
          <a:bodyPr wrap="square">
            <a:noAutofit/>
          </a:bodyPr>
          <a:lstStyle/>
          <a:p>
            <a:endParaRPr lang="en-ID"/>
          </a:p>
        </p:txBody>
      </p:sp>
    </p:spTree>
    <p:extLst>
      <p:ext uri="{BB962C8B-B14F-4D97-AF65-F5344CB8AC3E}">
        <p14:creationId xmlns:p14="http://schemas.microsoft.com/office/powerpoint/2010/main" val="4914628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11DC6-507C-4B47-A242-2DABBAB13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1C0F459-4B5A-472B-BD11-93E07D713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8D64176-4B64-41A2-9F9E-9F288EE9B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5EE5B-54F1-44A0-8E05-33E706EE1D84}" type="datetimeFigureOut">
              <a:rPr lang="en-ID" smtClean="0"/>
              <a:t>09/10/2022</a:t>
            </a:fld>
            <a:endParaRPr lang="en-ID"/>
          </a:p>
        </p:txBody>
      </p:sp>
      <p:sp>
        <p:nvSpPr>
          <p:cNvPr id="5" name="Footer Placeholder 4">
            <a:extLst>
              <a:ext uri="{FF2B5EF4-FFF2-40B4-BE49-F238E27FC236}">
                <a16:creationId xmlns:a16="http://schemas.microsoft.com/office/drawing/2014/main" id="{C4955433-5B5B-4DF5-BEF8-520F9B2F4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9B2FC497-AF07-4CB9-85CD-204A315C8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9C3A9-23BC-4DC9-A78B-CDAD59F428F3}" type="slidenum">
              <a:rPr lang="en-ID" smtClean="0"/>
              <a:t>‹#›</a:t>
            </a:fld>
            <a:endParaRPr lang="en-ID"/>
          </a:p>
        </p:txBody>
      </p:sp>
    </p:spTree>
    <p:extLst>
      <p:ext uri="{BB962C8B-B14F-4D97-AF65-F5344CB8AC3E}">
        <p14:creationId xmlns:p14="http://schemas.microsoft.com/office/powerpoint/2010/main" val="343342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B0E0BC-8CEE-445D-A1EE-F1A13D6BED80}"/>
              </a:ext>
            </a:extLst>
          </p:cNvPr>
          <p:cNvSpPr/>
          <p:nvPr/>
        </p:nvSpPr>
        <p:spPr>
          <a:xfrm>
            <a:off x="10348687" y="5777937"/>
            <a:ext cx="1843314" cy="339837"/>
          </a:xfrm>
          <a:prstGeom prst="rect">
            <a:avLst/>
          </a:prstGeom>
          <a:noFill/>
        </p:spPr>
        <p:txBody>
          <a:bodyPr wrap="square">
            <a:spAutoFit/>
          </a:bodyPr>
          <a:lstStyle/>
          <a:p>
            <a:pPr>
              <a:lnSpc>
                <a:spcPct val="150000"/>
              </a:lnSpc>
            </a:pP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Muhammad Haseeb</a:t>
            </a:r>
          </a:p>
        </p:txBody>
      </p:sp>
      <p:sp>
        <p:nvSpPr>
          <p:cNvPr id="23" name="Rectangle 22">
            <a:extLst>
              <a:ext uri="{FF2B5EF4-FFF2-40B4-BE49-F238E27FC236}">
                <a16:creationId xmlns:a16="http://schemas.microsoft.com/office/drawing/2014/main" id="{7DE6BBAD-2431-4AA0-BDF6-5B258AE9780F}"/>
              </a:ext>
            </a:extLst>
          </p:cNvPr>
          <p:cNvSpPr/>
          <p:nvPr/>
        </p:nvSpPr>
        <p:spPr>
          <a:xfrm>
            <a:off x="10348687" y="6099997"/>
            <a:ext cx="1843314" cy="616836"/>
          </a:xfrm>
          <a:prstGeom prst="rect">
            <a:avLst/>
          </a:prstGeom>
          <a:noFill/>
        </p:spPr>
        <p:txBody>
          <a:bodyPr wrap="square">
            <a:spAutoFit/>
          </a:bodyPr>
          <a:lstStyle/>
          <a:p>
            <a:pPr>
              <a:lnSpc>
                <a:spcPct val="150000"/>
              </a:lnSpc>
            </a:pP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Oct 2022</a:t>
            </a:r>
          </a:p>
          <a:p>
            <a:pPr>
              <a:lnSpc>
                <a:spcPct val="150000"/>
              </a:lnSpc>
            </a:pP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Panaverse.co</a:t>
            </a:r>
          </a:p>
        </p:txBody>
      </p:sp>
      <p:sp>
        <p:nvSpPr>
          <p:cNvPr id="28" name="Rectangle 27">
            <a:extLst>
              <a:ext uri="{FF2B5EF4-FFF2-40B4-BE49-F238E27FC236}">
                <a16:creationId xmlns:a16="http://schemas.microsoft.com/office/drawing/2014/main" id="{3653B239-3887-48B9-A8BE-4B8AA0B35928}"/>
              </a:ext>
            </a:extLst>
          </p:cNvPr>
          <p:cNvSpPr/>
          <p:nvPr/>
        </p:nvSpPr>
        <p:spPr>
          <a:xfrm>
            <a:off x="4683676" y="6062430"/>
            <a:ext cx="2044545" cy="339837"/>
          </a:xfrm>
          <a:prstGeom prst="rect">
            <a:avLst/>
          </a:prstGeom>
          <a:noFill/>
        </p:spPr>
        <p:txBody>
          <a:bodyPr wrap="square">
            <a:spAutoFit/>
          </a:bodyPr>
          <a:lstStyle/>
          <a:p>
            <a:pPr>
              <a:lnSpc>
                <a:spcPct val="150000"/>
              </a:lnSpc>
            </a:pP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Next   &gt;</a:t>
            </a:r>
          </a:p>
        </p:txBody>
      </p:sp>
      <p:sp>
        <p:nvSpPr>
          <p:cNvPr id="46" name="TextBox 45">
            <a:extLst>
              <a:ext uri="{FF2B5EF4-FFF2-40B4-BE49-F238E27FC236}">
                <a16:creationId xmlns:a16="http://schemas.microsoft.com/office/drawing/2014/main" id="{B3AD8DAE-0A54-4CDD-BDB7-ABBBBAF92B22}"/>
              </a:ext>
            </a:extLst>
          </p:cNvPr>
          <p:cNvSpPr txBox="1"/>
          <p:nvPr/>
        </p:nvSpPr>
        <p:spPr>
          <a:xfrm>
            <a:off x="5970140" y="1416056"/>
            <a:ext cx="5875496" cy="2031325"/>
          </a:xfrm>
          <a:prstGeom prst="rect">
            <a:avLst/>
          </a:prstGeom>
          <a:noFill/>
        </p:spPr>
        <p:txBody>
          <a:bodyPr wrap="square" rtlCol="0">
            <a:spAutoFit/>
          </a:bodyPr>
          <a:lstStyle/>
          <a:p>
            <a:r>
              <a:rPr lang="en-US" sz="7200" b="1" dirty="0">
                <a:solidFill>
                  <a:schemeClr val="bg1"/>
                </a:solidFill>
                <a:latin typeface="Oswald" pitchFamily="2" charset="0"/>
                <a:ea typeface="Open Sans" panose="020B0606030504020204" pitchFamily="34" charset="0"/>
                <a:cs typeface="Open Sans" panose="020B0606030504020204" pitchFamily="34" charset="0"/>
              </a:rPr>
              <a:t>METAVERSE</a:t>
            </a:r>
          </a:p>
          <a:p>
            <a:endParaRPr lang="id-ID" sz="5400" b="1" dirty="0">
              <a:solidFill>
                <a:schemeClr val="bg1"/>
              </a:solidFill>
              <a:latin typeface="Oswald" pitchFamily="2" charset="0"/>
              <a:ea typeface="Open Sans" panose="020B0606030504020204" pitchFamily="34" charset="0"/>
              <a:cs typeface="Open Sans" panose="020B0606030504020204" pitchFamily="34" charset="0"/>
            </a:endParaRPr>
          </a:p>
        </p:txBody>
      </p:sp>
      <p:sp>
        <p:nvSpPr>
          <p:cNvPr id="50" name="Rectangle 49">
            <a:extLst>
              <a:ext uri="{FF2B5EF4-FFF2-40B4-BE49-F238E27FC236}">
                <a16:creationId xmlns:a16="http://schemas.microsoft.com/office/drawing/2014/main" id="{2F237F3E-C567-4255-90CB-02862F44F9AB}"/>
              </a:ext>
            </a:extLst>
          </p:cNvPr>
          <p:cNvSpPr/>
          <p:nvPr/>
        </p:nvSpPr>
        <p:spPr>
          <a:xfrm>
            <a:off x="9012146" y="340969"/>
            <a:ext cx="3005219" cy="261610"/>
          </a:xfrm>
          <a:prstGeom prst="rect">
            <a:avLst/>
          </a:prstGeom>
        </p:spPr>
        <p:txBody>
          <a:bodyPr wrap="square">
            <a:spAutoFit/>
          </a:bodyPr>
          <a:lstStyle/>
          <a:p>
            <a:pPr algn="r"/>
            <a:r>
              <a:rPr lang="en-US" sz="1100" dirty="0">
                <a:solidFill>
                  <a:schemeClr val="bg1"/>
                </a:solidFill>
                <a:latin typeface="Open Sans" panose="020B0606030504020204" pitchFamily="34" charset="0"/>
              </a:rPr>
              <a:t>Assignment no 1</a:t>
            </a:r>
            <a:endParaRPr lang="en-US" sz="1100" dirty="0">
              <a:solidFill>
                <a:schemeClr val="bg1"/>
              </a:solidFill>
              <a:latin typeface="DauphinPlain"/>
            </a:endParaRPr>
          </a:p>
        </p:txBody>
      </p:sp>
      <p:sp>
        <p:nvSpPr>
          <p:cNvPr id="13" name="Freeform 87">
            <a:extLst>
              <a:ext uri="{FF2B5EF4-FFF2-40B4-BE49-F238E27FC236}">
                <a16:creationId xmlns:a16="http://schemas.microsoft.com/office/drawing/2014/main" id="{C11C5816-ACFF-43E7-A45A-4A35CAD30D58}"/>
              </a:ext>
            </a:extLst>
          </p:cNvPr>
          <p:cNvSpPr>
            <a:spLocks noEditPoints="1"/>
          </p:cNvSpPr>
          <p:nvPr/>
        </p:nvSpPr>
        <p:spPr bwMode="auto">
          <a:xfrm>
            <a:off x="295231" y="6122640"/>
            <a:ext cx="258950" cy="219416"/>
          </a:xfrm>
          <a:custGeom>
            <a:avLst/>
            <a:gdLst>
              <a:gd name="T0" fmla="*/ 396429 w 256"/>
              <a:gd name="T1" fmla="*/ 39158 h 216"/>
              <a:gd name="T2" fmla="*/ 19496 w 256"/>
              <a:gd name="T3" fmla="*/ 39158 h 216"/>
              <a:gd name="T4" fmla="*/ 0 w 256"/>
              <a:gd name="T5" fmla="*/ 19579 h 216"/>
              <a:gd name="T6" fmla="*/ 19496 w 256"/>
              <a:gd name="T7" fmla="*/ 0 h 216"/>
              <a:gd name="T8" fmla="*/ 396429 w 256"/>
              <a:gd name="T9" fmla="*/ 0 h 216"/>
              <a:gd name="T10" fmla="*/ 415925 w 256"/>
              <a:gd name="T11" fmla="*/ 19579 h 216"/>
              <a:gd name="T12" fmla="*/ 396429 w 256"/>
              <a:gd name="T13" fmla="*/ 39158 h 216"/>
              <a:gd name="T14" fmla="*/ 19496 w 256"/>
              <a:gd name="T15" fmla="*/ 104422 h 216"/>
              <a:gd name="T16" fmla="*/ 129977 w 256"/>
              <a:gd name="T17" fmla="*/ 104422 h 216"/>
              <a:gd name="T18" fmla="*/ 214461 w 256"/>
              <a:gd name="T19" fmla="*/ 104422 h 216"/>
              <a:gd name="T20" fmla="*/ 233958 w 256"/>
              <a:gd name="T21" fmla="*/ 104422 h 216"/>
              <a:gd name="T22" fmla="*/ 318443 w 256"/>
              <a:gd name="T23" fmla="*/ 104422 h 216"/>
              <a:gd name="T24" fmla="*/ 337939 w 256"/>
              <a:gd name="T25" fmla="*/ 124001 h 216"/>
              <a:gd name="T26" fmla="*/ 318443 w 256"/>
              <a:gd name="T27" fmla="*/ 143581 h 216"/>
              <a:gd name="T28" fmla="*/ 279450 w 256"/>
              <a:gd name="T29" fmla="*/ 143581 h 216"/>
              <a:gd name="T30" fmla="*/ 279450 w 256"/>
              <a:gd name="T31" fmla="*/ 143581 h 216"/>
              <a:gd name="T32" fmla="*/ 129977 w 256"/>
              <a:gd name="T33" fmla="*/ 143581 h 216"/>
              <a:gd name="T34" fmla="*/ 19496 w 256"/>
              <a:gd name="T35" fmla="*/ 143581 h 216"/>
              <a:gd name="T36" fmla="*/ 0 w 256"/>
              <a:gd name="T37" fmla="*/ 124001 h 216"/>
              <a:gd name="T38" fmla="*/ 19496 w 256"/>
              <a:gd name="T39" fmla="*/ 104422 h 216"/>
              <a:gd name="T40" fmla="*/ 19496 w 256"/>
              <a:gd name="T41" fmla="*/ 208844 h 216"/>
              <a:gd name="T42" fmla="*/ 396429 w 256"/>
              <a:gd name="T43" fmla="*/ 208844 h 216"/>
              <a:gd name="T44" fmla="*/ 415925 w 256"/>
              <a:gd name="T45" fmla="*/ 228424 h 216"/>
              <a:gd name="T46" fmla="*/ 396429 w 256"/>
              <a:gd name="T47" fmla="*/ 248003 h 216"/>
              <a:gd name="T48" fmla="*/ 19496 w 256"/>
              <a:gd name="T49" fmla="*/ 248003 h 216"/>
              <a:gd name="T50" fmla="*/ 0 w 256"/>
              <a:gd name="T51" fmla="*/ 228424 h 216"/>
              <a:gd name="T52" fmla="*/ 19496 w 256"/>
              <a:gd name="T53" fmla="*/ 208844 h 216"/>
              <a:gd name="T54" fmla="*/ 19496 w 256"/>
              <a:gd name="T55" fmla="*/ 313267 h 216"/>
              <a:gd name="T56" fmla="*/ 129977 w 256"/>
              <a:gd name="T57" fmla="*/ 313267 h 216"/>
              <a:gd name="T58" fmla="*/ 214461 w 256"/>
              <a:gd name="T59" fmla="*/ 313267 h 216"/>
              <a:gd name="T60" fmla="*/ 279450 w 256"/>
              <a:gd name="T61" fmla="*/ 313267 h 216"/>
              <a:gd name="T62" fmla="*/ 298946 w 256"/>
              <a:gd name="T63" fmla="*/ 332846 h 216"/>
              <a:gd name="T64" fmla="*/ 279450 w 256"/>
              <a:gd name="T65" fmla="*/ 352425 h 216"/>
              <a:gd name="T66" fmla="*/ 214461 w 256"/>
              <a:gd name="T67" fmla="*/ 352425 h 216"/>
              <a:gd name="T68" fmla="*/ 19496 w 256"/>
              <a:gd name="T69" fmla="*/ 352425 h 216"/>
              <a:gd name="T70" fmla="*/ 0 w 256"/>
              <a:gd name="T71" fmla="*/ 332846 h 216"/>
              <a:gd name="T72" fmla="*/ 19496 w 256"/>
              <a:gd name="T73" fmla="*/ 313267 h 2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16">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64"/>
                </a:moveTo>
                <a:cubicBezTo>
                  <a:pt x="80" y="64"/>
                  <a:pt x="80" y="64"/>
                  <a:pt x="80" y="64"/>
                </a:cubicBezTo>
                <a:cubicBezTo>
                  <a:pt x="132" y="64"/>
                  <a:pt x="132" y="64"/>
                  <a:pt x="132" y="64"/>
                </a:cubicBezTo>
                <a:cubicBezTo>
                  <a:pt x="144" y="64"/>
                  <a:pt x="144" y="64"/>
                  <a:pt x="144" y="64"/>
                </a:cubicBezTo>
                <a:cubicBezTo>
                  <a:pt x="196" y="64"/>
                  <a:pt x="196" y="64"/>
                  <a:pt x="196" y="64"/>
                </a:cubicBezTo>
                <a:cubicBezTo>
                  <a:pt x="203" y="64"/>
                  <a:pt x="208" y="69"/>
                  <a:pt x="208" y="76"/>
                </a:cubicBezTo>
                <a:cubicBezTo>
                  <a:pt x="208" y="83"/>
                  <a:pt x="203" y="88"/>
                  <a:pt x="196" y="88"/>
                </a:cubicBezTo>
                <a:cubicBezTo>
                  <a:pt x="172" y="88"/>
                  <a:pt x="172" y="88"/>
                  <a:pt x="172" y="88"/>
                </a:cubicBezTo>
                <a:cubicBezTo>
                  <a:pt x="172" y="88"/>
                  <a:pt x="172" y="88"/>
                  <a:pt x="172" y="88"/>
                </a:cubicBezTo>
                <a:cubicBezTo>
                  <a:pt x="80" y="88"/>
                  <a:pt x="80" y="88"/>
                  <a:pt x="80" y="88"/>
                </a:cubicBezTo>
                <a:cubicBezTo>
                  <a:pt x="12" y="88"/>
                  <a:pt x="12" y="88"/>
                  <a:pt x="12" y="88"/>
                </a:cubicBezTo>
                <a:cubicBezTo>
                  <a:pt x="5" y="88"/>
                  <a:pt x="0" y="83"/>
                  <a:pt x="0" y="76"/>
                </a:cubicBezTo>
                <a:cubicBezTo>
                  <a:pt x="0" y="69"/>
                  <a:pt x="5" y="64"/>
                  <a:pt x="12" y="6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12" y="192"/>
                </a:moveTo>
                <a:cubicBezTo>
                  <a:pt x="80" y="192"/>
                  <a:pt x="80" y="192"/>
                  <a:pt x="80" y="192"/>
                </a:cubicBezTo>
                <a:cubicBezTo>
                  <a:pt x="132" y="192"/>
                  <a:pt x="132" y="192"/>
                  <a:pt x="132" y="192"/>
                </a:cubicBezTo>
                <a:cubicBezTo>
                  <a:pt x="172" y="192"/>
                  <a:pt x="172" y="192"/>
                  <a:pt x="172" y="192"/>
                </a:cubicBezTo>
                <a:cubicBezTo>
                  <a:pt x="179" y="192"/>
                  <a:pt x="184" y="197"/>
                  <a:pt x="184" y="204"/>
                </a:cubicBezTo>
                <a:cubicBezTo>
                  <a:pt x="184" y="211"/>
                  <a:pt x="179" y="216"/>
                  <a:pt x="172" y="216"/>
                </a:cubicBezTo>
                <a:cubicBezTo>
                  <a:pt x="132" y="216"/>
                  <a:pt x="132" y="216"/>
                  <a:pt x="132" y="216"/>
                </a:cubicBezTo>
                <a:cubicBezTo>
                  <a:pt x="12" y="216"/>
                  <a:pt x="12" y="216"/>
                  <a:pt x="12" y="216"/>
                </a:cubicBezTo>
                <a:cubicBezTo>
                  <a:pt x="5" y="216"/>
                  <a:pt x="0" y="211"/>
                  <a:pt x="0" y="204"/>
                </a:cubicBezTo>
                <a:cubicBezTo>
                  <a:pt x="0" y="197"/>
                  <a:pt x="5" y="192"/>
                  <a:pt x="12" y="192"/>
                </a:cubicBezTo>
              </a:path>
            </a:pathLst>
          </a:custGeom>
          <a:solidFill>
            <a:schemeClr val="bg1"/>
          </a:solidFill>
          <a:ln>
            <a:noFill/>
          </a:ln>
        </p:spPr>
        <p:txBody>
          <a:bodyPr/>
          <a:lstStyle/>
          <a:p>
            <a:endParaRPr lang="en-US" dirty="0"/>
          </a:p>
        </p:txBody>
      </p:sp>
      <p:pic>
        <p:nvPicPr>
          <p:cNvPr id="4" name="Picture Placeholder 3">
            <a:extLst>
              <a:ext uri="{FF2B5EF4-FFF2-40B4-BE49-F238E27FC236}">
                <a16:creationId xmlns:a16="http://schemas.microsoft.com/office/drawing/2014/main" id="{86C6AB82-9443-42D9-9A4C-05E85875427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719" r="22719"/>
          <a:stretch>
            <a:fillRect/>
          </a:stretch>
        </p:blipFill>
        <p:spPr/>
      </p:pic>
    </p:spTree>
    <p:extLst>
      <p:ext uri="{BB962C8B-B14F-4D97-AF65-F5344CB8AC3E}">
        <p14:creationId xmlns:p14="http://schemas.microsoft.com/office/powerpoint/2010/main" val="24476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up)">
                                      <p:cBhvr>
                                        <p:cTn id="7" dur="500"/>
                                        <p:tgtEl>
                                          <p:spTgt spid="22">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up)">
                                      <p:cBhvr>
                                        <p:cTn id="11" dur="500"/>
                                        <p:tgtEl>
                                          <p:spTgt spid="2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wipe(up)">
                                      <p:cBhvr>
                                        <p:cTn id="15" dur="500"/>
                                        <p:tgtEl>
                                          <p:spTgt spid="23">
                                            <p:txEl>
                                              <p:pRg st="1" end="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wipe(up)">
                                      <p:cBhvr>
                                        <p:cTn id="19" dur="500"/>
                                        <p:tgtEl>
                                          <p:spTgt spid="28">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6EB2FF85-A818-43F2-AF6A-CC1682E216C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008" r="11008"/>
          <a:stretch>
            <a:fillRect/>
          </a:stretch>
        </p:blipFill>
        <p:spPr>
          <a:xfrm>
            <a:off x="4693628" y="2736977"/>
            <a:ext cx="5683846" cy="4099811"/>
          </a:xfrm>
        </p:spPr>
      </p:pic>
      <p:sp>
        <p:nvSpPr>
          <p:cNvPr id="16" name="Rectangle 15">
            <a:extLst>
              <a:ext uri="{FF2B5EF4-FFF2-40B4-BE49-F238E27FC236}">
                <a16:creationId xmlns:a16="http://schemas.microsoft.com/office/drawing/2014/main" id="{149D7A7B-12D4-4225-B7C5-AEA820A4EC45}"/>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sp>
        <p:nvSpPr>
          <p:cNvPr id="17" name="TextBox 16">
            <a:extLst>
              <a:ext uri="{FF2B5EF4-FFF2-40B4-BE49-F238E27FC236}">
                <a16:creationId xmlns:a16="http://schemas.microsoft.com/office/drawing/2014/main" id="{52F786C2-BFD4-4AEB-924E-4EB0355FA256}"/>
              </a:ext>
            </a:extLst>
          </p:cNvPr>
          <p:cNvSpPr txBox="1"/>
          <p:nvPr/>
        </p:nvSpPr>
        <p:spPr>
          <a:xfrm>
            <a:off x="994044" y="1188529"/>
            <a:ext cx="5960937" cy="1569660"/>
          </a:xfrm>
          <a:prstGeom prst="rect">
            <a:avLst/>
          </a:prstGeom>
          <a:noFill/>
        </p:spPr>
        <p:txBody>
          <a:bodyPr wrap="square" rtlCol="0">
            <a:spAutoFit/>
          </a:bodyPr>
          <a:lstStyle/>
          <a:p>
            <a:r>
              <a:rPr lang="en-US" sz="48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Thank You For Your </a:t>
            </a:r>
            <a:r>
              <a:rPr lang="en-US" sz="4800" dirty="0">
                <a:solidFill>
                  <a:schemeClr val="accent4"/>
                </a:solidFill>
                <a:latin typeface="Oswald" pitchFamily="2" charset="0"/>
                <a:ea typeface="Open Sans" panose="020B0606030504020204" pitchFamily="34" charset="0"/>
                <a:cs typeface="Open Sans" panose="020B0606030504020204" pitchFamily="34" charset="0"/>
              </a:rPr>
              <a:t>Attention</a:t>
            </a:r>
            <a:r>
              <a:rPr lang="en-US" sz="48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a:t>
            </a:r>
            <a:endParaRPr lang="id-ID" sz="48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3D957F9A-5DC6-E68E-D903-90083DB2C4A4}"/>
              </a:ext>
            </a:extLst>
          </p:cNvPr>
          <p:cNvSpPr txBox="1"/>
          <p:nvPr/>
        </p:nvSpPr>
        <p:spPr>
          <a:xfrm>
            <a:off x="5269482" y="4661519"/>
            <a:ext cx="4895667" cy="707886"/>
          </a:xfrm>
          <a:prstGeom prst="rect">
            <a:avLst/>
          </a:prstGeom>
          <a:noFill/>
        </p:spPr>
        <p:txBody>
          <a:bodyPr wrap="square" rtlCol="0">
            <a:spAutoFit/>
          </a:bodyPr>
          <a:lstStyle/>
          <a:p>
            <a:r>
              <a:rPr lang="en-GB" sz="4000" dirty="0"/>
              <a:t>Any Questions?</a:t>
            </a:r>
            <a:endParaRPr lang="en-US" dirty="0"/>
          </a:p>
        </p:txBody>
      </p:sp>
    </p:spTree>
    <p:extLst>
      <p:ext uri="{BB962C8B-B14F-4D97-AF65-F5344CB8AC3E}">
        <p14:creationId xmlns:p14="http://schemas.microsoft.com/office/powerpoint/2010/main" val="61455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7ACC12EC-A7E1-42A6-9543-F64B7087A21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55" r="21455"/>
          <a:stretch>
            <a:fillRect/>
          </a:stretch>
        </p:blipFill>
        <p:spPr/>
      </p:pic>
      <p:sp>
        <p:nvSpPr>
          <p:cNvPr id="14" name="TextBox 13">
            <a:extLst>
              <a:ext uri="{FF2B5EF4-FFF2-40B4-BE49-F238E27FC236}">
                <a16:creationId xmlns:a16="http://schemas.microsoft.com/office/drawing/2014/main" id="{282BE0FF-F3D6-4715-BD5F-D8408F0B40DD}"/>
              </a:ext>
            </a:extLst>
          </p:cNvPr>
          <p:cNvSpPr txBox="1"/>
          <p:nvPr/>
        </p:nvSpPr>
        <p:spPr>
          <a:xfrm>
            <a:off x="1070100" y="1202217"/>
            <a:ext cx="4495758" cy="646331"/>
          </a:xfrm>
          <a:prstGeom prst="rect">
            <a:avLst/>
          </a:prstGeom>
          <a:noFill/>
        </p:spPr>
        <p:txBody>
          <a:bodyPr wrap="square" rtlCol="0">
            <a:spAutoFit/>
          </a:bodyPr>
          <a:lstStyle/>
          <a:p>
            <a:r>
              <a:rPr lang="en-US"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Metaverse</a:t>
            </a:r>
          </a:p>
        </p:txBody>
      </p:sp>
      <p:sp>
        <p:nvSpPr>
          <p:cNvPr id="16" name="Rectangle 15">
            <a:extLst>
              <a:ext uri="{FF2B5EF4-FFF2-40B4-BE49-F238E27FC236}">
                <a16:creationId xmlns:a16="http://schemas.microsoft.com/office/drawing/2014/main" id="{78B2A76C-C2C9-4D56-B9C9-2F7DDEADBE3F}"/>
              </a:ext>
            </a:extLst>
          </p:cNvPr>
          <p:cNvSpPr/>
          <p:nvPr/>
        </p:nvSpPr>
        <p:spPr>
          <a:xfrm>
            <a:off x="995454" y="2361840"/>
            <a:ext cx="4495759" cy="2097434"/>
          </a:xfrm>
          <a:prstGeom prst="rect">
            <a:avLst/>
          </a:prstGeom>
        </p:spPr>
        <p:txBody>
          <a:bodyPr wrap="square">
            <a:spAutoFit/>
          </a:bodyPr>
          <a:lstStyle/>
          <a:p>
            <a:pPr>
              <a:lnSpc>
                <a:spcPct val="150000"/>
              </a:lnSpc>
            </a:pPr>
            <a:r>
              <a:rPr lang="en-GB" sz="1100" b="1" dirty="0">
                <a:solidFill>
                  <a:schemeClr val="bg1">
                    <a:lumMod val="50000"/>
                  </a:schemeClr>
                </a:solidFill>
                <a:latin typeface="Open Sans" panose="020B0606030504020204" pitchFamily="34" charset="0"/>
              </a:rPr>
              <a:t>Metaverse  is  a  new  beginning  to  create something new, much like the early days of the  Internet. </a:t>
            </a:r>
          </a:p>
          <a:p>
            <a:pPr>
              <a:lnSpc>
                <a:spcPct val="150000"/>
              </a:lnSpc>
            </a:pPr>
            <a:endParaRPr lang="en-GB" sz="1100" b="1" dirty="0">
              <a:solidFill>
                <a:schemeClr val="bg1">
                  <a:lumMod val="50000"/>
                </a:schemeClr>
              </a:solidFill>
              <a:latin typeface="Open Sans" panose="020B0606030504020204" pitchFamily="34" charset="0"/>
            </a:endParaRPr>
          </a:p>
          <a:p>
            <a:pPr>
              <a:lnSpc>
                <a:spcPct val="150000"/>
              </a:lnSpc>
            </a:pPr>
            <a:endParaRPr lang="en-GB" sz="1100" b="1" dirty="0">
              <a:solidFill>
                <a:schemeClr val="bg1">
                  <a:lumMod val="50000"/>
                </a:schemeClr>
              </a:solidFill>
              <a:latin typeface="Open Sans" panose="020B0606030504020204" pitchFamily="34" charset="0"/>
            </a:endParaRPr>
          </a:p>
          <a:p>
            <a:pPr>
              <a:lnSpc>
                <a:spcPct val="150000"/>
              </a:lnSpc>
            </a:pPr>
            <a:r>
              <a:rPr lang="en-GB" sz="1100" b="1" dirty="0">
                <a:solidFill>
                  <a:schemeClr val="bg1">
                    <a:lumMod val="50000"/>
                  </a:schemeClr>
                </a:solidFill>
                <a:latin typeface="DauphinPlain"/>
              </a:rPr>
              <a:t>The metaverse is a concept of an online, 3D, virtual space connecting users in all aspects of their lives. It would connect multiple platforms, similar to the internet containing different websites accessible through a single browser.</a:t>
            </a:r>
            <a:endParaRPr lang="en-US" sz="1100" b="1" dirty="0">
              <a:solidFill>
                <a:schemeClr val="bg1">
                  <a:lumMod val="50000"/>
                </a:schemeClr>
              </a:solidFill>
              <a:latin typeface="DauphinPlain"/>
            </a:endParaRPr>
          </a:p>
        </p:txBody>
      </p:sp>
      <p:grpSp>
        <p:nvGrpSpPr>
          <p:cNvPr id="5" name="Group 4">
            <a:extLst>
              <a:ext uri="{FF2B5EF4-FFF2-40B4-BE49-F238E27FC236}">
                <a16:creationId xmlns:a16="http://schemas.microsoft.com/office/drawing/2014/main" id="{063D17A2-386D-471E-81BF-EA87580817FD}"/>
              </a:ext>
            </a:extLst>
          </p:cNvPr>
          <p:cNvGrpSpPr/>
          <p:nvPr/>
        </p:nvGrpSpPr>
        <p:grpSpPr>
          <a:xfrm>
            <a:off x="6419080" y="1802381"/>
            <a:ext cx="767004" cy="756673"/>
            <a:chOff x="10738398" y="2486247"/>
            <a:chExt cx="767004" cy="756673"/>
          </a:xfrm>
        </p:grpSpPr>
        <p:sp>
          <p:nvSpPr>
            <p:cNvPr id="18" name="Rectangle: Rounded Corners 10">
              <a:extLst>
                <a:ext uri="{FF2B5EF4-FFF2-40B4-BE49-F238E27FC236}">
                  <a16:creationId xmlns:a16="http://schemas.microsoft.com/office/drawing/2014/main" id="{3474F523-5CDC-4B38-998D-5D52FF501F4B}"/>
                </a:ext>
              </a:extLst>
            </p:cNvPr>
            <p:cNvSpPr/>
            <p:nvPr/>
          </p:nvSpPr>
          <p:spPr>
            <a:xfrm>
              <a:off x="10738398" y="2486247"/>
              <a:ext cx="767004" cy="756673"/>
            </a:xfrm>
            <a:prstGeom prst="round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Freeform 139">
              <a:extLst>
                <a:ext uri="{FF2B5EF4-FFF2-40B4-BE49-F238E27FC236}">
                  <a16:creationId xmlns:a16="http://schemas.microsoft.com/office/drawing/2014/main" id="{319D852F-6907-4643-8DBC-5A0F24DD4FB5}"/>
                </a:ext>
              </a:extLst>
            </p:cNvPr>
            <p:cNvSpPr>
              <a:spLocks noChangeArrowheads="1"/>
            </p:cNvSpPr>
            <p:nvPr/>
          </p:nvSpPr>
          <p:spPr bwMode="auto">
            <a:xfrm>
              <a:off x="10966642" y="2707260"/>
              <a:ext cx="333154" cy="286936"/>
            </a:xfrm>
            <a:custGeom>
              <a:avLst/>
              <a:gdLst>
                <a:gd name="T0" fmla="*/ 212372 w 634"/>
                <a:gd name="T1" fmla="*/ 85082 h 546"/>
                <a:gd name="T2" fmla="*/ 212372 w 634"/>
                <a:gd name="T3" fmla="*/ 85082 h 546"/>
                <a:gd name="T4" fmla="*/ 169825 w 634"/>
                <a:gd name="T5" fmla="*/ 111400 h 546"/>
                <a:gd name="T6" fmla="*/ 159369 w 634"/>
                <a:gd name="T7" fmla="*/ 90130 h 546"/>
                <a:gd name="T8" fmla="*/ 186051 w 634"/>
                <a:gd name="T9" fmla="*/ 47949 h 546"/>
                <a:gd name="T10" fmla="*/ 138096 w 634"/>
                <a:gd name="T11" fmla="*/ 0 h 546"/>
                <a:gd name="T12" fmla="*/ 85093 w 634"/>
                <a:gd name="T13" fmla="*/ 47949 h 546"/>
                <a:gd name="T14" fmla="*/ 100958 w 634"/>
                <a:gd name="T15" fmla="*/ 85082 h 546"/>
                <a:gd name="T16" fmla="*/ 74637 w 634"/>
                <a:gd name="T17" fmla="*/ 85082 h 546"/>
                <a:gd name="T18" fmla="*/ 85093 w 634"/>
                <a:gd name="T19" fmla="*/ 58404 h 546"/>
                <a:gd name="T20" fmla="*/ 42546 w 634"/>
                <a:gd name="T21" fmla="*/ 15863 h 546"/>
                <a:gd name="T22" fmla="*/ 0 w 634"/>
                <a:gd name="T23" fmla="*/ 58404 h 546"/>
                <a:gd name="T24" fmla="*/ 15865 w 634"/>
                <a:gd name="T25" fmla="*/ 90130 h 546"/>
                <a:gd name="T26" fmla="*/ 0 w 634"/>
                <a:gd name="T27" fmla="*/ 111400 h 546"/>
                <a:gd name="T28" fmla="*/ 0 w 634"/>
                <a:gd name="T29" fmla="*/ 169804 h 546"/>
                <a:gd name="T30" fmla="*/ 32090 w 634"/>
                <a:gd name="T31" fmla="*/ 196482 h 546"/>
                <a:gd name="T32" fmla="*/ 143504 w 634"/>
                <a:gd name="T33" fmla="*/ 196482 h 546"/>
                <a:gd name="T34" fmla="*/ 169825 w 634"/>
                <a:gd name="T35" fmla="*/ 169804 h 546"/>
                <a:gd name="T36" fmla="*/ 169825 w 634"/>
                <a:gd name="T37" fmla="*/ 164757 h 546"/>
                <a:gd name="T38" fmla="*/ 212372 w 634"/>
                <a:gd name="T39" fmla="*/ 196482 h 546"/>
                <a:gd name="T40" fmla="*/ 228236 w 634"/>
                <a:gd name="T41" fmla="*/ 186027 h 546"/>
                <a:gd name="T42" fmla="*/ 228236 w 634"/>
                <a:gd name="T43" fmla="*/ 100945 h 546"/>
                <a:gd name="T44" fmla="*/ 212372 w 634"/>
                <a:gd name="T45" fmla="*/ 85082 h 546"/>
                <a:gd name="T46" fmla="*/ 15865 w 634"/>
                <a:gd name="T47" fmla="*/ 58404 h 546"/>
                <a:gd name="T48" fmla="*/ 15865 w 634"/>
                <a:gd name="T49" fmla="*/ 58404 h 546"/>
                <a:gd name="T50" fmla="*/ 42546 w 634"/>
                <a:gd name="T51" fmla="*/ 26678 h 546"/>
                <a:gd name="T52" fmla="*/ 74637 w 634"/>
                <a:gd name="T53" fmla="*/ 58404 h 546"/>
                <a:gd name="T54" fmla="*/ 42546 w 634"/>
                <a:gd name="T55" fmla="*/ 85082 h 546"/>
                <a:gd name="T56" fmla="*/ 15865 w 634"/>
                <a:gd name="T57" fmla="*/ 58404 h 546"/>
                <a:gd name="T58" fmla="*/ 159369 w 634"/>
                <a:gd name="T59" fmla="*/ 169804 h 546"/>
                <a:gd name="T60" fmla="*/ 159369 w 634"/>
                <a:gd name="T61" fmla="*/ 169804 h 546"/>
                <a:gd name="T62" fmla="*/ 143504 w 634"/>
                <a:gd name="T63" fmla="*/ 186027 h 546"/>
                <a:gd name="T64" fmla="*/ 32090 w 634"/>
                <a:gd name="T65" fmla="*/ 186027 h 546"/>
                <a:gd name="T66" fmla="*/ 15865 w 634"/>
                <a:gd name="T67" fmla="*/ 169804 h 546"/>
                <a:gd name="T68" fmla="*/ 15865 w 634"/>
                <a:gd name="T69" fmla="*/ 111400 h 546"/>
                <a:gd name="T70" fmla="*/ 32090 w 634"/>
                <a:gd name="T71" fmla="*/ 100945 h 546"/>
                <a:gd name="T72" fmla="*/ 143504 w 634"/>
                <a:gd name="T73" fmla="*/ 100945 h 546"/>
                <a:gd name="T74" fmla="*/ 159369 w 634"/>
                <a:gd name="T75" fmla="*/ 111400 h 546"/>
                <a:gd name="T76" fmla="*/ 159369 w 634"/>
                <a:gd name="T77" fmla="*/ 169804 h 546"/>
                <a:gd name="T78" fmla="*/ 138096 w 634"/>
                <a:gd name="T79" fmla="*/ 85082 h 546"/>
                <a:gd name="T80" fmla="*/ 138096 w 634"/>
                <a:gd name="T81" fmla="*/ 85082 h 546"/>
                <a:gd name="T82" fmla="*/ 100958 w 634"/>
                <a:gd name="T83" fmla="*/ 47949 h 546"/>
                <a:gd name="T84" fmla="*/ 138096 w 634"/>
                <a:gd name="T85" fmla="*/ 15863 h 546"/>
                <a:gd name="T86" fmla="*/ 169825 w 634"/>
                <a:gd name="T87" fmla="*/ 47949 h 546"/>
                <a:gd name="T88" fmla="*/ 138096 w 634"/>
                <a:gd name="T89" fmla="*/ 85082 h 546"/>
                <a:gd name="T90" fmla="*/ 212372 w 634"/>
                <a:gd name="T91" fmla="*/ 186027 h 546"/>
                <a:gd name="T92" fmla="*/ 212372 w 634"/>
                <a:gd name="T93" fmla="*/ 186027 h 546"/>
                <a:gd name="T94" fmla="*/ 169825 w 634"/>
                <a:gd name="T95" fmla="*/ 148534 h 546"/>
                <a:gd name="T96" fmla="*/ 169825 w 634"/>
                <a:gd name="T97" fmla="*/ 127623 h 546"/>
                <a:gd name="T98" fmla="*/ 212372 w 634"/>
                <a:gd name="T99" fmla="*/ 100945 h 546"/>
                <a:gd name="T100" fmla="*/ 212372 w 634"/>
                <a:gd name="T101" fmla="*/ 186027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dirty="0"/>
            </a:p>
          </p:txBody>
        </p:sp>
      </p:grpSp>
      <p:sp>
        <p:nvSpPr>
          <p:cNvPr id="21" name="Rectangle 20">
            <a:extLst>
              <a:ext uri="{FF2B5EF4-FFF2-40B4-BE49-F238E27FC236}">
                <a16:creationId xmlns:a16="http://schemas.microsoft.com/office/drawing/2014/main" id="{8B605676-533D-47BC-9C3A-E1555E36DE3D}"/>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spTree>
    <p:extLst>
      <p:ext uri="{BB962C8B-B14F-4D97-AF65-F5344CB8AC3E}">
        <p14:creationId xmlns:p14="http://schemas.microsoft.com/office/powerpoint/2010/main" val="39365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wipe(up)">
                                      <p:cBhvr>
                                        <p:cTn id="11" dur="500"/>
                                        <p:tgtEl>
                                          <p:spTgt spid="16">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animEffect transition="in" filter="wipe(up)">
                                      <p:cBhvr>
                                        <p:cTn id="15" dur="500"/>
                                        <p:tgtEl>
                                          <p:spTgt spid="16">
                                            <p:txEl>
                                              <p:pRg st="3" end="3"/>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ipe(up)">
                                      <p:cBhvr>
                                        <p:cTn id="1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1603188D-499D-453D-AA5A-E544AB64ADB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9769" b="19769"/>
          <a:stretch>
            <a:fillRect/>
          </a:stretch>
        </p:blipFill>
        <p:spPr/>
      </p:pic>
      <p:sp>
        <p:nvSpPr>
          <p:cNvPr id="16" name="TextBox 15">
            <a:extLst>
              <a:ext uri="{FF2B5EF4-FFF2-40B4-BE49-F238E27FC236}">
                <a16:creationId xmlns:a16="http://schemas.microsoft.com/office/drawing/2014/main" id="{2FE53C72-E0FF-4E44-8B60-4AA0F0A1C7D2}"/>
              </a:ext>
            </a:extLst>
          </p:cNvPr>
          <p:cNvSpPr txBox="1"/>
          <p:nvPr/>
        </p:nvSpPr>
        <p:spPr>
          <a:xfrm>
            <a:off x="1095515" y="3923033"/>
            <a:ext cx="6330520" cy="646331"/>
          </a:xfrm>
          <a:prstGeom prst="rect">
            <a:avLst/>
          </a:prstGeom>
          <a:noFill/>
        </p:spPr>
        <p:txBody>
          <a:bodyPr wrap="square" rtlCol="0">
            <a:spAutoFit/>
          </a:bodyPr>
          <a:lstStyle/>
          <a:p>
            <a:r>
              <a:rPr lang="en-US"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History.</a:t>
            </a:r>
            <a:endParaRPr lang="id-ID"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F249B521-221B-43B3-B565-053971FCDE7F}"/>
              </a:ext>
            </a:extLst>
          </p:cNvPr>
          <p:cNvSpPr/>
          <p:nvPr/>
        </p:nvSpPr>
        <p:spPr>
          <a:xfrm>
            <a:off x="1095515" y="5063397"/>
            <a:ext cx="4495759" cy="1335494"/>
          </a:xfrm>
          <a:prstGeom prst="rect">
            <a:avLst/>
          </a:prstGeom>
        </p:spPr>
        <p:txBody>
          <a:bodyPr wrap="square">
            <a:spAutoFit/>
          </a:bodyPr>
          <a:lstStyle/>
          <a:p>
            <a:pPr>
              <a:lnSpc>
                <a:spcPct val="150000"/>
              </a:lnSpc>
            </a:pPr>
            <a:r>
              <a:rPr lang="en-GB" sz="1100" dirty="0">
                <a:solidFill>
                  <a:schemeClr val="bg1">
                    <a:lumMod val="50000"/>
                  </a:schemeClr>
                </a:solidFill>
                <a:latin typeface="Open Sans" panose="020B0606030504020204" pitchFamily="34" charset="0"/>
              </a:rPr>
              <a:t>The term metaverse was coined in Neal Stephenson's 1992 science fiction novel Snow Crash, where humans, as programmable avatars, interact with each other and software agents, in a three-dimensional virtual space that uses the metaphor of the real world.</a:t>
            </a:r>
            <a:endParaRPr lang="en-US" sz="1100" dirty="0">
              <a:solidFill>
                <a:schemeClr val="bg1">
                  <a:lumMod val="50000"/>
                </a:schemeClr>
              </a:solidFill>
              <a:latin typeface="DauphinPlain"/>
            </a:endParaRPr>
          </a:p>
        </p:txBody>
      </p:sp>
      <p:sp>
        <p:nvSpPr>
          <p:cNvPr id="19" name="Rectangle 18">
            <a:extLst>
              <a:ext uri="{FF2B5EF4-FFF2-40B4-BE49-F238E27FC236}">
                <a16:creationId xmlns:a16="http://schemas.microsoft.com/office/drawing/2014/main" id="{BFC70659-5634-43F6-8445-98EF08813706}"/>
              </a:ext>
            </a:extLst>
          </p:cNvPr>
          <p:cNvSpPr/>
          <p:nvPr/>
        </p:nvSpPr>
        <p:spPr>
          <a:xfrm>
            <a:off x="6096000" y="5063397"/>
            <a:ext cx="4495759" cy="1335687"/>
          </a:xfrm>
          <a:prstGeom prst="rect">
            <a:avLst/>
          </a:prstGeom>
        </p:spPr>
        <p:txBody>
          <a:bodyPr wrap="square">
            <a:spAutoFit/>
          </a:bodyPr>
          <a:lstStyle/>
          <a:p>
            <a:pPr>
              <a:lnSpc>
                <a:spcPct val="150000"/>
              </a:lnSpc>
            </a:pPr>
            <a:r>
              <a:rPr lang="en-GB" sz="1100" dirty="0">
                <a:solidFill>
                  <a:schemeClr val="bg1">
                    <a:lumMod val="50000"/>
                  </a:schemeClr>
                </a:solidFill>
                <a:latin typeface="DauphinPlain"/>
              </a:rPr>
              <a:t>Its  most basic definition refers to “the concept of a fully immersive virtual world where people gather  to  socialize,  play,  and  work.”  It  is  a  simulated  digital  environment  that  combines augmented reality  (AR), virtual reality (VR),  blockchain, and  social media principles  to  create areas for rich user interaction that imitate the real world.</a:t>
            </a:r>
            <a:endParaRPr lang="en-US" sz="1100" dirty="0">
              <a:solidFill>
                <a:schemeClr val="bg1">
                  <a:lumMod val="50000"/>
                </a:schemeClr>
              </a:solidFill>
              <a:latin typeface="DauphinPlain"/>
            </a:endParaRPr>
          </a:p>
        </p:txBody>
      </p:sp>
      <p:sp>
        <p:nvSpPr>
          <p:cNvPr id="27" name="Round Diagonal Corner Rectangle 8">
            <a:extLst>
              <a:ext uri="{FF2B5EF4-FFF2-40B4-BE49-F238E27FC236}">
                <a16:creationId xmlns:a16="http://schemas.microsoft.com/office/drawing/2014/main" id="{1BC32A14-E36A-472E-A1DD-52CAF923F386}"/>
              </a:ext>
            </a:extLst>
          </p:cNvPr>
          <p:cNvSpPr/>
          <p:nvPr/>
        </p:nvSpPr>
        <p:spPr>
          <a:xfrm>
            <a:off x="7175304" y="2855959"/>
            <a:ext cx="3416455" cy="1640115"/>
          </a:xfrm>
          <a:prstGeom prst="roundRect">
            <a:avLst>
              <a:gd name="adj" fmla="val 11195"/>
            </a:avLst>
          </a:prstGeom>
          <a:solidFill>
            <a:schemeClr val="bg1"/>
          </a:solidFill>
          <a:ln>
            <a:noFill/>
          </a:ln>
          <a:effectLst>
            <a:outerShdw blurRad="3302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B0ACDAC-68CD-48A0-9E82-9B218B21F17A}"/>
              </a:ext>
            </a:extLst>
          </p:cNvPr>
          <p:cNvSpPr/>
          <p:nvPr/>
        </p:nvSpPr>
        <p:spPr>
          <a:xfrm>
            <a:off x="7494841" y="3098063"/>
            <a:ext cx="1935778" cy="384657"/>
          </a:xfrm>
          <a:prstGeom prst="rect">
            <a:avLst/>
          </a:prstGeom>
        </p:spPr>
        <p:txBody>
          <a:bodyPr wrap="square">
            <a:spAutoFit/>
          </a:bodyPr>
          <a:lstStyle/>
          <a:p>
            <a:pPr>
              <a:lnSpc>
                <a:spcPct val="150000"/>
              </a:lnSpc>
            </a:pPr>
            <a:r>
              <a:rPr lang="en-US" sz="1400" dirty="0">
                <a:solidFill>
                  <a:schemeClr val="tx1">
                    <a:lumMod val="95000"/>
                    <a:lumOff val="5000"/>
                  </a:schemeClr>
                </a:solidFill>
                <a:latin typeface="Open Sans" panose="020B0606030504020204" pitchFamily="34" charset="0"/>
              </a:rPr>
              <a:t>Description Here</a:t>
            </a:r>
          </a:p>
        </p:txBody>
      </p:sp>
      <p:sp>
        <p:nvSpPr>
          <p:cNvPr id="29" name="Rectangle 28">
            <a:extLst>
              <a:ext uri="{FF2B5EF4-FFF2-40B4-BE49-F238E27FC236}">
                <a16:creationId xmlns:a16="http://schemas.microsoft.com/office/drawing/2014/main" id="{3CABAF16-E669-4AB1-BF8C-163BA5BC36D8}"/>
              </a:ext>
            </a:extLst>
          </p:cNvPr>
          <p:cNvSpPr/>
          <p:nvPr/>
        </p:nvSpPr>
        <p:spPr>
          <a:xfrm>
            <a:off x="7494840" y="3672155"/>
            <a:ext cx="2773275" cy="573747"/>
          </a:xfrm>
          <a:prstGeom prst="rect">
            <a:avLst/>
          </a:prstGeom>
        </p:spPr>
        <p:txBody>
          <a:bodyPr wrap="square">
            <a:spAutoFit/>
          </a:bodyPr>
          <a:lstStyle/>
          <a:p>
            <a:pPr>
              <a:lnSpc>
                <a:spcPct val="150000"/>
              </a:lnSpc>
            </a:pPr>
            <a:r>
              <a:rPr lang="en-US" sz="1100" dirty="0">
                <a:solidFill>
                  <a:schemeClr val="bg1">
                    <a:lumMod val="50000"/>
                  </a:schemeClr>
                </a:solidFill>
                <a:latin typeface="Open Sans" panose="020B0606030504020204" pitchFamily="34" charset="0"/>
              </a:rPr>
              <a:t>Lorem Ipsum is simply dummy text of the printing and our the</a:t>
            </a:r>
            <a:endParaRPr lang="en-US" sz="1100" dirty="0">
              <a:solidFill>
                <a:schemeClr val="bg1">
                  <a:lumMod val="50000"/>
                </a:schemeClr>
              </a:solidFill>
              <a:latin typeface="DauphinPlain"/>
            </a:endParaRPr>
          </a:p>
        </p:txBody>
      </p:sp>
      <p:grpSp>
        <p:nvGrpSpPr>
          <p:cNvPr id="30" name="Group 29">
            <a:extLst>
              <a:ext uri="{FF2B5EF4-FFF2-40B4-BE49-F238E27FC236}">
                <a16:creationId xmlns:a16="http://schemas.microsoft.com/office/drawing/2014/main" id="{96480414-DC52-493C-ADAD-37F3F8A09526}"/>
              </a:ext>
            </a:extLst>
          </p:cNvPr>
          <p:cNvGrpSpPr/>
          <p:nvPr/>
        </p:nvGrpSpPr>
        <p:grpSpPr>
          <a:xfrm>
            <a:off x="9896681" y="3114998"/>
            <a:ext cx="371435" cy="371435"/>
            <a:chOff x="7353301" y="1254125"/>
            <a:chExt cx="295275" cy="295275"/>
          </a:xfrm>
          <a:solidFill>
            <a:schemeClr val="accent4"/>
          </a:solidFill>
        </p:grpSpPr>
        <p:sp>
          <p:nvSpPr>
            <p:cNvPr id="31" name="Freeform 12">
              <a:extLst>
                <a:ext uri="{FF2B5EF4-FFF2-40B4-BE49-F238E27FC236}">
                  <a16:creationId xmlns:a16="http://schemas.microsoft.com/office/drawing/2014/main" id="{E700B51C-BA43-4470-8C8F-ABBA63BA728A}"/>
                </a:ext>
              </a:extLst>
            </p:cNvPr>
            <p:cNvSpPr>
              <a:spLocks/>
            </p:cNvSpPr>
            <p:nvPr/>
          </p:nvSpPr>
          <p:spPr bwMode="auto">
            <a:xfrm>
              <a:off x="7426326" y="1327150"/>
              <a:ext cx="149225" cy="128588"/>
            </a:xfrm>
            <a:custGeom>
              <a:avLst/>
              <a:gdLst/>
              <a:ahLst/>
              <a:cxnLst>
                <a:cxn ang="0">
                  <a:pos x="0" y="47"/>
                </a:cxn>
                <a:cxn ang="0">
                  <a:pos x="24" y="47"/>
                </a:cxn>
                <a:cxn ang="0">
                  <a:pos x="24" y="81"/>
                </a:cxn>
                <a:cxn ang="0">
                  <a:pos x="70" y="81"/>
                </a:cxn>
                <a:cxn ang="0">
                  <a:pos x="70" y="47"/>
                </a:cxn>
                <a:cxn ang="0">
                  <a:pos x="94" y="47"/>
                </a:cxn>
                <a:cxn ang="0">
                  <a:pos x="46" y="0"/>
                </a:cxn>
                <a:cxn ang="0">
                  <a:pos x="0" y="47"/>
                </a:cxn>
              </a:cxnLst>
              <a:rect l="0" t="0" r="r" b="b"/>
              <a:pathLst>
                <a:path w="94" h="81">
                  <a:moveTo>
                    <a:pt x="0" y="47"/>
                  </a:moveTo>
                  <a:lnTo>
                    <a:pt x="24" y="47"/>
                  </a:lnTo>
                  <a:lnTo>
                    <a:pt x="24" y="81"/>
                  </a:lnTo>
                  <a:lnTo>
                    <a:pt x="70" y="81"/>
                  </a:lnTo>
                  <a:lnTo>
                    <a:pt x="70" y="47"/>
                  </a:lnTo>
                  <a:lnTo>
                    <a:pt x="94" y="47"/>
                  </a:lnTo>
                  <a:lnTo>
                    <a:pt x="46" y="0"/>
                  </a:lnTo>
                  <a:lnTo>
                    <a:pt x="0" y="47"/>
                  </a:lnTo>
                  <a:close/>
                </a:path>
              </a:pathLst>
            </a:custGeom>
            <a:grpFill/>
            <a:ln w="9525">
              <a:noFill/>
              <a:round/>
              <a:headEnd/>
              <a:tailEnd/>
            </a:ln>
          </p:spPr>
          <p:txBody>
            <a:bodyPr/>
            <a:lstStyle/>
            <a:p>
              <a:pPr fontAlgn="auto">
                <a:spcBef>
                  <a:spcPts val="0"/>
                </a:spcBef>
                <a:spcAft>
                  <a:spcPts val="0"/>
                </a:spcAft>
                <a:defRPr/>
              </a:pPr>
              <a:endParaRPr lang="en-US" dirty="0">
                <a:latin typeface="+mn-lt"/>
                <a:ea typeface="+mn-ea"/>
              </a:endParaRPr>
            </a:p>
          </p:txBody>
        </p:sp>
        <p:sp>
          <p:nvSpPr>
            <p:cNvPr id="32" name="Freeform 13">
              <a:extLst>
                <a:ext uri="{FF2B5EF4-FFF2-40B4-BE49-F238E27FC236}">
                  <a16:creationId xmlns:a16="http://schemas.microsoft.com/office/drawing/2014/main" id="{5C14C294-4DB3-4A25-802E-669206F4D675}"/>
                </a:ext>
              </a:extLst>
            </p:cNvPr>
            <p:cNvSpPr>
              <a:spLocks noEditPoints="1"/>
            </p:cNvSpPr>
            <p:nvPr/>
          </p:nvSpPr>
          <p:spPr bwMode="auto">
            <a:xfrm>
              <a:off x="7353301" y="1254125"/>
              <a:ext cx="295275" cy="295275"/>
            </a:xfrm>
            <a:custGeom>
              <a:avLst/>
              <a:gdLst/>
              <a:ahLst/>
              <a:cxnLst>
                <a:cxn ang="0">
                  <a:pos x="58" y="0"/>
                </a:cxn>
                <a:cxn ang="0">
                  <a:pos x="0" y="58"/>
                </a:cxn>
                <a:cxn ang="0">
                  <a:pos x="58" y="117"/>
                </a:cxn>
                <a:cxn ang="0">
                  <a:pos x="117" y="58"/>
                </a:cxn>
                <a:cxn ang="0">
                  <a:pos x="58" y="0"/>
                </a:cxn>
                <a:cxn ang="0">
                  <a:pos x="58" y="102"/>
                </a:cxn>
                <a:cxn ang="0">
                  <a:pos x="15" y="58"/>
                </a:cxn>
                <a:cxn ang="0">
                  <a:pos x="58" y="15"/>
                </a:cxn>
                <a:cxn ang="0">
                  <a:pos x="102" y="58"/>
                </a:cxn>
                <a:cxn ang="0">
                  <a:pos x="58" y="102"/>
                </a:cxn>
              </a:cxnLst>
              <a:rect l="0" t="0" r="r" b="b"/>
              <a:pathLst>
                <a:path w="117" h="117">
                  <a:moveTo>
                    <a:pt x="58" y="0"/>
                  </a:moveTo>
                  <a:cubicBezTo>
                    <a:pt x="26" y="0"/>
                    <a:pt x="0" y="26"/>
                    <a:pt x="0" y="58"/>
                  </a:cubicBezTo>
                  <a:cubicBezTo>
                    <a:pt x="0" y="91"/>
                    <a:pt x="26" y="117"/>
                    <a:pt x="58" y="117"/>
                  </a:cubicBezTo>
                  <a:cubicBezTo>
                    <a:pt x="91" y="117"/>
                    <a:pt x="117" y="91"/>
                    <a:pt x="117" y="58"/>
                  </a:cubicBezTo>
                  <a:cubicBezTo>
                    <a:pt x="117" y="26"/>
                    <a:pt x="91" y="0"/>
                    <a:pt x="58" y="0"/>
                  </a:cubicBezTo>
                  <a:close/>
                  <a:moveTo>
                    <a:pt x="58" y="102"/>
                  </a:moveTo>
                  <a:cubicBezTo>
                    <a:pt x="34" y="102"/>
                    <a:pt x="15" y="82"/>
                    <a:pt x="15" y="58"/>
                  </a:cubicBezTo>
                  <a:cubicBezTo>
                    <a:pt x="15" y="34"/>
                    <a:pt x="34" y="15"/>
                    <a:pt x="58" y="15"/>
                  </a:cubicBezTo>
                  <a:cubicBezTo>
                    <a:pt x="83" y="15"/>
                    <a:pt x="102" y="34"/>
                    <a:pt x="102" y="58"/>
                  </a:cubicBezTo>
                  <a:cubicBezTo>
                    <a:pt x="102" y="82"/>
                    <a:pt x="83" y="102"/>
                    <a:pt x="58" y="102"/>
                  </a:cubicBezTo>
                  <a:close/>
                </a:path>
              </a:pathLst>
            </a:custGeom>
            <a:grpFill/>
            <a:ln w="9525">
              <a:noFill/>
              <a:round/>
              <a:headEnd/>
              <a:tailEnd/>
            </a:ln>
          </p:spPr>
          <p:txBody>
            <a:bodyPr/>
            <a:lstStyle/>
            <a:p>
              <a:pPr fontAlgn="auto">
                <a:spcBef>
                  <a:spcPts val="0"/>
                </a:spcBef>
                <a:spcAft>
                  <a:spcPts val="0"/>
                </a:spcAft>
                <a:defRPr/>
              </a:pPr>
              <a:endParaRPr lang="en-US" dirty="0">
                <a:latin typeface="+mn-lt"/>
                <a:ea typeface="+mn-ea"/>
              </a:endParaRPr>
            </a:p>
          </p:txBody>
        </p:sp>
      </p:grpSp>
    </p:spTree>
    <p:extLst>
      <p:ext uri="{BB962C8B-B14F-4D97-AF65-F5344CB8AC3E}">
        <p14:creationId xmlns:p14="http://schemas.microsoft.com/office/powerpoint/2010/main" val="18602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up)">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wipe(up)">
                                      <p:cBhvr>
                                        <p:cTn id="15" dur="500"/>
                                        <p:tgtEl>
                                          <p:spTgt spid="19">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wipe(up)">
                                      <p:cBhvr>
                                        <p:cTn id="19" dur="500"/>
                                        <p:tgtEl>
                                          <p:spTgt spid="28">
                                            <p:txEl>
                                              <p:pRg st="0" end="0"/>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Effect transition="in" filter="wipe(up)">
                                      <p:cBhvr>
                                        <p:cTn id="2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C02CEF0-4E58-42F2-8D2E-760410C0AB3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319" r="5319"/>
          <a:stretch>
            <a:fillRect/>
          </a:stretch>
        </p:blipFill>
        <p:spPr/>
      </p:pic>
      <p:sp>
        <p:nvSpPr>
          <p:cNvPr id="8" name="Round Diagonal Corner Rectangle 8">
            <a:extLst>
              <a:ext uri="{FF2B5EF4-FFF2-40B4-BE49-F238E27FC236}">
                <a16:creationId xmlns:a16="http://schemas.microsoft.com/office/drawing/2014/main" id="{03AE2792-3A7E-4738-8195-9ECF70D8B20E}"/>
              </a:ext>
            </a:extLst>
          </p:cNvPr>
          <p:cNvSpPr/>
          <p:nvPr/>
        </p:nvSpPr>
        <p:spPr>
          <a:xfrm>
            <a:off x="5860470" y="1054649"/>
            <a:ext cx="3416455" cy="1640115"/>
          </a:xfrm>
          <a:prstGeom prst="roundRect">
            <a:avLst>
              <a:gd name="adj" fmla="val 11195"/>
            </a:avLst>
          </a:prstGeom>
          <a:solidFill>
            <a:schemeClr val="bg1"/>
          </a:solidFill>
          <a:ln>
            <a:noFill/>
          </a:ln>
          <a:effectLst>
            <a:outerShdw blurRad="3302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B1CA4FF-FF54-46B5-8790-A178B2282A66}"/>
              </a:ext>
            </a:extLst>
          </p:cNvPr>
          <p:cNvSpPr/>
          <p:nvPr/>
        </p:nvSpPr>
        <p:spPr>
          <a:xfrm>
            <a:off x="6180007" y="1296753"/>
            <a:ext cx="1935778" cy="384657"/>
          </a:xfrm>
          <a:prstGeom prst="rect">
            <a:avLst/>
          </a:prstGeom>
        </p:spPr>
        <p:txBody>
          <a:bodyPr wrap="square">
            <a:spAutoFit/>
          </a:bodyPr>
          <a:lstStyle/>
          <a:p>
            <a:pPr>
              <a:lnSpc>
                <a:spcPct val="150000"/>
              </a:lnSpc>
            </a:pPr>
            <a:r>
              <a:rPr lang="en-US" sz="1400" dirty="0">
                <a:solidFill>
                  <a:schemeClr val="tx1">
                    <a:lumMod val="95000"/>
                    <a:lumOff val="5000"/>
                  </a:schemeClr>
                </a:solidFill>
                <a:latin typeface="Open Sans" panose="020B0606030504020204" pitchFamily="34" charset="0"/>
              </a:rPr>
              <a:t>Description Here</a:t>
            </a:r>
          </a:p>
        </p:txBody>
      </p:sp>
      <p:sp>
        <p:nvSpPr>
          <p:cNvPr id="10" name="Rectangle 9">
            <a:extLst>
              <a:ext uri="{FF2B5EF4-FFF2-40B4-BE49-F238E27FC236}">
                <a16:creationId xmlns:a16="http://schemas.microsoft.com/office/drawing/2014/main" id="{1A58D1FE-DF3E-4DB6-9B44-4B0EA94ED64F}"/>
              </a:ext>
            </a:extLst>
          </p:cNvPr>
          <p:cNvSpPr/>
          <p:nvPr/>
        </p:nvSpPr>
        <p:spPr>
          <a:xfrm>
            <a:off x="6180006" y="1870845"/>
            <a:ext cx="2773275" cy="573747"/>
          </a:xfrm>
          <a:prstGeom prst="rect">
            <a:avLst/>
          </a:prstGeom>
        </p:spPr>
        <p:txBody>
          <a:bodyPr wrap="square">
            <a:spAutoFit/>
          </a:bodyPr>
          <a:lstStyle/>
          <a:p>
            <a:pPr>
              <a:lnSpc>
                <a:spcPct val="150000"/>
              </a:lnSpc>
            </a:pPr>
            <a:r>
              <a:rPr lang="en-US" sz="1100" dirty="0">
                <a:solidFill>
                  <a:schemeClr val="bg1">
                    <a:lumMod val="50000"/>
                  </a:schemeClr>
                </a:solidFill>
                <a:latin typeface="Open Sans" panose="020B0606030504020204" pitchFamily="34" charset="0"/>
              </a:rPr>
              <a:t>Lorem Ipsum is simply dummy text of the printing and our the</a:t>
            </a:r>
            <a:endParaRPr lang="en-US" sz="1100" dirty="0">
              <a:solidFill>
                <a:schemeClr val="bg1">
                  <a:lumMod val="50000"/>
                </a:schemeClr>
              </a:solidFill>
              <a:latin typeface="DauphinPlain"/>
            </a:endParaRPr>
          </a:p>
        </p:txBody>
      </p:sp>
      <p:grpSp>
        <p:nvGrpSpPr>
          <p:cNvPr id="11" name="Group 10">
            <a:extLst>
              <a:ext uri="{FF2B5EF4-FFF2-40B4-BE49-F238E27FC236}">
                <a16:creationId xmlns:a16="http://schemas.microsoft.com/office/drawing/2014/main" id="{59E3FA04-837A-42F3-B36B-60887BD1161C}"/>
              </a:ext>
            </a:extLst>
          </p:cNvPr>
          <p:cNvGrpSpPr/>
          <p:nvPr/>
        </p:nvGrpSpPr>
        <p:grpSpPr>
          <a:xfrm>
            <a:off x="8581847" y="1313688"/>
            <a:ext cx="371435" cy="371435"/>
            <a:chOff x="7353301" y="1254125"/>
            <a:chExt cx="295275" cy="295275"/>
          </a:xfrm>
          <a:solidFill>
            <a:schemeClr val="accent4"/>
          </a:solidFill>
        </p:grpSpPr>
        <p:sp>
          <p:nvSpPr>
            <p:cNvPr id="12" name="Freeform 12">
              <a:extLst>
                <a:ext uri="{FF2B5EF4-FFF2-40B4-BE49-F238E27FC236}">
                  <a16:creationId xmlns:a16="http://schemas.microsoft.com/office/drawing/2014/main" id="{40858DAA-976A-4567-A500-84445A08EDD8}"/>
                </a:ext>
              </a:extLst>
            </p:cNvPr>
            <p:cNvSpPr>
              <a:spLocks/>
            </p:cNvSpPr>
            <p:nvPr/>
          </p:nvSpPr>
          <p:spPr bwMode="auto">
            <a:xfrm>
              <a:off x="7426326" y="1327150"/>
              <a:ext cx="149225" cy="128588"/>
            </a:xfrm>
            <a:custGeom>
              <a:avLst/>
              <a:gdLst/>
              <a:ahLst/>
              <a:cxnLst>
                <a:cxn ang="0">
                  <a:pos x="0" y="47"/>
                </a:cxn>
                <a:cxn ang="0">
                  <a:pos x="24" y="47"/>
                </a:cxn>
                <a:cxn ang="0">
                  <a:pos x="24" y="81"/>
                </a:cxn>
                <a:cxn ang="0">
                  <a:pos x="70" y="81"/>
                </a:cxn>
                <a:cxn ang="0">
                  <a:pos x="70" y="47"/>
                </a:cxn>
                <a:cxn ang="0">
                  <a:pos x="94" y="47"/>
                </a:cxn>
                <a:cxn ang="0">
                  <a:pos x="46" y="0"/>
                </a:cxn>
                <a:cxn ang="0">
                  <a:pos x="0" y="47"/>
                </a:cxn>
              </a:cxnLst>
              <a:rect l="0" t="0" r="r" b="b"/>
              <a:pathLst>
                <a:path w="94" h="81">
                  <a:moveTo>
                    <a:pt x="0" y="47"/>
                  </a:moveTo>
                  <a:lnTo>
                    <a:pt x="24" y="47"/>
                  </a:lnTo>
                  <a:lnTo>
                    <a:pt x="24" y="81"/>
                  </a:lnTo>
                  <a:lnTo>
                    <a:pt x="70" y="81"/>
                  </a:lnTo>
                  <a:lnTo>
                    <a:pt x="70" y="47"/>
                  </a:lnTo>
                  <a:lnTo>
                    <a:pt x="94" y="47"/>
                  </a:lnTo>
                  <a:lnTo>
                    <a:pt x="46" y="0"/>
                  </a:lnTo>
                  <a:lnTo>
                    <a:pt x="0" y="47"/>
                  </a:lnTo>
                  <a:close/>
                </a:path>
              </a:pathLst>
            </a:custGeom>
            <a:grpFill/>
            <a:ln w="9525">
              <a:noFill/>
              <a:round/>
              <a:headEnd/>
              <a:tailEnd/>
            </a:ln>
          </p:spPr>
          <p:txBody>
            <a:bodyPr/>
            <a:lstStyle/>
            <a:p>
              <a:pPr fontAlgn="auto">
                <a:spcBef>
                  <a:spcPts val="0"/>
                </a:spcBef>
                <a:spcAft>
                  <a:spcPts val="0"/>
                </a:spcAft>
                <a:defRPr/>
              </a:pPr>
              <a:endParaRPr lang="en-US" dirty="0">
                <a:latin typeface="+mn-lt"/>
                <a:ea typeface="+mn-ea"/>
              </a:endParaRPr>
            </a:p>
          </p:txBody>
        </p:sp>
        <p:sp>
          <p:nvSpPr>
            <p:cNvPr id="13" name="Freeform 13">
              <a:extLst>
                <a:ext uri="{FF2B5EF4-FFF2-40B4-BE49-F238E27FC236}">
                  <a16:creationId xmlns:a16="http://schemas.microsoft.com/office/drawing/2014/main" id="{D54C9E19-AEC4-42FA-93A5-53F995F0DAD0}"/>
                </a:ext>
              </a:extLst>
            </p:cNvPr>
            <p:cNvSpPr>
              <a:spLocks noEditPoints="1"/>
            </p:cNvSpPr>
            <p:nvPr/>
          </p:nvSpPr>
          <p:spPr bwMode="auto">
            <a:xfrm>
              <a:off x="7353301" y="1254125"/>
              <a:ext cx="295275" cy="295275"/>
            </a:xfrm>
            <a:custGeom>
              <a:avLst/>
              <a:gdLst/>
              <a:ahLst/>
              <a:cxnLst>
                <a:cxn ang="0">
                  <a:pos x="58" y="0"/>
                </a:cxn>
                <a:cxn ang="0">
                  <a:pos x="0" y="58"/>
                </a:cxn>
                <a:cxn ang="0">
                  <a:pos x="58" y="117"/>
                </a:cxn>
                <a:cxn ang="0">
                  <a:pos x="117" y="58"/>
                </a:cxn>
                <a:cxn ang="0">
                  <a:pos x="58" y="0"/>
                </a:cxn>
                <a:cxn ang="0">
                  <a:pos x="58" y="102"/>
                </a:cxn>
                <a:cxn ang="0">
                  <a:pos x="15" y="58"/>
                </a:cxn>
                <a:cxn ang="0">
                  <a:pos x="58" y="15"/>
                </a:cxn>
                <a:cxn ang="0">
                  <a:pos x="102" y="58"/>
                </a:cxn>
                <a:cxn ang="0">
                  <a:pos x="58" y="102"/>
                </a:cxn>
              </a:cxnLst>
              <a:rect l="0" t="0" r="r" b="b"/>
              <a:pathLst>
                <a:path w="117" h="117">
                  <a:moveTo>
                    <a:pt x="58" y="0"/>
                  </a:moveTo>
                  <a:cubicBezTo>
                    <a:pt x="26" y="0"/>
                    <a:pt x="0" y="26"/>
                    <a:pt x="0" y="58"/>
                  </a:cubicBezTo>
                  <a:cubicBezTo>
                    <a:pt x="0" y="91"/>
                    <a:pt x="26" y="117"/>
                    <a:pt x="58" y="117"/>
                  </a:cubicBezTo>
                  <a:cubicBezTo>
                    <a:pt x="91" y="117"/>
                    <a:pt x="117" y="91"/>
                    <a:pt x="117" y="58"/>
                  </a:cubicBezTo>
                  <a:cubicBezTo>
                    <a:pt x="117" y="26"/>
                    <a:pt x="91" y="0"/>
                    <a:pt x="58" y="0"/>
                  </a:cubicBezTo>
                  <a:close/>
                  <a:moveTo>
                    <a:pt x="58" y="102"/>
                  </a:moveTo>
                  <a:cubicBezTo>
                    <a:pt x="34" y="102"/>
                    <a:pt x="15" y="82"/>
                    <a:pt x="15" y="58"/>
                  </a:cubicBezTo>
                  <a:cubicBezTo>
                    <a:pt x="15" y="34"/>
                    <a:pt x="34" y="15"/>
                    <a:pt x="58" y="15"/>
                  </a:cubicBezTo>
                  <a:cubicBezTo>
                    <a:pt x="83" y="15"/>
                    <a:pt x="102" y="34"/>
                    <a:pt x="102" y="58"/>
                  </a:cubicBezTo>
                  <a:cubicBezTo>
                    <a:pt x="102" y="82"/>
                    <a:pt x="83" y="102"/>
                    <a:pt x="58" y="102"/>
                  </a:cubicBezTo>
                  <a:close/>
                </a:path>
              </a:pathLst>
            </a:custGeom>
            <a:grpFill/>
            <a:ln w="9525">
              <a:noFill/>
              <a:round/>
              <a:headEnd/>
              <a:tailEnd/>
            </a:ln>
          </p:spPr>
          <p:txBody>
            <a:bodyPr/>
            <a:lstStyle/>
            <a:p>
              <a:pPr fontAlgn="auto">
                <a:spcBef>
                  <a:spcPts val="0"/>
                </a:spcBef>
                <a:spcAft>
                  <a:spcPts val="0"/>
                </a:spcAft>
                <a:defRPr/>
              </a:pPr>
              <a:endParaRPr lang="en-US" dirty="0">
                <a:latin typeface="+mn-lt"/>
                <a:ea typeface="+mn-ea"/>
              </a:endParaRPr>
            </a:p>
          </p:txBody>
        </p:sp>
      </p:grpSp>
      <p:sp>
        <p:nvSpPr>
          <p:cNvPr id="23" name="Rectangle 22">
            <a:extLst>
              <a:ext uri="{FF2B5EF4-FFF2-40B4-BE49-F238E27FC236}">
                <a16:creationId xmlns:a16="http://schemas.microsoft.com/office/drawing/2014/main" id="{64963164-E11D-4538-84F9-7DC48E8DE5A3}"/>
              </a:ext>
            </a:extLst>
          </p:cNvPr>
          <p:cNvSpPr/>
          <p:nvPr/>
        </p:nvSpPr>
        <p:spPr>
          <a:xfrm>
            <a:off x="972272" y="4943223"/>
            <a:ext cx="4495759" cy="1081578"/>
          </a:xfrm>
          <a:prstGeom prst="rect">
            <a:avLst/>
          </a:prstGeom>
        </p:spPr>
        <p:txBody>
          <a:bodyPr wrap="square">
            <a:spAutoFit/>
          </a:bodyPr>
          <a:lstStyle/>
          <a:p>
            <a:pPr>
              <a:lnSpc>
                <a:spcPct val="150000"/>
              </a:lnSpc>
            </a:pPr>
            <a:r>
              <a:rPr lang="en-GB" sz="1100" dirty="0">
                <a:solidFill>
                  <a:schemeClr val="bg1">
                    <a:lumMod val="50000"/>
                  </a:schemeClr>
                </a:solidFill>
                <a:latin typeface="Open Sans" panose="020B0606030504020204" pitchFamily="34" charset="0"/>
              </a:rPr>
              <a:t>The metaverse can shape the future in which we  spend  more  time  in  the  virtual  world than reality. An avatar represents you in the metaverse, comparable to the avatars that Facebook  started  using  in  2020.</a:t>
            </a:r>
            <a:endParaRPr lang="en-US" sz="1100" dirty="0">
              <a:solidFill>
                <a:schemeClr val="bg1">
                  <a:lumMod val="50000"/>
                </a:schemeClr>
              </a:solidFill>
              <a:latin typeface="DauphinPlain"/>
            </a:endParaRPr>
          </a:p>
        </p:txBody>
      </p:sp>
      <p:sp>
        <p:nvSpPr>
          <p:cNvPr id="24" name="Rectangle 23">
            <a:extLst>
              <a:ext uri="{FF2B5EF4-FFF2-40B4-BE49-F238E27FC236}">
                <a16:creationId xmlns:a16="http://schemas.microsoft.com/office/drawing/2014/main" id="{3C72C788-9781-47EE-8909-4AE180ACA0C4}"/>
              </a:ext>
            </a:extLst>
          </p:cNvPr>
          <p:cNvSpPr/>
          <p:nvPr/>
        </p:nvSpPr>
        <p:spPr>
          <a:xfrm>
            <a:off x="6332289" y="4886308"/>
            <a:ext cx="4495759" cy="1843325"/>
          </a:xfrm>
          <a:prstGeom prst="rect">
            <a:avLst/>
          </a:prstGeom>
        </p:spPr>
        <p:txBody>
          <a:bodyPr wrap="square">
            <a:spAutoFit/>
          </a:bodyPr>
          <a:lstStyle/>
          <a:p>
            <a:pPr>
              <a:lnSpc>
                <a:spcPct val="150000"/>
              </a:lnSpc>
            </a:pPr>
            <a:r>
              <a:rPr lang="en-GB" sz="1100" dirty="0">
                <a:solidFill>
                  <a:schemeClr val="bg1">
                    <a:lumMod val="50000"/>
                  </a:schemeClr>
                </a:solidFill>
                <a:latin typeface="Open Sans" panose="020B0606030504020204" pitchFamily="34" charset="0"/>
              </a:rPr>
              <a:t>Many technology experts believe it will eliminate the issue of geography, particularly when it comes to business interactions. According to Harding, an increasing number of businesses will have "boarded the metaverse train in 2022.” Many tech executives anticipate that one day, individuals will begin to create their metaverses and that instead of Oasis, we will all be relaxing in that world.</a:t>
            </a:r>
            <a:endParaRPr lang="en-US" sz="1100" dirty="0">
              <a:solidFill>
                <a:schemeClr val="bg1">
                  <a:lumMod val="50000"/>
                </a:schemeClr>
              </a:solidFill>
              <a:latin typeface="DauphinPlain"/>
            </a:endParaRPr>
          </a:p>
        </p:txBody>
      </p:sp>
      <p:sp>
        <p:nvSpPr>
          <p:cNvPr id="25" name="Rectangle 24">
            <a:extLst>
              <a:ext uri="{FF2B5EF4-FFF2-40B4-BE49-F238E27FC236}">
                <a16:creationId xmlns:a16="http://schemas.microsoft.com/office/drawing/2014/main" id="{74ED6FDE-02AF-4F27-8ECB-01E23A010B0E}"/>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sp>
        <p:nvSpPr>
          <p:cNvPr id="26" name="TextBox 25">
            <a:extLst>
              <a:ext uri="{FF2B5EF4-FFF2-40B4-BE49-F238E27FC236}">
                <a16:creationId xmlns:a16="http://schemas.microsoft.com/office/drawing/2014/main" id="{8163ABE4-88D4-4DA5-858B-378B47962CD4}"/>
              </a:ext>
            </a:extLst>
          </p:cNvPr>
          <p:cNvSpPr txBox="1"/>
          <p:nvPr/>
        </p:nvSpPr>
        <p:spPr>
          <a:xfrm>
            <a:off x="7415482" y="3052357"/>
            <a:ext cx="4495758" cy="646331"/>
          </a:xfrm>
          <a:prstGeom prst="rect">
            <a:avLst/>
          </a:prstGeom>
          <a:noFill/>
        </p:spPr>
        <p:txBody>
          <a:bodyPr wrap="square" rtlCol="0">
            <a:spAutoFit/>
          </a:bodyPr>
          <a:lstStyle/>
          <a:p>
            <a:r>
              <a:rPr lang="en-US"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Metaverse and real world.</a:t>
            </a:r>
            <a:endParaRPr lang="id-ID"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8854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up)">
                                      <p:cBhvr>
                                        <p:cTn id="11" dur="500"/>
                                        <p:tgtEl>
                                          <p:spTgt spid="10">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wipe(up)">
                                      <p:cBhvr>
                                        <p:cTn id="15" dur="500"/>
                                        <p:tgtEl>
                                          <p:spTgt spid="23">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animEffect transition="in" filter="wipe(up)">
                                      <p:cBhvr>
                                        <p:cTn id="19" dur="500"/>
                                        <p:tgtEl>
                                          <p:spTgt spid="24">
                                            <p:txEl>
                                              <p:pRg st="0" end="0"/>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animEffect transition="in" filter="wipe(up)">
                                      <p:cBhvr>
                                        <p:cTn id="23" dur="500"/>
                                        <p:tgtEl>
                                          <p:spTgt spid="25">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4A06D65-EF68-42A8-88C8-72E4CC18AB40}"/>
              </a:ext>
            </a:extLst>
          </p:cNvPr>
          <p:cNvSpPr txBox="1"/>
          <p:nvPr/>
        </p:nvSpPr>
        <p:spPr>
          <a:xfrm>
            <a:off x="915717" y="1314211"/>
            <a:ext cx="6743637" cy="1200329"/>
          </a:xfrm>
          <a:prstGeom prst="rect">
            <a:avLst/>
          </a:prstGeom>
          <a:noFill/>
        </p:spPr>
        <p:txBody>
          <a:bodyPr wrap="square" rtlCol="0">
            <a:spAutoFit/>
          </a:bodyPr>
          <a:lstStyle/>
          <a:p>
            <a:r>
              <a:rPr lang="en-US" sz="3600" b="1" dirty="0">
                <a:solidFill>
                  <a:srgbClr val="FF0000"/>
                </a:solidFill>
              </a:rPr>
              <a:t>Cryptocurrencies in Metaverse</a:t>
            </a:r>
            <a:endParaRPr lang="id-ID" sz="3600" b="1" dirty="0">
              <a:solidFill>
                <a:srgbClr val="FF0000"/>
              </a:solidFill>
              <a:latin typeface="Oswald" pitchFamily="2"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1214CB43-697A-4413-8562-C6C7E60A09A4}"/>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pic>
        <p:nvPicPr>
          <p:cNvPr id="5" name="Picture Placeholder 2">
            <a:extLst>
              <a:ext uri="{FF2B5EF4-FFF2-40B4-BE49-F238E27FC236}">
                <a16:creationId xmlns:a16="http://schemas.microsoft.com/office/drawing/2014/main" id="{E868F95D-8D33-EEA7-38FC-D57AD6F7F5A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897" r="5897"/>
          <a:stretch>
            <a:fillRect/>
          </a:stretch>
        </p:blipFill>
        <p:spPr>
          <a:xfrm>
            <a:off x="1296676" y="2999732"/>
            <a:ext cx="4495758" cy="2867892"/>
          </a:xfrm>
        </p:spPr>
      </p:pic>
      <p:sp>
        <p:nvSpPr>
          <p:cNvPr id="24" name="TextBox 23">
            <a:extLst>
              <a:ext uri="{FF2B5EF4-FFF2-40B4-BE49-F238E27FC236}">
                <a16:creationId xmlns:a16="http://schemas.microsoft.com/office/drawing/2014/main" id="{53A6A6A5-1B04-5780-36D5-DF5C1DC8A9BB}"/>
              </a:ext>
            </a:extLst>
          </p:cNvPr>
          <p:cNvSpPr txBox="1"/>
          <p:nvPr/>
        </p:nvSpPr>
        <p:spPr>
          <a:xfrm>
            <a:off x="1238758" y="3167084"/>
            <a:ext cx="4495758" cy="2700539"/>
          </a:xfrm>
          <a:prstGeom prst="rect">
            <a:avLst/>
          </a:prstGeom>
          <a:noFill/>
        </p:spPr>
        <p:txBody>
          <a:bodyPr wrap="square">
            <a:spAutoFit/>
          </a:bodyPr>
          <a:lstStyle/>
          <a:p>
            <a:r>
              <a:rPr lang="en-GB" sz="1400" dirty="0"/>
              <a:t>Since  metaverse  is  built  on  blockchain,  cryptocurrencies  also  use  the  same  technology. Therefore,  it  will  be  the  most  popular  form  of  payment  in  the  metaverse  world.  Using cryptocurrency will be the simplest, most convenient, and least expensive method to embark on a global metaverse shopping trip. You may use your cryptocurrency at any store, regardless of where it is located. You won't waste money on international communication or transaction costs if you use crypto, and most stores in the metaverse accept all major cryptocurrencies.</a:t>
            </a:r>
          </a:p>
        </p:txBody>
      </p:sp>
    </p:spTree>
    <p:extLst>
      <p:ext uri="{BB962C8B-B14F-4D97-AF65-F5344CB8AC3E}">
        <p14:creationId xmlns:p14="http://schemas.microsoft.com/office/powerpoint/2010/main" val="19325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up)">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4BFDCC4B-7E5B-45C8-93F9-4AA98111AF7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897" r="5897"/>
          <a:stretch>
            <a:fillRect/>
          </a:stretch>
        </p:blipFill>
        <p:spPr>
          <a:xfrm>
            <a:off x="973066" y="2346471"/>
            <a:ext cx="4495758" cy="2867892"/>
          </a:xfrm>
        </p:spPr>
      </p:pic>
      <p:sp>
        <p:nvSpPr>
          <p:cNvPr id="33" name="TextBox 32">
            <a:extLst>
              <a:ext uri="{FF2B5EF4-FFF2-40B4-BE49-F238E27FC236}">
                <a16:creationId xmlns:a16="http://schemas.microsoft.com/office/drawing/2014/main" id="{74E2C77C-14BF-45E6-A860-4EFEE8F261FE}"/>
              </a:ext>
            </a:extLst>
          </p:cNvPr>
          <p:cNvSpPr txBox="1"/>
          <p:nvPr/>
        </p:nvSpPr>
        <p:spPr>
          <a:xfrm>
            <a:off x="973067" y="1084253"/>
            <a:ext cx="4495758" cy="646331"/>
          </a:xfrm>
          <a:prstGeom prst="rect">
            <a:avLst/>
          </a:prstGeom>
          <a:noFill/>
        </p:spPr>
        <p:txBody>
          <a:bodyPr wrap="square" rtlCol="0">
            <a:spAutoFit/>
          </a:bodyPr>
          <a:lstStyle/>
          <a:p>
            <a:r>
              <a:rPr lang="en-US"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Business in metaverse</a:t>
            </a:r>
            <a:endParaRPr lang="id-ID"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endParaRPr>
          </a:p>
        </p:txBody>
      </p:sp>
      <p:sp>
        <p:nvSpPr>
          <p:cNvPr id="37" name="Rectangle 36">
            <a:extLst>
              <a:ext uri="{FF2B5EF4-FFF2-40B4-BE49-F238E27FC236}">
                <a16:creationId xmlns:a16="http://schemas.microsoft.com/office/drawing/2014/main" id="{09FFB142-DF1B-4E4D-A438-6327AFF6C679}"/>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sp>
        <p:nvSpPr>
          <p:cNvPr id="39" name="Rectangle 38">
            <a:extLst>
              <a:ext uri="{FF2B5EF4-FFF2-40B4-BE49-F238E27FC236}">
                <a16:creationId xmlns:a16="http://schemas.microsoft.com/office/drawing/2014/main" id="{626AE102-E33E-4906-A527-29B499A54E85}"/>
              </a:ext>
            </a:extLst>
          </p:cNvPr>
          <p:cNvSpPr/>
          <p:nvPr/>
        </p:nvSpPr>
        <p:spPr>
          <a:xfrm>
            <a:off x="973066" y="2280754"/>
            <a:ext cx="4495759" cy="2967159"/>
          </a:xfrm>
          <a:prstGeom prst="rect">
            <a:avLst/>
          </a:prstGeom>
        </p:spPr>
        <p:txBody>
          <a:bodyPr wrap="square">
            <a:spAutoFit/>
          </a:bodyPr>
          <a:lstStyle/>
          <a:p>
            <a:pPr>
              <a:lnSpc>
                <a:spcPct val="150000"/>
              </a:lnSpc>
            </a:pPr>
            <a:r>
              <a:rPr lang="en-GB" sz="1400" dirty="0">
                <a:latin typeface="Open Sans" panose="020B0606030504020204" pitchFamily="34" charset="0"/>
              </a:rPr>
              <a:t>Bloomberg  Intelligence's  metaverse  represents  a  "$800  billion  market  opportunity."  The metaverse creates a new economy in which wealth will be generated, traded, and increased with a  different  currency  yet  connected to  real-world  money.  We'll  soon  see  businesses  will  be formed, office buildings will be built, meeting for remote workers will be held, and job interviews will be conducted in the metaverse world.</a:t>
            </a:r>
            <a:endParaRPr lang="en-US" sz="1400" dirty="0">
              <a:latin typeface="DauphinPlain"/>
            </a:endParaRPr>
          </a:p>
        </p:txBody>
      </p:sp>
      <p:pic>
        <p:nvPicPr>
          <p:cNvPr id="6" name="Picture Placeholder 5">
            <a:extLst>
              <a:ext uri="{FF2B5EF4-FFF2-40B4-BE49-F238E27FC236}">
                <a16:creationId xmlns:a16="http://schemas.microsoft.com/office/drawing/2014/main" id="{4EE5A441-8540-472A-BAAA-C8A6D3E07503}"/>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5897" r="5897"/>
          <a:stretch>
            <a:fillRect/>
          </a:stretch>
        </p:blipFill>
        <p:spPr>
          <a:xfrm>
            <a:off x="6256645" y="3429000"/>
            <a:ext cx="4495758" cy="2867892"/>
          </a:xfrm>
        </p:spPr>
      </p:pic>
      <p:sp>
        <p:nvSpPr>
          <p:cNvPr id="9" name="TextBox 8">
            <a:extLst>
              <a:ext uri="{FF2B5EF4-FFF2-40B4-BE49-F238E27FC236}">
                <a16:creationId xmlns:a16="http://schemas.microsoft.com/office/drawing/2014/main" id="{1A63E656-14B5-3E32-061C-A6E6C5CC8BC7}"/>
              </a:ext>
            </a:extLst>
          </p:cNvPr>
          <p:cNvSpPr txBox="1"/>
          <p:nvPr/>
        </p:nvSpPr>
        <p:spPr>
          <a:xfrm>
            <a:off x="6256645" y="4055796"/>
            <a:ext cx="4495758" cy="1600438"/>
          </a:xfrm>
          <a:prstGeom prst="rect">
            <a:avLst/>
          </a:prstGeom>
          <a:noFill/>
        </p:spPr>
        <p:txBody>
          <a:bodyPr wrap="square">
            <a:spAutoFit/>
          </a:bodyPr>
          <a:lstStyle/>
          <a:p>
            <a:r>
              <a:rPr lang="en-GB" sz="1400" dirty="0"/>
              <a:t>The metaverse will see a surge in digital commerce, primarily as big-box retailers like Walmart aim to sell things there. CNBC reported Adidas launched NFTs and purchased land on Sandbox VR, a virtual real estate firm. Gucci, a fashion brand, collaborated with game developer Roblox to sell goods in the metaverse.</a:t>
            </a:r>
            <a:endParaRPr lang="en-US" sz="1400" dirty="0"/>
          </a:p>
        </p:txBody>
      </p:sp>
    </p:spTree>
    <p:extLst>
      <p:ext uri="{BB962C8B-B14F-4D97-AF65-F5344CB8AC3E}">
        <p14:creationId xmlns:p14="http://schemas.microsoft.com/office/powerpoint/2010/main" val="60211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wipe(up)">
                                      <p:cBhvr>
                                        <p:cTn id="11" dur="500"/>
                                        <p:tgtEl>
                                          <p:spTgt spid="37">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animEffect transition="in" filter="wipe(up)">
                                      <p:cBhvr>
                                        <p:cTn id="15"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9D10348-4918-4D08-B7D4-8577FC9E41AC}"/>
              </a:ext>
            </a:extLst>
          </p:cNvPr>
          <p:cNvSpPr txBox="1"/>
          <p:nvPr/>
        </p:nvSpPr>
        <p:spPr>
          <a:xfrm>
            <a:off x="1083552" y="775102"/>
            <a:ext cx="4495758" cy="1323439"/>
          </a:xfrm>
          <a:prstGeom prst="rect">
            <a:avLst/>
          </a:prstGeom>
          <a:noFill/>
        </p:spPr>
        <p:txBody>
          <a:bodyPr wrap="square" rtlCol="0">
            <a:spAutoFit/>
          </a:bodyPr>
          <a:lstStyle/>
          <a:p>
            <a:r>
              <a:rPr lang="it-IT" sz="4000" dirty="0">
                <a:solidFill>
                  <a:schemeClr val="accent4">
                    <a:lumMod val="50000"/>
                  </a:schemeClr>
                </a:solidFill>
                <a:latin typeface="Oswald" pitchFamily="2" charset="0"/>
                <a:ea typeface="Open Sans" panose="020B0606030504020204" pitchFamily="34" charset="0"/>
                <a:cs typeface="Open Sans" panose="020B0606030504020204" pitchFamily="34" charset="0"/>
              </a:rPr>
              <a:t>Fortnite’s Marshmello Concert in Metaverse</a:t>
            </a:r>
            <a:endParaRPr lang="id-ID" sz="4000" dirty="0">
              <a:solidFill>
                <a:schemeClr val="accent4">
                  <a:lumMod val="50000"/>
                </a:schemeClr>
              </a:solidFill>
              <a:latin typeface="Oswald" pitchFamily="2" charset="0"/>
              <a:ea typeface="Open Sans" panose="020B0606030504020204" pitchFamily="34" charset="0"/>
              <a:cs typeface="Open Sans" panose="020B0606030504020204" pitchFamily="34" charset="0"/>
            </a:endParaRPr>
          </a:p>
        </p:txBody>
      </p:sp>
      <p:sp>
        <p:nvSpPr>
          <p:cNvPr id="39" name="Rectangle 38">
            <a:extLst>
              <a:ext uri="{FF2B5EF4-FFF2-40B4-BE49-F238E27FC236}">
                <a16:creationId xmlns:a16="http://schemas.microsoft.com/office/drawing/2014/main" id="{720F3E9C-C48D-4AC6-A0D8-DE0D12AE7DC3}"/>
              </a:ext>
            </a:extLst>
          </p:cNvPr>
          <p:cNvSpPr/>
          <p:nvPr/>
        </p:nvSpPr>
        <p:spPr>
          <a:xfrm>
            <a:off x="1283313" y="2761253"/>
            <a:ext cx="4495759" cy="1725537"/>
          </a:xfrm>
          <a:prstGeom prst="rect">
            <a:avLst/>
          </a:prstGeom>
        </p:spPr>
        <p:txBody>
          <a:bodyPr wrap="square">
            <a:spAutoFit/>
          </a:bodyPr>
          <a:lstStyle/>
          <a:p>
            <a:pPr marL="171450" indent="-171450">
              <a:lnSpc>
                <a:spcPct val="150000"/>
              </a:lnSpc>
              <a:buFont typeface="Wingdings" panose="05000000000000000000" pitchFamily="2" charset="2"/>
              <a:buChar char="q"/>
            </a:pPr>
            <a:r>
              <a:rPr lang="en-GB" sz="1200" dirty="0">
                <a:solidFill>
                  <a:srgbClr val="0070C0"/>
                </a:solidFill>
                <a:latin typeface="Open Sans" panose="020B0606030504020204" pitchFamily="34" charset="0"/>
              </a:rPr>
              <a:t>Beyond  games,  Roblox  views  itself  as  a future hub for metaverse experiences. They intend  to  introduce  instructional videogames  into  schools.  Roblox  recently hosted  a  </a:t>
            </a:r>
            <a:r>
              <a:rPr lang="en-GB" sz="1200" dirty="0" err="1">
                <a:solidFill>
                  <a:srgbClr val="0070C0"/>
                </a:solidFill>
                <a:latin typeface="Open Sans" panose="020B0606030504020204" pitchFamily="34" charset="0"/>
              </a:rPr>
              <a:t>Marshmello</a:t>
            </a:r>
            <a:r>
              <a:rPr lang="en-GB" sz="1200" dirty="0">
                <a:solidFill>
                  <a:srgbClr val="0070C0"/>
                </a:solidFill>
                <a:latin typeface="Open Sans" panose="020B0606030504020204" pitchFamily="34" charset="0"/>
              </a:rPr>
              <a:t>  concert  in  Fortnite, which  gathered  60  million  people, indicating the metaverse's success.</a:t>
            </a:r>
            <a:endParaRPr lang="en-US" sz="1200" dirty="0">
              <a:solidFill>
                <a:srgbClr val="0070C0"/>
              </a:solidFill>
              <a:latin typeface="DauphinPlain"/>
            </a:endParaRPr>
          </a:p>
        </p:txBody>
      </p:sp>
      <p:sp>
        <p:nvSpPr>
          <p:cNvPr id="96" name="Rectangle 95">
            <a:extLst>
              <a:ext uri="{FF2B5EF4-FFF2-40B4-BE49-F238E27FC236}">
                <a16:creationId xmlns:a16="http://schemas.microsoft.com/office/drawing/2014/main" id="{CB2F35F8-F73F-4D4D-BDDA-2B615DEF1892}"/>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pic>
        <p:nvPicPr>
          <p:cNvPr id="3" name="Picture 2" descr="A group of people on a stage&#10;&#10;Description automatically generated with medium confidence">
            <a:extLst>
              <a:ext uri="{FF2B5EF4-FFF2-40B4-BE49-F238E27FC236}">
                <a16:creationId xmlns:a16="http://schemas.microsoft.com/office/drawing/2014/main" id="{3DE3634D-2894-0833-B003-D813B2EC2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443" y="1202971"/>
            <a:ext cx="4041239" cy="4452057"/>
          </a:xfrm>
          <a:prstGeom prst="rect">
            <a:avLst/>
          </a:prstGeom>
        </p:spPr>
      </p:pic>
      <p:sp>
        <p:nvSpPr>
          <p:cNvPr id="8" name="TextBox 7">
            <a:extLst>
              <a:ext uri="{FF2B5EF4-FFF2-40B4-BE49-F238E27FC236}">
                <a16:creationId xmlns:a16="http://schemas.microsoft.com/office/drawing/2014/main" id="{99FAD970-9882-DC1A-4F6C-C4A08E6D3A8A}"/>
              </a:ext>
            </a:extLst>
          </p:cNvPr>
          <p:cNvSpPr txBox="1"/>
          <p:nvPr/>
        </p:nvSpPr>
        <p:spPr>
          <a:xfrm>
            <a:off x="1283313" y="4697903"/>
            <a:ext cx="4495759" cy="1384995"/>
          </a:xfrm>
          <a:prstGeom prst="rect">
            <a:avLst/>
          </a:prstGeom>
          <a:noFill/>
        </p:spPr>
        <p:txBody>
          <a:bodyPr wrap="square">
            <a:spAutoFit/>
          </a:bodyPr>
          <a:lstStyle/>
          <a:p>
            <a:pPr marL="285750" indent="-285750" algn="l">
              <a:buFont typeface="Wingdings" panose="05000000000000000000" pitchFamily="2" charset="2"/>
              <a:buChar char="q"/>
            </a:pPr>
            <a:r>
              <a:rPr lang="en-GB" sz="1400" i="0" dirty="0">
                <a:solidFill>
                  <a:schemeClr val="accent4">
                    <a:lumMod val="75000"/>
                  </a:schemeClr>
                </a:solidFill>
                <a:effectLst/>
                <a:latin typeface="ff2"/>
              </a:rPr>
              <a:t>At the </a:t>
            </a:r>
            <a:r>
              <a:rPr lang="en-GB" sz="1400" i="0" dirty="0" err="1">
                <a:solidFill>
                  <a:schemeClr val="accent4">
                    <a:lumMod val="75000"/>
                  </a:schemeClr>
                </a:solidFill>
                <a:effectLst/>
                <a:latin typeface="ff2"/>
              </a:rPr>
              <a:t>Marshmello</a:t>
            </a:r>
            <a:r>
              <a:rPr lang="en-GB" sz="1400" i="0" dirty="0">
                <a:solidFill>
                  <a:schemeClr val="accent4">
                    <a:lumMod val="75000"/>
                  </a:schemeClr>
                </a:solidFill>
                <a:effectLst/>
                <a:latin typeface="ff2"/>
              </a:rPr>
              <a:t> show, everyone flocked to a stage where the DJ, in avatar form, spun beats, and there were cool things that happened like beat drops throwing everyone up in the air or disabling gravity altogether. Things were only possible in a video game concert.</a:t>
            </a:r>
          </a:p>
        </p:txBody>
      </p:sp>
    </p:spTree>
    <p:extLst>
      <p:ext uri="{BB962C8B-B14F-4D97-AF65-F5344CB8AC3E}">
        <p14:creationId xmlns:p14="http://schemas.microsoft.com/office/powerpoint/2010/main" val="14567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animEffect transition="in" filter="wipe(up)">
                                      <p:cBhvr>
                                        <p:cTn id="11" dur="500"/>
                                        <p:tgtEl>
                                          <p:spTgt spid="3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6">
                                            <p:txEl>
                                              <p:pRg st="0" end="0"/>
                                            </p:txEl>
                                          </p:spTgt>
                                        </p:tgtEl>
                                        <p:attrNameLst>
                                          <p:attrName>style.visibility</p:attrName>
                                        </p:attrNameLst>
                                      </p:cBhvr>
                                      <p:to>
                                        <p:strVal val="visible"/>
                                      </p:to>
                                    </p:set>
                                    <p:animEffect transition="in" filter="wipe(up)">
                                      <p:cBhvr>
                                        <p:cTn id="15" dur="5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FD6FC289-551E-4A1F-BFDE-BC189C0F2382}"/>
              </a:ext>
            </a:extLst>
          </p:cNvPr>
          <p:cNvGrpSpPr/>
          <p:nvPr/>
        </p:nvGrpSpPr>
        <p:grpSpPr>
          <a:xfrm>
            <a:off x="6016116" y="1339032"/>
            <a:ext cx="2600729" cy="4782599"/>
            <a:chOff x="5226408" y="1339032"/>
            <a:chExt cx="2600729" cy="4782599"/>
          </a:xfrm>
        </p:grpSpPr>
        <p:grpSp>
          <p:nvGrpSpPr>
            <p:cNvPr id="69" name="Group 68">
              <a:extLst>
                <a:ext uri="{FF2B5EF4-FFF2-40B4-BE49-F238E27FC236}">
                  <a16:creationId xmlns:a16="http://schemas.microsoft.com/office/drawing/2014/main" id="{E793C919-565D-4E65-907B-D00EFF84526A}"/>
                </a:ext>
              </a:extLst>
            </p:cNvPr>
            <p:cNvGrpSpPr/>
            <p:nvPr/>
          </p:nvGrpSpPr>
          <p:grpSpPr>
            <a:xfrm>
              <a:off x="5226408" y="1339032"/>
              <a:ext cx="2600729" cy="4782599"/>
              <a:chOff x="7907014" y="1354963"/>
              <a:chExt cx="2600729" cy="4782599"/>
            </a:xfrm>
          </p:grpSpPr>
          <p:grpSp>
            <p:nvGrpSpPr>
              <p:cNvPr id="70" name="Group 69">
                <a:extLst>
                  <a:ext uri="{FF2B5EF4-FFF2-40B4-BE49-F238E27FC236}">
                    <a16:creationId xmlns:a16="http://schemas.microsoft.com/office/drawing/2014/main" id="{B1D9E3F0-A1BD-47E3-AC6B-C5C4F2B36A24}"/>
                  </a:ext>
                </a:extLst>
              </p:cNvPr>
              <p:cNvGrpSpPr/>
              <p:nvPr/>
            </p:nvGrpSpPr>
            <p:grpSpPr>
              <a:xfrm>
                <a:off x="7907014" y="1354963"/>
                <a:ext cx="2522944" cy="4782599"/>
                <a:chOff x="7106980" y="1143000"/>
                <a:chExt cx="2602174" cy="5257800"/>
              </a:xfrm>
            </p:grpSpPr>
            <p:sp>
              <p:nvSpPr>
                <p:cNvPr id="88" name="Rectangle: Rounded Corners 87">
                  <a:extLst>
                    <a:ext uri="{FF2B5EF4-FFF2-40B4-BE49-F238E27FC236}">
                      <a16:creationId xmlns:a16="http://schemas.microsoft.com/office/drawing/2014/main" id="{A71271CB-AF0E-4226-A767-C312E468A40C}"/>
                    </a:ext>
                  </a:extLst>
                </p:cNvPr>
                <p:cNvSpPr/>
                <p:nvPr/>
              </p:nvSpPr>
              <p:spPr>
                <a:xfrm>
                  <a:off x="7143837" y="1143000"/>
                  <a:ext cx="2529317" cy="5257800"/>
                </a:xfrm>
                <a:prstGeom prst="roundRect">
                  <a:avLst>
                    <a:gd name="adj" fmla="val 1386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lt1"/>
                    </a:solidFill>
                  </a:endParaRPr>
                </a:p>
              </p:txBody>
            </p:sp>
            <p:sp>
              <p:nvSpPr>
                <p:cNvPr id="89" name="Rectangle: Top Corners Rounded 88">
                  <a:extLst>
                    <a:ext uri="{FF2B5EF4-FFF2-40B4-BE49-F238E27FC236}">
                      <a16:creationId xmlns:a16="http://schemas.microsoft.com/office/drawing/2014/main" id="{2B1397A7-35C9-4D23-90CC-F1A0218FCC3E}"/>
                    </a:ext>
                  </a:extLst>
                </p:cNvPr>
                <p:cNvSpPr/>
                <p:nvPr/>
              </p:nvSpPr>
              <p:spPr>
                <a:xfrm rot="5400000">
                  <a:off x="7016980" y="1918800"/>
                  <a:ext cx="21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Top Corners Rounded 89">
                  <a:extLst>
                    <a:ext uri="{FF2B5EF4-FFF2-40B4-BE49-F238E27FC236}">
                      <a16:creationId xmlns:a16="http://schemas.microsoft.com/office/drawing/2014/main" id="{BCE4D282-78B8-48AE-9E04-8B8795472CC3}"/>
                    </a:ext>
                  </a:extLst>
                </p:cNvPr>
                <p:cNvSpPr/>
                <p:nvPr/>
              </p:nvSpPr>
              <p:spPr>
                <a:xfrm rot="5400000">
                  <a:off x="6926980" y="2920125"/>
                  <a:ext cx="39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Rectangle: Top Corners Rounded 90">
                  <a:extLst>
                    <a:ext uri="{FF2B5EF4-FFF2-40B4-BE49-F238E27FC236}">
                      <a16:creationId xmlns:a16="http://schemas.microsoft.com/office/drawing/2014/main" id="{65A2A05E-8B2E-4293-BE4B-259E856654DD}"/>
                    </a:ext>
                  </a:extLst>
                </p:cNvPr>
                <p:cNvSpPr/>
                <p:nvPr/>
              </p:nvSpPr>
              <p:spPr>
                <a:xfrm rot="5400000">
                  <a:off x="6926980" y="2439808"/>
                  <a:ext cx="39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2" name="Rectangle: Top Corners Rounded 91">
                  <a:extLst>
                    <a:ext uri="{FF2B5EF4-FFF2-40B4-BE49-F238E27FC236}">
                      <a16:creationId xmlns:a16="http://schemas.microsoft.com/office/drawing/2014/main" id="{DB5119D8-3B9F-4992-865B-327F2830E18E}"/>
                    </a:ext>
                  </a:extLst>
                </p:cNvPr>
                <p:cNvSpPr/>
                <p:nvPr/>
              </p:nvSpPr>
              <p:spPr>
                <a:xfrm rot="16200000" flipH="1">
                  <a:off x="9493154" y="2439808"/>
                  <a:ext cx="39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1" name="Freeform: Shape 70">
                <a:extLst>
                  <a:ext uri="{FF2B5EF4-FFF2-40B4-BE49-F238E27FC236}">
                    <a16:creationId xmlns:a16="http://schemas.microsoft.com/office/drawing/2014/main" id="{DDF50F32-0763-4285-821A-01BA4CECE090}"/>
                  </a:ext>
                </a:extLst>
              </p:cNvPr>
              <p:cNvSpPr/>
              <p:nvPr/>
            </p:nvSpPr>
            <p:spPr>
              <a:xfrm>
                <a:off x="8059412" y="1444134"/>
                <a:ext cx="2192566" cy="4572397"/>
              </a:xfrm>
              <a:custGeom>
                <a:avLst/>
                <a:gdLst>
                  <a:gd name="connsiteX0" fmla="*/ 538536 w 5752982"/>
                  <a:gd name="connsiteY0" fmla="*/ 0 h 12455592"/>
                  <a:gd name="connsiteX1" fmla="*/ 1276014 w 5752982"/>
                  <a:gd name="connsiteY1" fmla="*/ 0 h 12455592"/>
                  <a:gd name="connsiteX2" fmla="*/ 1276014 w 5752982"/>
                  <a:gd name="connsiteY2" fmla="*/ 213657 h 12455592"/>
                  <a:gd name="connsiteX3" fmla="*/ 1521000 w 5752982"/>
                  <a:gd name="connsiteY3" fmla="*/ 457821 h 12455592"/>
                  <a:gd name="connsiteX4" fmla="*/ 4224694 w 5752982"/>
                  <a:gd name="connsiteY4" fmla="*/ 457821 h 12455592"/>
                  <a:gd name="connsiteX5" fmla="*/ 4469681 w 5752982"/>
                  <a:gd name="connsiteY5" fmla="*/ 213657 h 12455592"/>
                  <a:gd name="connsiteX6" fmla="*/ 4469681 w 5752982"/>
                  <a:gd name="connsiteY6" fmla="*/ 0 h 12455592"/>
                  <a:gd name="connsiteX7" fmla="*/ 5214446 w 5752982"/>
                  <a:gd name="connsiteY7" fmla="*/ 0 h 12455592"/>
                  <a:gd name="connsiteX8" fmla="*/ 5752982 w 5752982"/>
                  <a:gd name="connsiteY8" fmla="*/ 536724 h 12455592"/>
                  <a:gd name="connsiteX9" fmla="*/ 5752982 w 5752982"/>
                  <a:gd name="connsiteY9" fmla="*/ 11918868 h 12455592"/>
                  <a:gd name="connsiteX10" fmla="*/ 5214446 w 5752982"/>
                  <a:gd name="connsiteY10" fmla="*/ 12455592 h 12455592"/>
                  <a:gd name="connsiteX11" fmla="*/ 538536 w 5752982"/>
                  <a:gd name="connsiteY11" fmla="*/ 12455592 h 12455592"/>
                  <a:gd name="connsiteX12" fmla="*/ 0 w 5752982"/>
                  <a:gd name="connsiteY12" fmla="*/ 11918868 h 12455592"/>
                  <a:gd name="connsiteX13" fmla="*/ 0 w 5752982"/>
                  <a:gd name="connsiteY13" fmla="*/ 536724 h 12455592"/>
                  <a:gd name="connsiteX14" fmla="*/ 538536 w 5752982"/>
                  <a:gd name="connsiteY14" fmla="*/ 0 h 12455592"/>
                  <a:gd name="connsiteX0" fmla="*/ 538536 w 5752982"/>
                  <a:gd name="connsiteY0" fmla="*/ 0 h 12455592"/>
                  <a:gd name="connsiteX1" fmla="*/ 1276014 w 5752982"/>
                  <a:gd name="connsiteY1" fmla="*/ 0 h 12455592"/>
                  <a:gd name="connsiteX2" fmla="*/ 1276014 w 5752982"/>
                  <a:gd name="connsiteY2" fmla="*/ 213657 h 12455592"/>
                  <a:gd name="connsiteX3" fmla="*/ 1521000 w 5752982"/>
                  <a:gd name="connsiteY3" fmla="*/ 457821 h 12455592"/>
                  <a:gd name="connsiteX4" fmla="*/ 4339994 w 5752982"/>
                  <a:gd name="connsiteY4" fmla="*/ 300959 h 12455592"/>
                  <a:gd name="connsiteX5" fmla="*/ 4469681 w 5752982"/>
                  <a:gd name="connsiteY5" fmla="*/ 213657 h 12455592"/>
                  <a:gd name="connsiteX6" fmla="*/ 4469681 w 5752982"/>
                  <a:gd name="connsiteY6" fmla="*/ 0 h 12455592"/>
                  <a:gd name="connsiteX7" fmla="*/ 5214446 w 5752982"/>
                  <a:gd name="connsiteY7" fmla="*/ 0 h 12455592"/>
                  <a:gd name="connsiteX8" fmla="*/ 5752982 w 5752982"/>
                  <a:gd name="connsiteY8" fmla="*/ 536724 h 12455592"/>
                  <a:gd name="connsiteX9" fmla="*/ 5752982 w 5752982"/>
                  <a:gd name="connsiteY9" fmla="*/ 11918868 h 12455592"/>
                  <a:gd name="connsiteX10" fmla="*/ 5214446 w 5752982"/>
                  <a:gd name="connsiteY10" fmla="*/ 12455592 h 12455592"/>
                  <a:gd name="connsiteX11" fmla="*/ 538536 w 5752982"/>
                  <a:gd name="connsiteY11" fmla="*/ 12455592 h 12455592"/>
                  <a:gd name="connsiteX12" fmla="*/ 0 w 5752982"/>
                  <a:gd name="connsiteY12" fmla="*/ 11918868 h 12455592"/>
                  <a:gd name="connsiteX13" fmla="*/ 0 w 5752982"/>
                  <a:gd name="connsiteY13" fmla="*/ 536724 h 12455592"/>
                  <a:gd name="connsiteX14" fmla="*/ 538536 w 5752982"/>
                  <a:gd name="connsiteY14" fmla="*/ 0 h 12455592"/>
                  <a:gd name="connsiteX0" fmla="*/ 538536 w 5752982"/>
                  <a:gd name="connsiteY0" fmla="*/ 0 h 12455592"/>
                  <a:gd name="connsiteX1" fmla="*/ 1276014 w 5752982"/>
                  <a:gd name="connsiteY1" fmla="*/ 0 h 12455592"/>
                  <a:gd name="connsiteX2" fmla="*/ 1276014 w 5752982"/>
                  <a:gd name="connsiteY2" fmla="*/ 213657 h 12455592"/>
                  <a:gd name="connsiteX3" fmla="*/ 1444134 w 5752982"/>
                  <a:gd name="connsiteY3" fmla="*/ 300959 h 12455592"/>
                  <a:gd name="connsiteX4" fmla="*/ 4339994 w 5752982"/>
                  <a:gd name="connsiteY4" fmla="*/ 300959 h 12455592"/>
                  <a:gd name="connsiteX5" fmla="*/ 4469681 w 5752982"/>
                  <a:gd name="connsiteY5" fmla="*/ 213657 h 12455592"/>
                  <a:gd name="connsiteX6" fmla="*/ 4469681 w 5752982"/>
                  <a:gd name="connsiteY6" fmla="*/ 0 h 12455592"/>
                  <a:gd name="connsiteX7" fmla="*/ 5214446 w 5752982"/>
                  <a:gd name="connsiteY7" fmla="*/ 0 h 12455592"/>
                  <a:gd name="connsiteX8" fmla="*/ 5752982 w 5752982"/>
                  <a:gd name="connsiteY8" fmla="*/ 536724 h 12455592"/>
                  <a:gd name="connsiteX9" fmla="*/ 5752982 w 5752982"/>
                  <a:gd name="connsiteY9" fmla="*/ 11918868 h 12455592"/>
                  <a:gd name="connsiteX10" fmla="*/ 5214446 w 5752982"/>
                  <a:gd name="connsiteY10" fmla="*/ 12455592 h 12455592"/>
                  <a:gd name="connsiteX11" fmla="*/ 538536 w 5752982"/>
                  <a:gd name="connsiteY11" fmla="*/ 12455592 h 12455592"/>
                  <a:gd name="connsiteX12" fmla="*/ 0 w 5752982"/>
                  <a:gd name="connsiteY12" fmla="*/ 11918868 h 12455592"/>
                  <a:gd name="connsiteX13" fmla="*/ 0 w 5752982"/>
                  <a:gd name="connsiteY13" fmla="*/ 536724 h 12455592"/>
                  <a:gd name="connsiteX14" fmla="*/ 538536 w 5752982"/>
                  <a:gd name="connsiteY14" fmla="*/ 0 h 1245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52982" h="12455592">
                    <a:moveTo>
                      <a:pt x="538536" y="0"/>
                    </a:moveTo>
                    <a:lnTo>
                      <a:pt x="1276014" y="0"/>
                    </a:lnTo>
                    <a:lnTo>
                      <a:pt x="1276014" y="213657"/>
                    </a:lnTo>
                    <a:cubicBezTo>
                      <a:pt x="1276014" y="348502"/>
                      <a:pt x="1308831" y="300959"/>
                      <a:pt x="1444134" y="300959"/>
                    </a:cubicBezTo>
                    <a:lnTo>
                      <a:pt x="4339994" y="300959"/>
                    </a:lnTo>
                    <a:cubicBezTo>
                      <a:pt x="4475296" y="300959"/>
                      <a:pt x="4469681" y="348502"/>
                      <a:pt x="4469681" y="213657"/>
                    </a:cubicBezTo>
                    <a:lnTo>
                      <a:pt x="4469681" y="0"/>
                    </a:lnTo>
                    <a:lnTo>
                      <a:pt x="5214446" y="0"/>
                    </a:lnTo>
                    <a:cubicBezTo>
                      <a:pt x="5511872" y="0"/>
                      <a:pt x="5752982" y="240303"/>
                      <a:pt x="5752982" y="536724"/>
                    </a:cubicBezTo>
                    <a:lnTo>
                      <a:pt x="5752982" y="11918868"/>
                    </a:lnTo>
                    <a:cubicBezTo>
                      <a:pt x="5752982" y="12215294"/>
                      <a:pt x="5511872" y="12455592"/>
                      <a:pt x="5214446" y="12455592"/>
                    </a:cubicBezTo>
                    <a:lnTo>
                      <a:pt x="538536" y="12455592"/>
                    </a:lnTo>
                    <a:cubicBezTo>
                      <a:pt x="241113" y="12455592"/>
                      <a:pt x="0" y="12215294"/>
                      <a:pt x="0" y="11918868"/>
                    </a:cubicBezTo>
                    <a:lnTo>
                      <a:pt x="0" y="536724"/>
                    </a:lnTo>
                    <a:cubicBezTo>
                      <a:pt x="0" y="240303"/>
                      <a:pt x="241113" y="0"/>
                      <a:pt x="538536" y="0"/>
                    </a:cubicBezTo>
                    <a:close/>
                  </a:path>
                </a:pathLst>
              </a:cu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173B750A-2B9A-425C-90B3-0F39C1ADB24F}"/>
                  </a:ext>
                </a:extLst>
              </p:cNvPr>
              <p:cNvGrpSpPr/>
              <p:nvPr/>
            </p:nvGrpSpPr>
            <p:grpSpPr>
              <a:xfrm>
                <a:off x="8246193" y="3552194"/>
                <a:ext cx="2183765" cy="434313"/>
                <a:chOff x="1263184" y="4651201"/>
                <a:chExt cx="1934350" cy="384709"/>
              </a:xfrm>
            </p:grpSpPr>
            <p:sp>
              <p:nvSpPr>
                <p:cNvPr id="83" name="Rectangle: Rounded Corners 82">
                  <a:extLst>
                    <a:ext uri="{FF2B5EF4-FFF2-40B4-BE49-F238E27FC236}">
                      <a16:creationId xmlns:a16="http://schemas.microsoft.com/office/drawing/2014/main" id="{1A469F39-D6FD-4628-BD37-52F3321EAEA3}"/>
                    </a:ext>
                  </a:extLst>
                </p:cNvPr>
                <p:cNvSpPr/>
                <p:nvPr/>
              </p:nvSpPr>
              <p:spPr>
                <a:xfrm>
                  <a:off x="1263184" y="4654910"/>
                  <a:ext cx="1640578" cy="381000"/>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Rectangle: Rounded Corners 83">
                  <a:extLst>
                    <a:ext uri="{FF2B5EF4-FFF2-40B4-BE49-F238E27FC236}">
                      <a16:creationId xmlns:a16="http://schemas.microsoft.com/office/drawing/2014/main" id="{074548AE-2D56-419C-99DB-B56946A92537}"/>
                    </a:ext>
                  </a:extLst>
                </p:cNvPr>
                <p:cNvSpPr/>
                <p:nvPr/>
              </p:nvSpPr>
              <p:spPr>
                <a:xfrm>
                  <a:off x="1340349" y="4729839"/>
                  <a:ext cx="2667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Freeform 102">
                  <a:extLst>
                    <a:ext uri="{FF2B5EF4-FFF2-40B4-BE49-F238E27FC236}">
                      <a16:creationId xmlns:a16="http://schemas.microsoft.com/office/drawing/2014/main" id="{B64FDC98-C0D0-464E-AA1B-15CC9EF69162}"/>
                    </a:ext>
                  </a:extLst>
                </p:cNvPr>
                <p:cNvSpPr>
                  <a:spLocks noChangeArrowheads="1"/>
                </p:cNvSpPr>
                <p:nvPr/>
              </p:nvSpPr>
              <p:spPr bwMode="auto">
                <a:xfrm flipV="1">
                  <a:off x="1384858" y="4770323"/>
                  <a:ext cx="163170" cy="141887"/>
                </a:xfrm>
                <a:custGeom>
                  <a:avLst/>
                  <a:gdLst>
                    <a:gd name="T0" fmla="*/ 207323 w 589"/>
                    <a:gd name="T1" fmla="*/ 116134 h 516"/>
                    <a:gd name="T2" fmla="*/ 207323 w 589"/>
                    <a:gd name="T3" fmla="*/ 116134 h 516"/>
                    <a:gd name="T4" fmla="*/ 196487 w 589"/>
                    <a:gd name="T5" fmla="*/ 121510 h 516"/>
                    <a:gd name="T6" fmla="*/ 196487 w 589"/>
                    <a:gd name="T7" fmla="*/ 168824 h 516"/>
                    <a:gd name="T8" fmla="*/ 15892 w 589"/>
                    <a:gd name="T9" fmla="*/ 168824 h 516"/>
                    <a:gd name="T10" fmla="*/ 15892 w 589"/>
                    <a:gd name="T11" fmla="*/ 121510 h 516"/>
                    <a:gd name="T12" fmla="*/ 5057 w 589"/>
                    <a:gd name="T13" fmla="*/ 116134 h 516"/>
                    <a:gd name="T14" fmla="*/ 0 w 589"/>
                    <a:gd name="T15" fmla="*/ 121510 h 516"/>
                    <a:gd name="T16" fmla="*/ 0 w 589"/>
                    <a:gd name="T17" fmla="*/ 179577 h 516"/>
                    <a:gd name="T18" fmla="*/ 5057 w 589"/>
                    <a:gd name="T19" fmla="*/ 184596 h 516"/>
                    <a:gd name="T20" fmla="*/ 207323 w 589"/>
                    <a:gd name="T21" fmla="*/ 184596 h 516"/>
                    <a:gd name="T22" fmla="*/ 212380 w 589"/>
                    <a:gd name="T23" fmla="*/ 179577 h 516"/>
                    <a:gd name="T24" fmla="*/ 212380 w 589"/>
                    <a:gd name="T25" fmla="*/ 121510 h 516"/>
                    <a:gd name="T26" fmla="*/ 207323 w 589"/>
                    <a:gd name="T27" fmla="*/ 116134 h 516"/>
                    <a:gd name="T28" fmla="*/ 74405 w 589"/>
                    <a:gd name="T29" fmla="*/ 58067 h 516"/>
                    <a:gd name="T30" fmla="*/ 74405 w 589"/>
                    <a:gd name="T31" fmla="*/ 58067 h 516"/>
                    <a:gd name="T32" fmla="*/ 100772 w 589"/>
                    <a:gd name="T33" fmla="*/ 26524 h 516"/>
                    <a:gd name="T34" fmla="*/ 100772 w 589"/>
                    <a:gd name="T35" fmla="*/ 126529 h 516"/>
                    <a:gd name="T36" fmla="*/ 106190 w 589"/>
                    <a:gd name="T37" fmla="*/ 137282 h 516"/>
                    <a:gd name="T38" fmla="*/ 111608 w 589"/>
                    <a:gd name="T39" fmla="*/ 126529 h 516"/>
                    <a:gd name="T40" fmla="*/ 111608 w 589"/>
                    <a:gd name="T41" fmla="*/ 26524 h 516"/>
                    <a:gd name="T42" fmla="*/ 138336 w 589"/>
                    <a:gd name="T43" fmla="*/ 58067 h 516"/>
                    <a:gd name="T44" fmla="*/ 148810 w 589"/>
                    <a:gd name="T45" fmla="*/ 58067 h 516"/>
                    <a:gd name="T46" fmla="*/ 148810 w 589"/>
                    <a:gd name="T47" fmla="*/ 47672 h 516"/>
                    <a:gd name="T48" fmla="*/ 111608 w 589"/>
                    <a:gd name="T49" fmla="*/ 5377 h 516"/>
                    <a:gd name="T50" fmla="*/ 106190 w 589"/>
                    <a:gd name="T51" fmla="*/ 0 h 516"/>
                    <a:gd name="T52" fmla="*/ 100772 w 589"/>
                    <a:gd name="T53" fmla="*/ 5377 h 516"/>
                    <a:gd name="T54" fmla="*/ 63569 w 589"/>
                    <a:gd name="T55" fmla="*/ 47672 h 516"/>
                    <a:gd name="T56" fmla="*/ 63569 w 589"/>
                    <a:gd name="T57" fmla="*/ 58067 h 516"/>
                    <a:gd name="T58" fmla="*/ 74405 w 589"/>
                    <a:gd name="T59" fmla="*/ 58067 h 5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p>
              </p:txBody>
            </p:sp>
            <p:sp>
              <p:nvSpPr>
                <p:cNvPr id="86" name="Rectangle 85">
                  <a:extLst>
                    <a:ext uri="{FF2B5EF4-FFF2-40B4-BE49-F238E27FC236}">
                      <a16:creationId xmlns:a16="http://schemas.microsoft.com/office/drawing/2014/main" id="{7437FF4A-E3BA-48EC-A87E-81121697B36E}"/>
                    </a:ext>
                  </a:extLst>
                </p:cNvPr>
                <p:cNvSpPr/>
                <p:nvPr/>
              </p:nvSpPr>
              <p:spPr>
                <a:xfrm>
                  <a:off x="1592537" y="4651201"/>
                  <a:ext cx="1182962" cy="236668"/>
                </a:xfrm>
                <a:prstGeom prst="rect">
                  <a:avLst/>
                </a:prstGeom>
              </p:spPr>
              <p:txBody>
                <a:bodyPr wrap="square">
                  <a:spAutoFit/>
                </a:bodyPr>
                <a:lstStyle/>
                <a:p>
                  <a:pPr>
                    <a:lnSpc>
                      <a:spcPct val="150000"/>
                    </a:lnSpc>
                  </a:pPr>
                  <a:r>
                    <a:rPr lang="en-US" sz="700" b="1" dirty="0">
                      <a:latin typeface="Open Sans" panose="020B0606030504020204" pitchFamily="34" charset="0"/>
                      <a:ea typeface="Open Sans" panose="020B0606030504020204" pitchFamily="34" charset="0"/>
                      <a:cs typeface="Open Sans" panose="020B0606030504020204" pitchFamily="34" charset="0"/>
                    </a:rPr>
                    <a:t>Detail</a:t>
                  </a:r>
                </a:p>
              </p:txBody>
            </p:sp>
            <p:sp>
              <p:nvSpPr>
                <p:cNvPr id="87" name="Rectangle 86">
                  <a:extLst>
                    <a:ext uri="{FF2B5EF4-FFF2-40B4-BE49-F238E27FC236}">
                      <a16:creationId xmlns:a16="http://schemas.microsoft.com/office/drawing/2014/main" id="{F42EB926-EB37-4819-B2F7-7EE73FBB9CC1}"/>
                    </a:ext>
                  </a:extLst>
                </p:cNvPr>
                <p:cNvSpPr/>
                <p:nvPr/>
              </p:nvSpPr>
              <p:spPr>
                <a:xfrm>
                  <a:off x="1572752" y="4770323"/>
                  <a:ext cx="1624782" cy="237116"/>
                </a:xfrm>
                <a:prstGeom prst="rect">
                  <a:avLst/>
                </a:prstGeom>
              </p:spPr>
              <p:txBody>
                <a:bodyPr wrap="square">
                  <a:spAutoFit/>
                </a:bodyPr>
                <a:lstStyle/>
                <a:p>
                  <a:pPr>
                    <a:lnSpc>
                      <a:spcPct val="150000"/>
                    </a:lnSpc>
                  </a:pPr>
                  <a:r>
                    <a:rPr lang="en-US" sz="700" dirty="0">
                      <a:solidFill>
                        <a:schemeClr val="bg1">
                          <a:lumMod val="50000"/>
                        </a:schemeClr>
                      </a:solidFill>
                      <a:latin typeface="Open Sans" panose="020B0606030504020204" pitchFamily="34" charset="0"/>
                    </a:rPr>
                    <a:t>Lorem Ipsum is simply</a:t>
                  </a:r>
                  <a:endParaRPr lang="en-US" sz="700" dirty="0">
                    <a:solidFill>
                      <a:schemeClr val="bg1">
                        <a:lumMod val="50000"/>
                      </a:schemeClr>
                    </a:solidFill>
                    <a:latin typeface="DauphinPlain"/>
                  </a:endParaRPr>
                </a:p>
              </p:txBody>
            </p:sp>
          </p:grpSp>
          <p:grpSp>
            <p:nvGrpSpPr>
              <p:cNvPr id="73" name="Group 72">
                <a:extLst>
                  <a:ext uri="{FF2B5EF4-FFF2-40B4-BE49-F238E27FC236}">
                    <a16:creationId xmlns:a16="http://schemas.microsoft.com/office/drawing/2014/main" id="{C5B1767D-C424-476B-8DAC-0CB4FC98A1DA}"/>
                  </a:ext>
                </a:extLst>
              </p:cNvPr>
              <p:cNvGrpSpPr/>
              <p:nvPr/>
            </p:nvGrpSpPr>
            <p:grpSpPr>
              <a:xfrm>
                <a:off x="8246193" y="4171327"/>
                <a:ext cx="2183765" cy="434313"/>
                <a:chOff x="1263184" y="5199621"/>
                <a:chExt cx="1934350" cy="384709"/>
              </a:xfrm>
            </p:grpSpPr>
            <p:sp>
              <p:nvSpPr>
                <p:cNvPr id="78" name="Rectangle: Rounded Corners 77">
                  <a:extLst>
                    <a:ext uri="{FF2B5EF4-FFF2-40B4-BE49-F238E27FC236}">
                      <a16:creationId xmlns:a16="http://schemas.microsoft.com/office/drawing/2014/main" id="{81C8A11B-C06F-43E9-86A5-94BEE2ED74C5}"/>
                    </a:ext>
                  </a:extLst>
                </p:cNvPr>
                <p:cNvSpPr/>
                <p:nvPr/>
              </p:nvSpPr>
              <p:spPr>
                <a:xfrm>
                  <a:off x="1263184" y="5203330"/>
                  <a:ext cx="1640578" cy="381000"/>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Rounded Corners 78">
                  <a:extLst>
                    <a:ext uri="{FF2B5EF4-FFF2-40B4-BE49-F238E27FC236}">
                      <a16:creationId xmlns:a16="http://schemas.microsoft.com/office/drawing/2014/main" id="{4F9265A8-2B22-4583-8D29-9E7ACCE585E6}"/>
                    </a:ext>
                  </a:extLst>
                </p:cNvPr>
                <p:cNvSpPr/>
                <p:nvPr/>
              </p:nvSpPr>
              <p:spPr>
                <a:xfrm>
                  <a:off x="1340349" y="5278259"/>
                  <a:ext cx="2667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Rectangle 79">
                  <a:extLst>
                    <a:ext uri="{FF2B5EF4-FFF2-40B4-BE49-F238E27FC236}">
                      <a16:creationId xmlns:a16="http://schemas.microsoft.com/office/drawing/2014/main" id="{B4600F6C-80D2-4C57-BFA1-B4438D46CD55}"/>
                    </a:ext>
                  </a:extLst>
                </p:cNvPr>
                <p:cNvSpPr/>
                <p:nvPr/>
              </p:nvSpPr>
              <p:spPr>
                <a:xfrm>
                  <a:off x="1592537" y="5199621"/>
                  <a:ext cx="1182962" cy="236668"/>
                </a:xfrm>
                <a:prstGeom prst="rect">
                  <a:avLst/>
                </a:prstGeom>
              </p:spPr>
              <p:txBody>
                <a:bodyPr wrap="square">
                  <a:spAutoFit/>
                </a:bodyPr>
                <a:lstStyle/>
                <a:p>
                  <a:pPr>
                    <a:lnSpc>
                      <a:spcPct val="150000"/>
                    </a:lnSpc>
                  </a:pPr>
                  <a:r>
                    <a:rPr lang="en-US" sz="700" b="1" dirty="0">
                      <a:latin typeface="Open Sans" panose="020B0606030504020204" pitchFamily="34" charset="0"/>
                      <a:ea typeface="Open Sans" panose="020B0606030504020204" pitchFamily="34" charset="0"/>
                      <a:cs typeface="Open Sans" panose="020B0606030504020204" pitchFamily="34" charset="0"/>
                    </a:rPr>
                    <a:t>Detail</a:t>
                  </a:r>
                </a:p>
              </p:txBody>
            </p:sp>
            <p:sp>
              <p:nvSpPr>
                <p:cNvPr id="81" name="Rectangle 80">
                  <a:extLst>
                    <a:ext uri="{FF2B5EF4-FFF2-40B4-BE49-F238E27FC236}">
                      <a16:creationId xmlns:a16="http://schemas.microsoft.com/office/drawing/2014/main" id="{E3BFCF00-37CB-4FB0-91EB-846EFB5CBB71}"/>
                    </a:ext>
                  </a:extLst>
                </p:cNvPr>
                <p:cNvSpPr/>
                <p:nvPr/>
              </p:nvSpPr>
              <p:spPr>
                <a:xfrm>
                  <a:off x="1572752" y="5318743"/>
                  <a:ext cx="1624782" cy="237116"/>
                </a:xfrm>
                <a:prstGeom prst="rect">
                  <a:avLst/>
                </a:prstGeom>
              </p:spPr>
              <p:txBody>
                <a:bodyPr wrap="square">
                  <a:spAutoFit/>
                </a:bodyPr>
                <a:lstStyle/>
                <a:p>
                  <a:pPr>
                    <a:lnSpc>
                      <a:spcPct val="150000"/>
                    </a:lnSpc>
                  </a:pPr>
                  <a:r>
                    <a:rPr lang="en-US" sz="700" dirty="0">
                      <a:solidFill>
                        <a:schemeClr val="bg1">
                          <a:lumMod val="50000"/>
                        </a:schemeClr>
                      </a:solidFill>
                      <a:latin typeface="Open Sans" panose="020B0606030504020204" pitchFamily="34" charset="0"/>
                    </a:rPr>
                    <a:t>Lorem Ipsum is simply</a:t>
                  </a:r>
                  <a:endParaRPr lang="en-US" sz="700" dirty="0">
                    <a:solidFill>
                      <a:schemeClr val="bg1">
                        <a:lumMod val="50000"/>
                      </a:schemeClr>
                    </a:solidFill>
                    <a:latin typeface="DauphinPlain"/>
                  </a:endParaRPr>
                </a:p>
              </p:txBody>
            </p:sp>
            <p:sp>
              <p:nvSpPr>
                <p:cNvPr id="82" name="Freeform 125">
                  <a:extLst>
                    <a:ext uri="{FF2B5EF4-FFF2-40B4-BE49-F238E27FC236}">
                      <a16:creationId xmlns:a16="http://schemas.microsoft.com/office/drawing/2014/main" id="{8474B83F-56AE-4FCB-8C1C-B517783C4CF9}"/>
                    </a:ext>
                  </a:extLst>
                </p:cNvPr>
                <p:cNvSpPr>
                  <a:spLocks noChangeArrowheads="1"/>
                </p:cNvSpPr>
                <p:nvPr/>
              </p:nvSpPr>
              <p:spPr bwMode="auto">
                <a:xfrm>
                  <a:off x="1411866" y="5311362"/>
                  <a:ext cx="124834" cy="158124"/>
                </a:xfrm>
                <a:custGeom>
                  <a:avLst/>
                  <a:gdLst>
                    <a:gd name="T0" fmla="*/ 152838 w 443"/>
                    <a:gd name="T1" fmla="*/ 89486 h 561"/>
                    <a:gd name="T2" fmla="*/ 152838 w 443"/>
                    <a:gd name="T3" fmla="*/ 89486 h 561"/>
                    <a:gd name="T4" fmla="*/ 21118 w 443"/>
                    <a:gd name="T5" fmla="*/ 5369 h 561"/>
                    <a:gd name="T6" fmla="*/ 0 w 443"/>
                    <a:gd name="T7" fmla="*/ 15750 h 561"/>
                    <a:gd name="T8" fmla="*/ 0 w 443"/>
                    <a:gd name="T9" fmla="*/ 184342 h 561"/>
                    <a:gd name="T10" fmla="*/ 21118 w 443"/>
                    <a:gd name="T11" fmla="*/ 195080 h 561"/>
                    <a:gd name="T12" fmla="*/ 152838 w 443"/>
                    <a:gd name="T13" fmla="*/ 110605 h 561"/>
                    <a:gd name="T14" fmla="*/ 152838 w 443"/>
                    <a:gd name="T15" fmla="*/ 89486 h 561"/>
                    <a:gd name="T16" fmla="*/ 15749 w 443"/>
                    <a:gd name="T17" fmla="*/ 179330 h 561"/>
                    <a:gd name="T18" fmla="*/ 15749 w 443"/>
                    <a:gd name="T19" fmla="*/ 179330 h 561"/>
                    <a:gd name="T20" fmla="*/ 15749 w 443"/>
                    <a:gd name="T21" fmla="*/ 21119 h 561"/>
                    <a:gd name="T22" fmla="*/ 142458 w 443"/>
                    <a:gd name="T23" fmla="*/ 100225 h 561"/>
                    <a:gd name="T24" fmla="*/ 15749 w 443"/>
                    <a:gd name="T25" fmla="*/ 17933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p>
              </p:txBody>
            </p:sp>
          </p:grpSp>
          <p:sp>
            <p:nvSpPr>
              <p:cNvPr id="75" name="Rectangle 74">
                <a:extLst>
                  <a:ext uri="{FF2B5EF4-FFF2-40B4-BE49-F238E27FC236}">
                    <a16:creationId xmlns:a16="http://schemas.microsoft.com/office/drawing/2014/main" id="{6F48B65D-252F-4F97-B026-43555C074E5A}"/>
                  </a:ext>
                </a:extLst>
              </p:cNvPr>
              <p:cNvSpPr/>
              <p:nvPr/>
            </p:nvSpPr>
            <p:spPr>
              <a:xfrm>
                <a:off x="8165355" y="5474183"/>
                <a:ext cx="1335493" cy="267184"/>
              </a:xfrm>
              <a:prstGeom prst="rect">
                <a:avLst/>
              </a:prstGeom>
            </p:spPr>
            <p:txBody>
              <a:bodyPr wrap="square">
                <a:spAutoFit/>
              </a:bodyPr>
              <a:lstStyle/>
              <a:p>
                <a:pPr>
                  <a:lnSpc>
                    <a:spcPct val="150000"/>
                  </a:lnSpc>
                </a:pPr>
                <a:r>
                  <a:rPr lang="en-US" sz="7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Sign In</a:t>
                </a:r>
              </a:p>
            </p:txBody>
          </p:sp>
          <p:sp>
            <p:nvSpPr>
              <p:cNvPr id="76" name="Rectangle 75">
                <a:extLst>
                  <a:ext uri="{FF2B5EF4-FFF2-40B4-BE49-F238E27FC236}">
                    <a16:creationId xmlns:a16="http://schemas.microsoft.com/office/drawing/2014/main" id="{99EAD2EE-B7D2-416C-AD84-09888C2F72AF}"/>
                  </a:ext>
                </a:extLst>
              </p:cNvPr>
              <p:cNvSpPr/>
              <p:nvPr/>
            </p:nvSpPr>
            <p:spPr>
              <a:xfrm>
                <a:off x="9172250" y="5446876"/>
                <a:ext cx="1335493" cy="267184"/>
              </a:xfrm>
              <a:prstGeom prst="rect">
                <a:avLst/>
              </a:prstGeom>
            </p:spPr>
            <p:txBody>
              <a:bodyPr wrap="square">
                <a:spAutoFit/>
              </a:bodyPr>
              <a:lstStyle/>
              <a:p>
                <a:pPr>
                  <a:lnSpc>
                    <a:spcPct val="150000"/>
                  </a:lnSpc>
                </a:pPr>
                <a:r>
                  <a:rPr lang="en-US" sz="7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Forgot Password</a:t>
                </a:r>
              </a:p>
            </p:txBody>
          </p:sp>
          <p:sp>
            <p:nvSpPr>
              <p:cNvPr id="77" name="Rectangle 76">
                <a:extLst>
                  <a:ext uri="{FF2B5EF4-FFF2-40B4-BE49-F238E27FC236}">
                    <a16:creationId xmlns:a16="http://schemas.microsoft.com/office/drawing/2014/main" id="{EE64E4D2-7AB9-42CE-A977-032A0BD5EFE5}"/>
                  </a:ext>
                </a:extLst>
              </p:cNvPr>
              <p:cNvSpPr/>
              <p:nvPr/>
            </p:nvSpPr>
            <p:spPr>
              <a:xfrm>
                <a:off x="8762814" y="1680463"/>
                <a:ext cx="1335493" cy="236668"/>
              </a:xfrm>
              <a:prstGeom prst="rect">
                <a:avLst/>
              </a:prstGeom>
            </p:spPr>
            <p:txBody>
              <a:bodyPr wrap="square">
                <a:spAutoFit/>
              </a:bodyPr>
              <a:lstStyle/>
              <a:p>
                <a:pPr algn="r">
                  <a:lnSpc>
                    <a:spcPct val="150000"/>
                  </a:lnSpc>
                </a:pPr>
                <a:r>
                  <a:rPr lang="en-US" sz="7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Back &gt;</a:t>
                </a:r>
              </a:p>
            </p:txBody>
          </p:sp>
        </p:grpSp>
        <p:grpSp>
          <p:nvGrpSpPr>
            <p:cNvPr id="12" name="Group 11">
              <a:extLst>
                <a:ext uri="{FF2B5EF4-FFF2-40B4-BE49-F238E27FC236}">
                  <a16:creationId xmlns:a16="http://schemas.microsoft.com/office/drawing/2014/main" id="{F1E77B6B-5583-49BF-B22C-926527E50D5D}"/>
                </a:ext>
              </a:extLst>
            </p:cNvPr>
            <p:cNvGrpSpPr/>
            <p:nvPr/>
          </p:nvGrpSpPr>
          <p:grpSpPr>
            <a:xfrm>
              <a:off x="5565587" y="4760887"/>
              <a:ext cx="2183765" cy="434313"/>
              <a:chOff x="5565587" y="4760887"/>
              <a:chExt cx="2183765" cy="434313"/>
            </a:xfrm>
          </p:grpSpPr>
          <p:grpSp>
            <p:nvGrpSpPr>
              <p:cNvPr id="93" name="Group 92">
                <a:extLst>
                  <a:ext uri="{FF2B5EF4-FFF2-40B4-BE49-F238E27FC236}">
                    <a16:creationId xmlns:a16="http://schemas.microsoft.com/office/drawing/2014/main" id="{391FB53D-4894-4527-B7D4-3CD95A5FE7F1}"/>
                  </a:ext>
                </a:extLst>
              </p:cNvPr>
              <p:cNvGrpSpPr/>
              <p:nvPr/>
            </p:nvGrpSpPr>
            <p:grpSpPr>
              <a:xfrm>
                <a:off x="5565587" y="4760887"/>
                <a:ext cx="2183765" cy="434313"/>
                <a:chOff x="1263184" y="5199621"/>
                <a:chExt cx="1934350" cy="384709"/>
              </a:xfrm>
            </p:grpSpPr>
            <p:sp>
              <p:nvSpPr>
                <p:cNvPr id="94" name="Rectangle: Rounded Corners 93">
                  <a:extLst>
                    <a:ext uri="{FF2B5EF4-FFF2-40B4-BE49-F238E27FC236}">
                      <a16:creationId xmlns:a16="http://schemas.microsoft.com/office/drawing/2014/main" id="{53EC1157-75C7-4289-8F20-AA24EE82F461}"/>
                    </a:ext>
                  </a:extLst>
                </p:cNvPr>
                <p:cNvSpPr/>
                <p:nvPr/>
              </p:nvSpPr>
              <p:spPr>
                <a:xfrm>
                  <a:off x="1263184" y="5203330"/>
                  <a:ext cx="1640578" cy="381000"/>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F16B8869-A308-4405-AC9F-1BADA54C9717}"/>
                    </a:ext>
                  </a:extLst>
                </p:cNvPr>
                <p:cNvSpPr/>
                <p:nvPr/>
              </p:nvSpPr>
              <p:spPr>
                <a:xfrm>
                  <a:off x="1340349" y="5278259"/>
                  <a:ext cx="2667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95">
                  <a:extLst>
                    <a:ext uri="{FF2B5EF4-FFF2-40B4-BE49-F238E27FC236}">
                      <a16:creationId xmlns:a16="http://schemas.microsoft.com/office/drawing/2014/main" id="{3468D541-24F9-45B7-ADD3-FFD1A0A6A9D9}"/>
                    </a:ext>
                  </a:extLst>
                </p:cNvPr>
                <p:cNvSpPr/>
                <p:nvPr/>
              </p:nvSpPr>
              <p:spPr>
                <a:xfrm>
                  <a:off x="1592537" y="5199621"/>
                  <a:ext cx="1182962" cy="236668"/>
                </a:xfrm>
                <a:prstGeom prst="rect">
                  <a:avLst/>
                </a:prstGeom>
              </p:spPr>
              <p:txBody>
                <a:bodyPr wrap="square">
                  <a:spAutoFit/>
                </a:bodyPr>
                <a:lstStyle/>
                <a:p>
                  <a:pPr>
                    <a:lnSpc>
                      <a:spcPct val="150000"/>
                    </a:lnSpc>
                  </a:pPr>
                  <a:r>
                    <a:rPr lang="en-US" sz="700" b="1" dirty="0">
                      <a:latin typeface="Open Sans" panose="020B0606030504020204" pitchFamily="34" charset="0"/>
                      <a:ea typeface="Open Sans" panose="020B0606030504020204" pitchFamily="34" charset="0"/>
                      <a:cs typeface="Open Sans" panose="020B0606030504020204" pitchFamily="34" charset="0"/>
                    </a:rPr>
                    <a:t>Detail</a:t>
                  </a:r>
                </a:p>
              </p:txBody>
            </p:sp>
            <p:sp>
              <p:nvSpPr>
                <p:cNvPr id="97" name="Rectangle 96">
                  <a:extLst>
                    <a:ext uri="{FF2B5EF4-FFF2-40B4-BE49-F238E27FC236}">
                      <a16:creationId xmlns:a16="http://schemas.microsoft.com/office/drawing/2014/main" id="{41549C0D-C5DB-4415-ADD9-F15BF9F03311}"/>
                    </a:ext>
                  </a:extLst>
                </p:cNvPr>
                <p:cNvSpPr/>
                <p:nvPr/>
              </p:nvSpPr>
              <p:spPr>
                <a:xfrm>
                  <a:off x="1572752" y="5318743"/>
                  <a:ext cx="1624782" cy="237116"/>
                </a:xfrm>
                <a:prstGeom prst="rect">
                  <a:avLst/>
                </a:prstGeom>
              </p:spPr>
              <p:txBody>
                <a:bodyPr wrap="square">
                  <a:spAutoFit/>
                </a:bodyPr>
                <a:lstStyle/>
                <a:p>
                  <a:pPr>
                    <a:lnSpc>
                      <a:spcPct val="150000"/>
                    </a:lnSpc>
                  </a:pPr>
                  <a:r>
                    <a:rPr lang="en-US" sz="700" dirty="0">
                      <a:solidFill>
                        <a:schemeClr val="bg1">
                          <a:lumMod val="50000"/>
                        </a:schemeClr>
                      </a:solidFill>
                      <a:latin typeface="Open Sans" panose="020B0606030504020204" pitchFamily="34" charset="0"/>
                    </a:rPr>
                    <a:t>Lorem Ipsum is simply</a:t>
                  </a:r>
                  <a:endParaRPr lang="en-US" sz="700" dirty="0">
                    <a:solidFill>
                      <a:schemeClr val="bg1">
                        <a:lumMod val="50000"/>
                      </a:schemeClr>
                    </a:solidFill>
                    <a:latin typeface="DauphinPlain"/>
                  </a:endParaRPr>
                </a:p>
              </p:txBody>
            </p:sp>
          </p:grpSp>
          <p:sp>
            <p:nvSpPr>
              <p:cNvPr id="99" name="Freeform 124">
                <a:extLst>
                  <a:ext uri="{FF2B5EF4-FFF2-40B4-BE49-F238E27FC236}">
                    <a16:creationId xmlns:a16="http://schemas.microsoft.com/office/drawing/2014/main" id="{AEC519AD-8779-4123-B4B6-514FF12FEB94}"/>
                  </a:ext>
                </a:extLst>
              </p:cNvPr>
              <p:cNvSpPr>
                <a:spLocks noChangeArrowheads="1"/>
              </p:cNvSpPr>
              <p:nvPr/>
            </p:nvSpPr>
            <p:spPr bwMode="auto">
              <a:xfrm>
                <a:off x="5724375" y="4895368"/>
                <a:ext cx="123508" cy="173826"/>
              </a:xfrm>
              <a:custGeom>
                <a:avLst/>
                <a:gdLst>
                  <a:gd name="T0" fmla="*/ 126613 w 399"/>
                  <a:gd name="T1" fmla="*/ 0 h 561"/>
                  <a:gd name="T2" fmla="*/ 126613 w 399"/>
                  <a:gd name="T3" fmla="*/ 0 h 561"/>
                  <a:gd name="T4" fmla="*/ 100146 w 399"/>
                  <a:gd name="T5" fmla="*/ 0 h 561"/>
                  <a:gd name="T6" fmla="*/ 84409 w 399"/>
                  <a:gd name="T7" fmla="*/ 15750 h 561"/>
                  <a:gd name="T8" fmla="*/ 84409 w 399"/>
                  <a:gd name="T9" fmla="*/ 184342 h 561"/>
                  <a:gd name="T10" fmla="*/ 100146 w 399"/>
                  <a:gd name="T11" fmla="*/ 200449 h 561"/>
                  <a:gd name="T12" fmla="*/ 126613 w 399"/>
                  <a:gd name="T13" fmla="*/ 200449 h 561"/>
                  <a:gd name="T14" fmla="*/ 142350 w 399"/>
                  <a:gd name="T15" fmla="*/ 184342 h 561"/>
                  <a:gd name="T16" fmla="*/ 142350 w 399"/>
                  <a:gd name="T17" fmla="*/ 15750 h 561"/>
                  <a:gd name="T18" fmla="*/ 126613 w 399"/>
                  <a:gd name="T19" fmla="*/ 0 h 561"/>
                  <a:gd name="T20" fmla="*/ 126613 w 399"/>
                  <a:gd name="T21" fmla="*/ 179330 h 561"/>
                  <a:gd name="T22" fmla="*/ 126613 w 399"/>
                  <a:gd name="T23" fmla="*/ 179330 h 561"/>
                  <a:gd name="T24" fmla="*/ 121248 w 399"/>
                  <a:gd name="T25" fmla="*/ 184342 h 561"/>
                  <a:gd name="T26" fmla="*/ 105511 w 399"/>
                  <a:gd name="T27" fmla="*/ 184342 h 561"/>
                  <a:gd name="T28" fmla="*/ 100146 w 399"/>
                  <a:gd name="T29" fmla="*/ 179330 h 561"/>
                  <a:gd name="T30" fmla="*/ 100146 w 399"/>
                  <a:gd name="T31" fmla="*/ 21119 h 561"/>
                  <a:gd name="T32" fmla="*/ 105511 w 399"/>
                  <a:gd name="T33" fmla="*/ 15750 h 561"/>
                  <a:gd name="T34" fmla="*/ 121248 w 399"/>
                  <a:gd name="T35" fmla="*/ 15750 h 561"/>
                  <a:gd name="T36" fmla="*/ 126613 w 399"/>
                  <a:gd name="T37" fmla="*/ 21119 h 561"/>
                  <a:gd name="T38" fmla="*/ 126613 w 399"/>
                  <a:gd name="T39" fmla="*/ 179330 h 561"/>
                  <a:gd name="T40" fmla="*/ 42204 w 399"/>
                  <a:gd name="T41" fmla="*/ 0 h 561"/>
                  <a:gd name="T42" fmla="*/ 42204 w 399"/>
                  <a:gd name="T43" fmla="*/ 0 h 561"/>
                  <a:gd name="T44" fmla="*/ 16095 w 399"/>
                  <a:gd name="T45" fmla="*/ 0 h 561"/>
                  <a:gd name="T46" fmla="*/ 0 w 399"/>
                  <a:gd name="T47" fmla="*/ 15750 h 561"/>
                  <a:gd name="T48" fmla="*/ 0 w 399"/>
                  <a:gd name="T49" fmla="*/ 184342 h 561"/>
                  <a:gd name="T50" fmla="*/ 16095 w 399"/>
                  <a:gd name="T51" fmla="*/ 200449 h 561"/>
                  <a:gd name="T52" fmla="*/ 42204 w 399"/>
                  <a:gd name="T53" fmla="*/ 200449 h 561"/>
                  <a:gd name="T54" fmla="*/ 57942 w 399"/>
                  <a:gd name="T55" fmla="*/ 184342 h 561"/>
                  <a:gd name="T56" fmla="*/ 57942 w 399"/>
                  <a:gd name="T57" fmla="*/ 15750 h 561"/>
                  <a:gd name="T58" fmla="*/ 42204 w 399"/>
                  <a:gd name="T59" fmla="*/ 0 h 561"/>
                  <a:gd name="T60" fmla="*/ 42204 w 399"/>
                  <a:gd name="T61" fmla="*/ 179330 h 561"/>
                  <a:gd name="T62" fmla="*/ 42204 w 399"/>
                  <a:gd name="T63" fmla="*/ 179330 h 561"/>
                  <a:gd name="T64" fmla="*/ 37197 w 399"/>
                  <a:gd name="T65" fmla="*/ 184342 h 561"/>
                  <a:gd name="T66" fmla="*/ 21102 w 399"/>
                  <a:gd name="T67" fmla="*/ 184342 h 561"/>
                  <a:gd name="T68" fmla="*/ 16095 w 399"/>
                  <a:gd name="T69" fmla="*/ 179330 h 561"/>
                  <a:gd name="T70" fmla="*/ 16095 w 399"/>
                  <a:gd name="T71" fmla="*/ 21119 h 561"/>
                  <a:gd name="T72" fmla="*/ 21102 w 399"/>
                  <a:gd name="T73" fmla="*/ 15750 h 561"/>
                  <a:gd name="T74" fmla="*/ 37197 w 399"/>
                  <a:gd name="T75" fmla="*/ 15750 h 561"/>
                  <a:gd name="T76" fmla="*/ 42204 w 399"/>
                  <a:gd name="T77" fmla="*/ 21119 h 561"/>
                  <a:gd name="T78" fmla="*/ 42204 w 399"/>
                  <a:gd name="T79" fmla="*/ 179330 h 5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9" h="561">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dirty="0"/>
              </a:p>
            </p:txBody>
          </p:sp>
        </p:grpSp>
      </p:grpSp>
      <p:grpSp>
        <p:nvGrpSpPr>
          <p:cNvPr id="3" name="Group 2">
            <a:extLst>
              <a:ext uri="{FF2B5EF4-FFF2-40B4-BE49-F238E27FC236}">
                <a16:creationId xmlns:a16="http://schemas.microsoft.com/office/drawing/2014/main" id="{54356B22-2563-4DBA-8AFB-98E7A93D1059}"/>
              </a:ext>
            </a:extLst>
          </p:cNvPr>
          <p:cNvGrpSpPr/>
          <p:nvPr/>
        </p:nvGrpSpPr>
        <p:grpSpPr>
          <a:xfrm>
            <a:off x="8696722" y="1354963"/>
            <a:ext cx="2600729" cy="4782599"/>
            <a:chOff x="7907014" y="1354963"/>
            <a:chExt cx="2600729" cy="4782599"/>
          </a:xfrm>
        </p:grpSpPr>
        <p:grpSp>
          <p:nvGrpSpPr>
            <p:cNvPr id="46" name="Group 45">
              <a:extLst>
                <a:ext uri="{FF2B5EF4-FFF2-40B4-BE49-F238E27FC236}">
                  <a16:creationId xmlns:a16="http://schemas.microsoft.com/office/drawing/2014/main" id="{E09EFFE5-21A2-46A1-8C39-0CD3D196F4F6}"/>
                </a:ext>
              </a:extLst>
            </p:cNvPr>
            <p:cNvGrpSpPr/>
            <p:nvPr/>
          </p:nvGrpSpPr>
          <p:grpSpPr>
            <a:xfrm>
              <a:off x="7907014" y="1354963"/>
              <a:ext cx="2522944" cy="4782599"/>
              <a:chOff x="7106980" y="1143000"/>
              <a:chExt cx="2602174" cy="5257800"/>
            </a:xfrm>
          </p:grpSpPr>
          <p:sp>
            <p:nvSpPr>
              <p:cNvPr id="63" name="Rectangle: Rounded Corners 62">
                <a:extLst>
                  <a:ext uri="{FF2B5EF4-FFF2-40B4-BE49-F238E27FC236}">
                    <a16:creationId xmlns:a16="http://schemas.microsoft.com/office/drawing/2014/main" id="{4C664A4B-65C5-4226-84F6-7EC59F5A7C49}"/>
                  </a:ext>
                </a:extLst>
              </p:cNvPr>
              <p:cNvSpPr/>
              <p:nvPr/>
            </p:nvSpPr>
            <p:spPr>
              <a:xfrm>
                <a:off x="7143837" y="1143000"/>
                <a:ext cx="2529317" cy="5257800"/>
              </a:xfrm>
              <a:prstGeom prst="roundRect">
                <a:avLst>
                  <a:gd name="adj" fmla="val 1386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lt1"/>
                  </a:solidFill>
                </a:endParaRPr>
              </a:p>
            </p:txBody>
          </p:sp>
          <p:sp>
            <p:nvSpPr>
              <p:cNvPr id="64" name="Rectangle: Top Corners Rounded 63">
                <a:extLst>
                  <a:ext uri="{FF2B5EF4-FFF2-40B4-BE49-F238E27FC236}">
                    <a16:creationId xmlns:a16="http://schemas.microsoft.com/office/drawing/2014/main" id="{00FE717B-51AB-446A-B9B1-2DECAD5FA414}"/>
                  </a:ext>
                </a:extLst>
              </p:cNvPr>
              <p:cNvSpPr/>
              <p:nvPr/>
            </p:nvSpPr>
            <p:spPr>
              <a:xfrm rot="5400000">
                <a:off x="7016980" y="1918800"/>
                <a:ext cx="21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Rectangle: Top Corners Rounded 64">
                <a:extLst>
                  <a:ext uri="{FF2B5EF4-FFF2-40B4-BE49-F238E27FC236}">
                    <a16:creationId xmlns:a16="http://schemas.microsoft.com/office/drawing/2014/main" id="{D912353D-7478-4CF3-856A-1F35FDD52B71}"/>
                  </a:ext>
                </a:extLst>
              </p:cNvPr>
              <p:cNvSpPr/>
              <p:nvPr/>
            </p:nvSpPr>
            <p:spPr>
              <a:xfrm rot="5400000">
                <a:off x="6926980" y="2920125"/>
                <a:ext cx="39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Rectangle: Top Corners Rounded 65">
                <a:extLst>
                  <a:ext uri="{FF2B5EF4-FFF2-40B4-BE49-F238E27FC236}">
                    <a16:creationId xmlns:a16="http://schemas.microsoft.com/office/drawing/2014/main" id="{93AB1EBD-7780-46C5-98DD-6492F1193390}"/>
                  </a:ext>
                </a:extLst>
              </p:cNvPr>
              <p:cNvSpPr/>
              <p:nvPr/>
            </p:nvSpPr>
            <p:spPr>
              <a:xfrm rot="5400000">
                <a:off x="6926980" y="2439808"/>
                <a:ext cx="39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Rectangle: Top Corners Rounded 66">
                <a:extLst>
                  <a:ext uri="{FF2B5EF4-FFF2-40B4-BE49-F238E27FC236}">
                    <a16:creationId xmlns:a16="http://schemas.microsoft.com/office/drawing/2014/main" id="{AEB0C663-BB01-4168-9FE8-FF6EF438374E}"/>
                  </a:ext>
                </a:extLst>
              </p:cNvPr>
              <p:cNvSpPr/>
              <p:nvPr/>
            </p:nvSpPr>
            <p:spPr>
              <a:xfrm rot="16200000" flipH="1">
                <a:off x="9493154" y="2439808"/>
                <a:ext cx="396000" cy="36000"/>
              </a:xfrm>
              <a:prstGeom prst="round2SameRect">
                <a:avLst>
                  <a:gd name="adj1" fmla="val 0"/>
                  <a:gd name="adj2" fmla="val 32813"/>
                </a:avLst>
              </a:prstGeom>
              <a:solidFill>
                <a:srgbClr val="6D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7" name="Freeform: Shape 46">
              <a:extLst>
                <a:ext uri="{FF2B5EF4-FFF2-40B4-BE49-F238E27FC236}">
                  <a16:creationId xmlns:a16="http://schemas.microsoft.com/office/drawing/2014/main" id="{13B5C72C-E566-4504-ABFA-C40A4731D654}"/>
                </a:ext>
              </a:extLst>
            </p:cNvPr>
            <p:cNvSpPr/>
            <p:nvPr/>
          </p:nvSpPr>
          <p:spPr>
            <a:xfrm>
              <a:off x="8059412" y="1444134"/>
              <a:ext cx="2192566" cy="4572397"/>
            </a:xfrm>
            <a:custGeom>
              <a:avLst/>
              <a:gdLst>
                <a:gd name="connsiteX0" fmla="*/ 538536 w 5752982"/>
                <a:gd name="connsiteY0" fmla="*/ 0 h 12455592"/>
                <a:gd name="connsiteX1" fmla="*/ 1276014 w 5752982"/>
                <a:gd name="connsiteY1" fmla="*/ 0 h 12455592"/>
                <a:gd name="connsiteX2" fmla="*/ 1276014 w 5752982"/>
                <a:gd name="connsiteY2" fmla="*/ 213657 h 12455592"/>
                <a:gd name="connsiteX3" fmla="*/ 1521000 w 5752982"/>
                <a:gd name="connsiteY3" fmla="*/ 457821 h 12455592"/>
                <a:gd name="connsiteX4" fmla="*/ 4224694 w 5752982"/>
                <a:gd name="connsiteY4" fmla="*/ 457821 h 12455592"/>
                <a:gd name="connsiteX5" fmla="*/ 4469681 w 5752982"/>
                <a:gd name="connsiteY5" fmla="*/ 213657 h 12455592"/>
                <a:gd name="connsiteX6" fmla="*/ 4469681 w 5752982"/>
                <a:gd name="connsiteY6" fmla="*/ 0 h 12455592"/>
                <a:gd name="connsiteX7" fmla="*/ 5214446 w 5752982"/>
                <a:gd name="connsiteY7" fmla="*/ 0 h 12455592"/>
                <a:gd name="connsiteX8" fmla="*/ 5752982 w 5752982"/>
                <a:gd name="connsiteY8" fmla="*/ 536724 h 12455592"/>
                <a:gd name="connsiteX9" fmla="*/ 5752982 w 5752982"/>
                <a:gd name="connsiteY9" fmla="*/ 11918868 h 12455592"/>
                <a:gd name="connsiteX10" fmla="*/ 5214446 w 5752982"/>
                <a:gd name="connsiteY10" fmla="*/ 12455592 h 12455592"/>
                <a:gd name="connsiteX11" fmla="*/ 538536 w 5752982"/>
                <a:gd name="connsiteY11" fmla="*/ 12455592 h 12455592"/>
                <a:gd name="connsiteX12" fmla="*/ 0 w 5752982"/>
                <a:gd name="connsiteY12" fmla="*/ 11918868 h 12455592"/>
                <a:gd name="connsiteX13" fmla="*/ 0 w 5752982"/>
                <a:gd name="connsiteY13" fmla="*/ 536724 h 12455592"/>
                <a:gd name="connsiteX14" fmla="*/ 538536 w 5752982"/>
                <a:gd name="connsiteY14" fmla="*/ 0 h 12455592"/>
                <a:gd name="connsiteX0" fmla="*/ 538536 w 5752982"/>
                <a:gd name="connsiteY0" fmla="*/ 0 h 12455592"/>
                <a:gd name="connsiteX1" fmla="*/ 1276014 w 5752982"/>
                <a:gd name="connsiteY1" fmla="*/ 0 h 12455592"/>
                <a:gd name="connsiteX2" fmla="*/ 1276014 w 5752982"/>
                <a:gd name="connsiteY2" fmla="*/ 213657 h 12455592"/>
                <a:gd name="connsiteX3" fmla="*/ 1521000 w 5752982"/>
                <a:gd name="connsiteY3" fmla="*/ 457821 h 12455592"/>
                <a:gd name="connsiteX4" fmla="*/ 4339994 w 5752982"/>
                <a:gd name="connsiteY4" fmla="*/ 300959 h 12455592"/>
                <a:gd name="connsiteX5" fmla="*/ 4469681 w 5752982"/>
                <a:gd name="connsiteY5" fmla="*/ 213657 h 12455592"/>
                <a:gd name="connsiteX6" fmla="*/ 4469681 w 5752982"/>
                <a:gd name="connsiteY6" fmla="*/ 0 h 12455592"/>
                <a:gd name="connsiteX7" fmla="*/ 5214446 w 5752982"/>
                <a:gd name="connsiteY7" fmla="*/ 0 h 12455592"/>
                <a:gd name="connsiteX8" fmla="*/ 5752982 w 5752982"/>
                <a:gd name="connsiteY8" fmla="*/ 536724 h 12455592"/>
                <a:gd name="connsiteX9" fmla="*/ 5752982 w 5752982"/>
                <a:gd name="connsiteY9" fmla="*/ 11918868 h 12455592"/>
                <a:gd name="connsiteX10" fmla="*/ 5214446 w 5752982"/>
                <a:gd name="connsiteY10" fmla="*/ 12455592 h 12455592"/>
                <a:gd name="connsiteX11" fmla="*/ 538536 w 5752982"/>
                <a:gd name="connsiteY11" fmla="*/ 12455592 h 12455592"/>
                <a:gd name="connsiteX12" fmla="*/ 0 w 5752982"/>
                <a:gd name="connsiteY12" fmla="*/ 11918868 h 12455592"/>
                <a:gd name="connsiteX13" fmla="*/ 0 w 5752982"/>
                <a:gd name="connsiteY13" fmla="*/ 536724 h 12455592"/>
                <a:gd name="connsiteX14" fmla="*/ 538536 w 5752982"/>
                <a:gd name="connsiteY14" fmla="*/ 0 h 12455592"/>
                <a:gd name="connsiteX0" fmla="*/ 538536 w 5752982"/>
                <a:gd name="connsiteY0" fmla="*/ 0 h 12455592"/>
                <a:gd name="connsiteX1" fmla="*/ 1276014 w 5752982"/>
                <a:gd name="connsiteY1" fmla="*/ 0 h 12455592"/>
                <a:gd name="connsiteX2" fmla="*/ 1276014 w 5752982"/>
                <a:gd name="connsiteY2" fmla="*/ 213657 h 12455592"/>
                <a:gd name="connsiteX3" fmla="*/ 1444134 w 5752982"/>
                <a:gd name="connsiteY3" fmla="*/ 300959 h 12455592"/>
                <a:gd name="connsiteX4" fmla="*/ 4339994 w 5752982"/>
                <a:gd name="connsiteY4" fmla="*/ 300959 h 12455592"/>
                <a:gd name="connsiteX5" fmla="*/ 4469681 w 5752982"/>
                <a:gd name="connsiteY5" fmla="*/ 213657 h 12455592"/>
                <a:gd name="connsiteX6" fmla="*/ 4469681 w 5752982"/>
                <a:gd name="connsiteY6" fmla="*/ 0 h 12455592"/>
                <a:gd name="connsiteX7" fmla="*/ 5214446 w 5752982"/>
                <a:gd name="connsiteY7" fmla="*/ 0 h 12455592"/>
                <a:gd name="connsiteX8" fmla="*/ 5752982 w 5752982"/>
                <a:gd name="connsiteY8" fmla="*/ 536724 h 12455592"/>
                <a:gd name="connsiteX9" fmla="*/ 5752982 w 5752982"/>
                <a:gd name="connsiteY9" fmla="*/ 11918868 h 12455592"/>
                <a:gd name="connsiteX10" fmla="*/ 5214446 w 5752982"/>
                <a:gd name="connsiteY10" fmla="*/ 12455592 h 12455592"/>
                <a:gd name="connsiteX11" fmla="*/ 538536 w 5752982"/>
                <a:gd name="connsiteY11" fmla="*/ 12455592 h 12455592"/>
                <a:gd name="connsiteX12" fmla="*/ 0 w 5752982"/>
                <a:gd name="connsiteY12" fmla="*/ 11918868 h 12455592"/>
                <a:gd name="connsiteX13" fmla="*/ 0 w 5752982"/>
                <a:gd name="connsiteY13" fmla="*/ 536724 h 12455592"/>
                <a:gd name="connsiteX14" fmla="*/ 538536 w 5752982"/>
                <a:gd name="connsiteY14" fmla="*/ 0 h 1245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52982" h="12455592">
                  <a:moveTo>
                    <a:pt x="538536" y="0"/>
                  </a:moveTo>
                  <a:lnTo>
                    <a:pt x="1276014" y="0"/>
                  </a:lnTo>
                  <a:lnTo>
                    <a:pt x="1276014" y="213657"/>
                  </a:lnTo>
                  <a:cubicBezTo>
                    <a:pt x="1276014" y="348502"/>
                    <a:pt x="1308831" y="300959"/>
                    <a:pt x="1444134" y="300959"/>
                  </a:cubicBezTo>
                  <a:lnTo>
                    <a:pt x="4339994" y="300959"/>
                  </a:lnTo>
                  <a:cubicBezTo>
                    <a:pt x="4475296" y="300959"/>
                    <a:pt x="4469681" y="348502"/>
                    <a:pt x="4469681" y="213657"/>
                  </a:cubicBezTo>
                  <a:lnTo>
                    <a:pt x="4469681" y="0"/>
                  </a:lnTo>
                  <a:lnTo>
                    <a:pt x="5214446" y="0"/>
                  </a:lnTo>
                  <a:cubicBezTo>
                    <a:pt x="5511872" y="0"/>
                    <a:pt x="5752982" y="240303"/>
                    <a:pt x="5752982" y="536724"/>
                  </a:cubicBezTo>
                  <a:lnTo>
                    <a:pt x="5752982" y="11918868"/>
                  </a:lnTo>
                  <a:cubicBezTo>
                    <a:pt x="5752982" y="12215294"/>
                    <a:pt x="5511872" y="12455592"/>
                    <a:pt x="5214446" y="12455592"/>
                  </a:cubicBezTo>
                  <a:lnTo>
                    <a:pt x="538536" y="12455592"/>
                  </a:lnTo>
                  <a:cubicBezTo>
                    <a:pt x="241113" y="12455592"/>
                    <a:pt x="0" y="12215294"/>
                    <a:pt x="0" y="11918868"/>
                  </a:cubicBezTo>
                  <a:lnTo>
                    <a:pt x="0" y="536724"/>
                  </a:lnTo>
                  <a:cubicBezTo>
                    <a:pt x="0" y="240303"/>
                    <a:pt x="241113" y="0"/>
                    <a:pt x="538536" y="0"/>
                  </a:cubicBezTo>
                  <a:close/>
                </a:path>
              </a:pathLst>
            </a:cu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A985D1D-7932-4DB8-B093-C440E45DE9B3}"/>
                </a:ext>
              </a:extLst>
            </p:cNvPr>
            <p:cNvGrpSpPr/>
            <p:nvPr/>
          </p:nvGrpSpPr>
          <p:grpSpPr>
            <a:xfrm>
              <a:off x="8246193" y="3552194"/>
              <a:ext cx="2183765" cy="434313"/>
              <a:chOff x="1263184" y="4651201"/>
              <a:chExt cx="1934350" cy="384709"/>
            </a:xfrm>
          </p:grpSpPr>
          <p:sp>
            <p:nvSpPr>
              <p:cNvPr id="58" name="Rectangle: Rounded Corners 57">
                <a:extLst>
                  <a:ext uri="{FF2B5EF4-FFF2-40B4-BE49-F238E27FC236}">
                    <a16:creationId xmlns:a16="http://schemas.microsoft.com/office/drawing/2014/main" id="{DB5F642A-BA27-4D13-ABB3-29CBD2DF6F9B}"/>
                  </a:ext>
                </a:extLst>
              </p:cNvPr>
              <p:cNvSpPr/>
              <p:nvPr/>
            </p:nvSpPr>
            <p:spPr>
              <a:xfrm>
                <a:off x="1263184" y="4654910"/>
                <a:ext cx="1640578" cy="381000"/>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D99719F2-2A77-41F0-A8A7-8D6173D2FA72}"/>
                  </a:ext>
                </a:extLst>
              </p:cNvPr>
              <p:cNvSpPr/>
              <p:nvPr/>
            </p:nvSpPr>
            <p:spPr>
              <a:xfrm>
                <a:off x="1340349" y="4729839"/>
                <a:ext cx="2667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Freeform 102">
                <a:extLst>
                  <a:ext uri="{FF2B5EF4-FFF2-40B4-BE49-F238E27FC236}">
                    <a16:creationId xmlns:a16="http://schemas.microsoft.com/office/drawing/2014/main" id="{223A2213-DA84-4402-B731-A9FBB6D879D3}"/>
                  </a:ext>
                </a:extLst>
              </p:cNvPr>
              <p:cNvSpPr>
                <a:spLocks noChangeArrowheads="1"/>
              </p:cNvSpPr>
              <p:nvPr/>
            </p:nvSpPr>
            <p:spPr bwMode="auto">
              <a:xfrm flipV="1">
                <a:off x="1384858" y="4770323"/>
                <a:ext cx="163170" cy="141887"/>
              </a:xfrm>
              <a:custGeom>
                <a:avLst/>
                <a:gdLst>
                  <a:gd name="T0" fmla="*/ 207323 w 589"/>
                  <a:gd name="T1" fmla="*/ 116134 h 516"/>
                  <a:gd name="T2" fmla="*/ 207323 w 589"/>
                  <a:gd name="T3" fmla="*/ 116134 h 516"/>
                  <a:gd name="T4" fmla="*/ 196487 w 589"/>
                  <a:gd name="T5" fmla="*/ 121510 h 516"/>
                  <a:gd name="T6" fmla="*/ 196487 w 589"/>
                  <a:gd name="T7" fmla="*/ 168824 h 516"/>
                  <a:gd name="T8" fmla="*/ 15892 w 589"/>
                  <a:gd name="T9" fmla="*/ 168824 h 516"/>
                  <a:gd name="T10" fmla="*/ 15892 w 589"/>
                  <a:gd name="T11" fmla="*/ 121510 h 516"/>
                  <a:gd name="T12" fmla="*/ 5057 w 589"/>
                  <a:gd name="T13" fmla="*/ 116134 h 516"/>
                  <a:gd name="T14" fmla="*/ 0 w 589"/>
                  <a:gd name="T15" fmla="*/ 121510 h 516"/>
                  <a:gd name="T16" fmla="*/ 0 w 589"/>
                  <a:gd name="T17" fmla="*/ 179577 h 516"/>
                  <a:gd name="T18" fmla="*/ 5057 w 589"/>
                  <a:gd name="T19" fmla="*/ 184596 h 516"/>
                  <a:gd name="T20" fmla="*/ 207323 w 589"/>
                  <a:gd name="T21" fmla="*/ 184596 h 516"/>
                  <a:gd name="T22" fmla="*/ 212380 w 589"/>
                  <a:gd name="T23" fmla="*/ 179577 h 516"/>
                  <a:gd name="T24" fmla="*/ 212380 w 589"/>
                  <a:gd name="T25" fmla="*/ 121510 h 516"/>
                  <a:gd name="T26" fmla="*/ 207323 w 589"/>
                  <a:gd name="T27" fmla="*/ 116134 h 516"/>
                  <a:gd name="T28" fmla="*/ 74405 w 589"/>
                  <a:gd name="T29" fmla="*/ 58067 h 516"/>
                  <a:gd name="T30" fmla="*/ 74405 w 589"/>
                  <a:gd name="T31" fmla="*/ 58067 h 516"/>
                  <a:gd name="T32" fmla="*/ 100772 w 589"/>
                  <a:gd name="T33" fmla="*/ 26524 h 516"/>
                  <a:gd name="T34" fmla="*/ 100772 w 589"/>
                  <a:gd name="T35" fmla="*/ 126529 h 516"/>
                  <a:gd name="T36" fmla="*/ 106190 w 589"/>
                  <a:gd name="T37" fmla="*/ 137282 h 516"/>
                  <a:gd name="T38" fmla="*/ 111608 w 589"/>
                  <a:gd name="T39" fmla="*/ 126529 h 516"/>
                  <a:gd name="T40" fmla="*/ 111608 w 589"/>
                  <a:gd name="T41" fmla="*/ 26524 h 516"/>
                  <a:gd name="T42" fmla="*/ 138336 w 589"/>
                  <a:gd name="T43" fmla="*/ 58067 h 516"/>
                  <a:gd name="T44" fmla="*/ 148810 w 589"/>
                  <a:gd name="T45" fmla="*/ 58067 h 516"/>
                  <a:gd name="T46" fmla="*/ 148810 w 589"/>
                  <a:gd name="T47" fmla="*/ 47672 h 516"/>
                  <a:gd name="T48" fmla="*/ 111608 w 589"/>
                  <a:gd name="T49" fmla="*/ 5377 h 516"/>
                  <a:gd name="T50" fmla="*/ 106190 w 589"/>
                  <a:gd name="T51" fmla="*/ 0 h 516"/>
                  <a:gd name="T52" fmla="*/ 100772 w 589"/>
                  <a:gd name="T53" fmla="*/ 5377 h 516"/>
                  <a:gd name="T54" fmla="*/ 63569 w 589"/>
                  <a:gd name="T55" fmla="*/ 47672 h 516"/>
                  <a:gd name="T56" fmla="*/ 63569 w 589"/>
                  <a:gd name="T57" fmla="*/ 58067 h 516"/>
                  <a:gd name="T58" fmla="*/ 74405 w 589"/>
                  <a:gd name="T59" fmla="*/ 58067 h 5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p>
            </p:txBody>
          </p:sp>
          <p:sp>
            <p:nvSpPr>
              <p:cNvPr id="61" name="Rectangle 60">
                <a:extLst>
                  <a:ext uri="{FF2B5EF4-FFF2-40B4-BE49-F238E27FC236}">
                    <a16:creationId xmlns:a16="http://schemas.microsoft.com/office/drawing/2014/main" id="{2F7C21F1-318C-4946-9D15-777D171AA604}"/>
                  </a:ext>
                </a:extLst>
              </p:cNvPr>
              <p:cNvSpPr/>
              <p:nvPr/>
            </p:nvSpPr>
            <p:spPr>
              <a:xfrm>
                <a:off x="1592537" y="4651201"/>
                <a:ext cx="1182962" cy="236668"/>
              </a:xfrm>
              <a:prstGeom prst="rect">
                <a:avLst/>
              </a:prstGeom>
            </p:spPr>
            <p:txBody>
              <a:bodyPr wrap="square">
                <a:spAutoFit/>
              </a:bodyPr>
              <a:lstStyle/>
              <a:p>
                <a:pPr>
                  <a:lnSpc>
                    <a:spcPct val="150000"/>
                  </a:lnSpc>
                </a:pPr>
                <a:r>
                  <a:rPr lang="en-US" sz="700" b="1" dirty="0">
                    <a:latin typeface="Open Sans" panose="020B0606030504020204" pitchFamily="34" charset="0"/>
                    <a:ea typeface="Open Sans" panose="020B0606030504020204" pitchFamily="34" charset="0"/>
                    <a:cs typeface="Open Sans" panose="020B0606030504020204" pitchFamily="34" charset="0"/>
                  </a:rPr>
                  <a:t>Detail</a:t>
                </a:r>
              </a:p>
            </p:txBody>
          </p:sp>
          <p:sp>
            <p:nvSpPr>
              <p:cNvPr id="62" name="Rectangle 61">
                <a:extLst>
                  <a:ext uri="{FF2B5EF4-FFF2-40B4-BE49-F238E27FC236}">
                    <a16:creationId xmlns:a16="http://schemas.microsoft.com/office/drawing/2014/main" id="{021AC24F-091A-4C61-9F40-FB382AC5E922}"/>
                  </a:ext>
                </a:extLst>
              </p:cNvPr>
              <p:cNvSpPr/>
              <p:nvPr/>
            </p:nvSpPr>
            <p:spPr>
              <a:xfrm>
                <a:off x="1572752" y="4770323"/>
                <a:ext cx="1624782" cy="237116"/>
              </a:xfrm>
              <a:prstGeom prst="rect">
                <a:avLst/>
              </a:prstGeom>
            </p:spPr>
            <p:txBody>
              <a:bodyPr wrap="square">
                <a:spAutoFit/>
              </a:bodyPr>
              <a:lstStyle/>
              <a:p>
                <a:pPr>
                  <a:lnSpc>
                    <a:spcPct val="150000"/>
                  </a:lnSpc>
                </a:pPr>
                <a:r>
                  <a:rPr lang="en-US" sz="700" dirty="0">
                    <a:solidFill>
                      <a:schemeClr val="bg1">
                        <a:lumMod val="50000"/>
                      </a:schemeClr>
                    </a:solidFill>
                    <a:latin typeface="Open Sans" panose="020B0606030504020204" pitchFamily="34" charset="0"/>
                  </a:rPr>
                  <a:t>Lorem Ipsum is simply</a:t>
                </a:r>
                <a:endParaRPr lang="en-US" sz="700" dirty="0">
                  <a:solidFill>
                    <a:schemeClr val="bg1">
                      <a:lumMod val="50000"/>
                    </a:schemeClr>
                  </a:solidFill>
                  <a:latin typeface="DauphinPlain"/>
                </a:endParaRPr>
              </a:p>
            </p:txBody>
          </p:sp>
        </p:grpSp>
        <p:grpSp>
          <p:nvGrpSpPr>
            <p:cNvPr id="49" name="Group 48">
              <a:extLst>
                <a:ext uri="{FF2B5EF4-FFF2-40B4-BE49-F238E27FC236}">
                  <a16:creationId xmlns:a16="http://schemas.microsoft.com/office/drawing/2014/main" id="{F1557E94-A074-431A-988E-8305E736C7B1}"/>
                </a:ext>
              </a:extLst>
            </p:cNvPr>
            <p:cNvGrpSpPr/>
            <p:nvPr/>
          </p:nvGrpSpPr>
          <p:grpSpPr>
            <a:xfrm>
              <a:off x="8246193" y="4171327"/>
              <a:ext cx="2183765" cy="434313"/>
              <a:chOff x="1263184" y="5199621"/>
              <a:chExt cx="1934350" cy="384709"/>
            </a:xfrm>
          </p:grpSpPr>
          <p:sp>
            <p:nvSpPr>
              <p:cNvPr id="53" name="Rectangle: Rounded Corners 52">
                <a:extLst>
                  <a:ext uri="{FF2B5EF4-FFF2-40B4-BE49-F238E27FC236}">
                    <a16:creationId xmlns:a16="http://schemas.microsoft.com/office/drawing/2014/main" id="{4F5293DB-94DE-46F9-803E-0558B2CC244A}"/>
                  </a:ext>
                </a:extLst>
              </p:cNvPr>
              <p:cNvSpPr/>
              <p:nvPr/>
            </p:nvSpPr>
            <p:spPr>
              <a:xfrm>
                <a:off x="1263184" y="5203330"/>
                <a:ext cx="1640578" cy="381000"/>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FC172DB7-43AE-4576-9FE8-DE4AC723D6C3}"/>
                  </a:ext>
                </a:extLst>
              </p:cNvPr>
              <p:cNvSpPr/>
              <p:nvPr/>
            </p:nvSpPr>
            <p:spPr>
              <a:xfrm>
                <a:off x="1340349" y="5278259"/>
                <a:ext cx="2667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54">
                <a:extLst>
                  <a:ext uri="{FF2B5EF4-FFF2-40B4-BE49-F238E27FC236}">
                    <a16:creationId xmlns:a16="http://schemas.microsoft.com/office/drawing/2014/main" id="{0BF66173-4A39-423B-945A-3DDCD3377686}"/>
                  </a:ext>
                </a:extLst>
              </p:cNvPr>
              <p:cNvSpPr/>
              <p:nvPr/>
            </p:nvSpPr>
            <p:spPr>
              <a:xfrm>
                <a:off x="1592537" y="5199621"/>
                <a:ext cx="1182962" cy="236668"/>
              </a:xfrm>
              <a:prstGeom prst="rect">
                <a:avLst/>
              </a:prstGeom>
            </p:spPr>
            <p:txBody>
              <a:bodyPr wrap="square">
                <a:spAutoFit/>
              </a:bodyPr>
              <a:lstStyle/>
              <a:p>
                <a:pPr>
                  <a:lnSpc>
                    <a:spcPct val="150000"/>
                  </a:lnSpc>
                </a:pPr>
                <a:r>
                  <a:rPr lang="en-US" sz="700" b="1" dirty="0">
                    <a:latin typeface="Open Sans" panose="020B0606030504020204" pitchFamily="34" charset="0"/>
                    <a:ea typeface="Open Sans" panose="020B0606030504020204" pitchFamily="34" charset="0"/>
                    <a:cs typeface="Open Sans" panose="020B0606030504020204" pitchFamily="34" charset="0"/>
                  </a:rPr>
                  <a:t>Detail</a:t>
                </a:r>
              </a:p>
            </p:txBody>
          </p:sp>
          <p:sp>
            <p:nvSpPr>
              <p:cNvPr id="56" name="Rectangle 55">
                <a:extLst>
                  <a:ext uri="{FF2B5EF4-FFF2-40B4-BE49-F238E27FC236}">
                    <a16:creationId xmlns:a16="http://schemas.microsoft.com/office/drawing/2014/main" id="{34A4E17F-69C6-41A6-A940-D8A095A09F03}"/>
                  </a:ext>
                </a:extLst>
              </p:cNvPr>
              <p:cNvSpPr/>
              <p:nvPr/>
            </p:nvSpPr>
            <p:spPr>
              <a:xfrm>
                <a:off x="1572752" y="5318743"/>
                <a:ext cx="1624782" cy="237116"/>
              </a:xfrm>
              <a:prstGeom prst="rect">
                <a:avLst/>
              </a:prstGeom>
            </p:spPr>
            <p:txBody>
              <a:bodyPr wrap="square">
                <a:spAutoFit/>
              </a:bodyPr>
              <a:lstStyle/>
              <a:p>
                <a:pPr>
                  <a:lnSpc>
                    <a:spcPct val="150000"/>
                  </a:lnSpc>
                </a:pPr>
                <a:r>
                  <a:rPr lang="en-US" sz="700" dirty="0">
                    <a:solidFill>
                      <a:schemeClr val="bg1">
                        <a:lumMod val="50000"/>
                      </a:schemeClr>
                    </a:solidFill>
                    <a:latin typeface="Open Sans" panose="020B0606030504020204" pitchFamily="34" charset="0"/>
                  </a:rPr>
                  <a:t>Lorem Ipsum is simply</a:t>
                </a:r>
                <a:endParaRPr lang="en-US" sz="700" dirty="0">
                  <a:solidFill>
                    <a:schemeClr val="bg1">
                      <a:lumMod val="50000"/>
                    </a:schemeClr>
                  </a:solidFill>
                  <a:latin typeface="DauphinPlain"/>
                </a:endParaRPr>
              </a:p>
            </p:txBody>
          </p:sp>
          <p:sp>
            <p:nvSpPr>
              <p:cNvPr id="57" name="Freeform 125">
                <a:extLst>
                  <a:ext uri="{FF2B5EF4-FFF2-40B4-BE49-F238E27FC236}">
                    <a16:creationId xmlns:a16="http://schemas.microsoft.com/office/drawing/2014/main" id="{2E3362AF-E9E5-4CC9-836F-9D7B818601F8}"/>
                  </a:ext>
                </a:extLst>
              </p:cNvPr>
              <p:cNvSpPr>
                <a:spLocks noChangeArrowheads="1"/>
              </p:cNvSpPr>
              <p:nvPr/>
            </p:nvSpPr>
            <p:spPr bwMode="auto">
              <a:xfrm>
                <a:off x="1411866" y="5311362"/>
                <a:ext cx="124834" cy="158124"/>
              </a:xfrm>
              <a:custGeom>
                <a:avLst/>
                <a:gdLst>
                  <a:gd name="T0" fmla="*/ 152838 w 443"/>
                  <a:gd name="T1" fmla="*/ 89486 h 561"/>
                  <a:gd name="T2" fmla="*/ 152838 w 443"/>
                  <a:gd name="T3" fmla="*/ 89486 h 561"/>
                  <a:gd name="T4" fmla="*/ 21118 w 443"/>
                  <a:gd name="T5" fmla="*/ 5369 h 561"/>
                  <a:gd name="T6" fmla="*/ 0 w 443"/>
                  <a:gd name="T7" fmla="*/ 15750 h 561"/>
                  <a:gd name="T8" fmla="*/ 0 w 443"/>
                  <a:gd name="T9" fmla="*/ 184342 h 561"/>
                  <a:gd name="T10" fmla="*/ 21118 w 443"/>
                  <a:gd name="T11" fmla="*/ 195080 h 561"/>
                  <a:gd name="T12" fmla="*/ 152838 w 443"/>
                  <a:gd name="T13" fmla="*/ 110605 h 561"/>
                  <a:gd name="T14" fmla="*/ 152838 w 443"/>
                  <a:gd name="T15" fmla="*/ 89486 h 561"/>
                  <a:gd name="T16" fmla="*/ 15749 w 443"/>
                  <a:gd name="T17" fmla="*/ 179330 h 561"/>
                  <a:gd name="T18" fmla="*/ 15749 w 443"/>
                  <a:gd name="T19" fmla="*/ 179330 h 561"/>
                  <a:gd name="T20" fmla="*/ 15749 w 443"/>
                  <a:gd name="T21" fmla="*/ 21119 h 561"/>
                  <a:gd name="T22" fmla="*/ 142458 w 443"/>
                  <a:gd name="T23" fmla="*/ 100225 h 561"/>
                  <a:gd name="T24" fmla="*/ 15749 w 443"/>
                  <a:gd name="T25" fmla="*/ 17933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p>
            </p:txBody>
          </p:sp>
        </p:grpSp>
        <p:sp>
          <p:nvSpPr>
            <p:cNvPr id="50" name="Rectangle: Rounded Corners 49">
              <a:extLst>
                <a:ext uri="{FF2B5EF4-FFF2-40B4-BE49-F238E27FC236}">
                  <a16:creationId xmlns:a16="http://schemas.microsoft.com/office/drawing/2014/main" id="{2BED8348-B967-4BD5-8679-06E30A9EBE33}"/>
                </a:ext>
              </a:extLst>
            </p:cNvPr>
            <p:cNvSpPr/>
            <p:nvPr/>
          </p:nvSpPr>
          <p:spPr>
            <a:xfrm>
              <a:off x="8186069" y="4774810"/>
              <a:ext cx="1852114" cy="430126"/>
            </a:xfrm>
            <a:prstGeom prst="roundRect">
              <a:avLst>
                <a:gd name="adj" fmla="val 5000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Login</a:t>
              </a:r>
              <a:endParaRPr lang="en-ID"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6A0AD9BC-673B-46CC-8D86-0520A084FC6D}"/>
                </a:ext>
              </a:extLst>
            </p:cNvPr>
            <p:cNvSpPr/>
            <p:nvPr/>
          </p:nvSpPr>
          <p:spPr>
            <a:xfrm>
              <a:off x="8165355" y="5474183"/>
              <a:ext cx="1335493" cy="267184"/>
            </a:xfrm>
            <a:prstGeom prst="rect">
              <a:avLst/>
            </a:prstGeom>
          </p:spPr>
          <p:txBody>
            <a:bodyPr wrap="square">
              <a:spAutoFit/>
            </a:bodyPr>
            <a:lstStyle/>
            <a:p>
              <a:pPr>
                <a:lnSpc>
                  <a:spcPct val="150000"/>
                </a:lnSpc>
              </a:pPr>
              <a:r>
                <a:rPr lang="en-US" sz="7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Sign In</a:t>
              </a:r>
            </a:p>
          </p:txBody>
        </p:sp>
        <p:sp>
          <p:nvSpPr>
            <p:cNvPr id="52" name="Rectangle 51">
              <a:extLst>
                <a:ext uri="{FF2B5EF4-FFF2-40B4-BE49-F238E27FC236}">
                  <a16:creationId xmlns:a16="http://schemas.microsoft.com/office/drawing/2014/main" id="{44A541E2-1A9B-4079-8F17-582A972459F3}"/>
                </a:ext>
              </a:extLst>
            </p:cNvPr>
            <p:cNvSpPr/>
            <p:nvPr/>
          </p:nvSpPr>
          <p:spPr>
            <a:xfrm>
              <a:off x="9172250" y="5446876"/>
              <a:ext cx="1335493" cy="267184"/>
            </a:xfrm>
            <a:prstGeom prst="rect">
              <a:avLst/>
            </a:prstGeom>
          </p:spPr>
          <p:txBody>
            <a:bodyPr wrap="square">
              <a:spAutoFit/>
            </a:bodyPr>
            <a:lstStyle/>
            <a:p>
              <a:pPr>
                <a:lnSpc>
                  <a:spcPct val="150000"/>
                </a:lnSpc>
              </a:pPr>
              <a:r>
                <a:rPr lang="en-US" sz="7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Forgot Password</a:t>
              </a:r>
            </a:p>
          </p:txBody>
        </p:sp>
        <p:sp>
          <p:nvSpPr>
            <p:cNvPr id="68" name="Rectangle 67">
              <a:extLst>
                <a:ext uri="{FF2B5EF4-FFF2-40B4-BE49-F238E27FC236}">
                  <a16:creationId xmlns:a16="http://schemas.microsoft.com/office/drawing/2014/main" id="{E0EAD136-3A6B-488F-BA79-B87195B5ECB3}"/>
                </a:ext>
              </a:extLst>
            </p:cNvPr>
            <p:cNvSpPr/>
            <p:nvPr/>
          </p:nvSpPr>
          <p:spPr>
            <a:xfrm>
              <a:off x="8762814" y="1680463"/>
              <a:ext cx="1335493" cy="236668"/>
            </a:xfrm>
            <a:prstGeom prst="rect">
              <a:avLst/>
            </a:prstGeom>
          </p:spPr>
          <p:txBody>
            <a:bodyPr wrap="square">
              <a:spAutoFit/>
            </a:bodyPr>
            <a:lstStyle/>
            <a:p>
              <a:pPr algn="r">
                <a:lnSpc>
                  <a:spcPct val="150000"/>
                </a:lnSpc>
              </a:pPr>
              <a:r>
                <a:rPr lang="en-US" sz="7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Back &gt;</a:t>
              </a:r>
            </a:p>
          </p:txBody>
        </p:sp>
      </p:grpSp>
      <p:sp>
        <p:nvSpPr>
          <p:cNvPr id="103" name="TextBox 102">
            <a:extLst>
              <a:ext uri="{FF2B5EF4-FFF2-40B4-BE49-F238E27FC236}">
                <a16:creationId xmlns:a16="http://schemas.microsoft.com/office/drawing/2014/main" id="{B8E949D5-12DC-4472-884D-DB2CC189FE21}"/>
              </a:ext>
            </a:extLst>
          </p:cNvPr>
          <p:cNvSpPr txBox="1"/>
          <p:nvPr/>
        </p:nvSpPr>
        <p:spPr>
          <a:xfrm>
            <a:off x="780221" y="1293463"/>
            <a:ext cx="4495758" cy="646331"/>
          </a:xfrm>
          <a:prstGeom prst="rect">
            <a:avLst/>
          </a:prstGeom>
          <a:noFill/>
        </p:spPr>
        <p:txBody>
          <a:bodyPr wrap="square" rtlCol="0">
            <a:spAutoFit/>
          </a:bodyPr>
          <a:lstStyle/>
          <a:p>
            <a:r>
              <a:rPr lang="en-US"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Metaverse </a:t>
            </a:r>
            <a:r>
              <a:rPr lang="en-US" sz="3600" dirty="0" err="1">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Decentraland</a:t>
            </a:r>
            <a:endParaRPr lang="id-ID"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endParaRPr>
          </a:p>
        </p:txBody>
      </p:sp>
      <p:sp>
        <p:nvSpPr>
          <p:cNvPr id="104" name="Rectangle 103">
            <a:extLst>
              <a:ext uri="{FF2B5EF4-FFF2-40B4-BE49-F238E27FC236}">
                <a16:creationId xmlns:a16="http://schemas.microsoft.com/office/drawing/2014/main" id="{8985C644-C2B4-41F2-B707-182F18D5B9CF}"/>
              </a:ext>
            </a:extLst>
          </p:cNvPr>
          <p:cNvSpPr/>
          <p:nvPr/>
        </p:nvSpPr>
        <p:spPr>
          <a:xfrm>
            <a:off x="972334" y="2908680"/>
            <a:ext cx="4053201" cy="1843325"/>
          </a:xfrm>
          <a:prstGeom prst="rect">
            <a:avLst/>
          </a:prstGeom>
        </p:spPr>
        <p:txBody>
          <a:bodyPr wrap="square">
            <a:spAutoFit/>
          </a:bodyPr>
          <a:lstStyle/>
          <a:p>
            <a:pPr>
              <a:lnSpc>
                <a:spcPct val="150000"/>
              </a:lnSpc>
            </a:pPr>
            <a:r>
              <a:rPr lang="en-GB" sz="1100" dirty="0" err="1">
                <a:solidFill>
                  <a:schemeClr val="bg1">
                    <a:lumMod val="50000"/>
                  </a:schemeClr>
                </a:solidFill>
                <a:latin typeface="Open Sans" panose="020B0606030504020204" pitchFamily="34" charset="0"/>
              </a:rPr>
              <a:t>Decentraland</a:t>
            </a:r>
            <a:r>
              <a:rPr lang="en-GB" sz="1100" dirty="0">
                <a:solidFill>
                  <a:schemeClr val="bg1">
                    <a:lumMod val="50000"/>
                  </a:schemeClr>
                </a:solidFill>
                <a:latin typeface="Open Sans" panose="020B0606030504020204" pitchFamily="34" charset="0"/>
              </a:rPr>
              <a:t> is a decentralized virtual reality platform where you can purchase virtual plots of land in the form of NFTs using the Ethereum blockchain's MANA cryptocurrency. You  may also  create  your  own  business,  shops,  and applications on that land. Its users govern the platform  through  the  </a:t>
            </a:r>
            <a:r>
              <a:rPr lang="en-GB" sz="1100" dirty="0" err="1">
                <a:solidFill>
                  <a:schemeClr val="bg1">
                    <a:lumMod val="50000"/>
                  </a:schemeClr>
                </a:solidFill>
                <a:latin typeface="Open Sans" panose="020B0606030504020204" pitchFamily="34" charset="0"/>
              </a:rPr>
              <a:t>Decentraland</a:t>
            </a:r>
            <a:r>
              <a:rPr lang="en-GB" sz="1100" dirty="0">
                <a:solidFill>
                  <a:schemeClr val="bg1">
                    <a:lumMod val="50000"/>
                  </a:schemeClr>
                </a:solidFill>
                <a:latin typeface="Open Sans" panose="020B0606030504020204" pitchFamily="34" charset="0"/>
              </a:rPr>
              <a:t>  DAO,  a decentralized autonomous organization. </a:t>
            </a:r>
            <a:endParaRPr lang="en-US" sz="1100" dirty="0">
              <a:solidFill>
                <a:schemeClr val="bg1">
                  <a:lumMod val="50000"/>
                </a:schemeClr>
              </a:solidFill>
              <a:latin typeface="DauphinPlain"/>
            </a:endParaRPr>
          </a:p>
        </p:txBody>
      </p:sp>
      <p:sp>
        <p:nvSpPr>
          <p:cNvPr id="106" name="Rectangle 105">
            <a:extLst>
              <a:ext uri="{FF2B5EF4-FFF2-40B4-BE49-F238E27FC236}">
                <a16:creationId xmlns:a16="http://schemas.microsoft.com/office/drawing/2014/main" id="{5A8082FE-4047-4C81-AA57-4544C363052A}"/>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pic>
        <p:nvPicPr>
          <p:cNvPr id="8" name="Picture Placeholder 7">
            <a:extLst>
              <a:ext uri="{FF2B5EF4-FFF2-40B4-BE49-F238E27FC236}">
                <a16:creationId xmlns:a16="http://schemas.microsoft.com/office/drawing/2014/main" id="{59D2FD36-27EC-4906-A0E0-C0587AFC51D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1875" r="21875"/>
          <a:stretch>
            <a:fillRect/>
          </a:stretch>
        </p:blipFill>
        <p:spPr/>
      </p:pic>
      <p:pic>
        <p:nvPicPr>
          <p:cNvPr id="5" name="Picture Placeholder 4">
            <a:extLst>
              <a:ext uri="{FF2B5EF4-FFF2-40B4-BE49-F238E27FC236}">
                <a16:creationId xmlns:a16="http://schemas.microsoft.com/office/drawing/2014/main" id="{DDBB05FF-9D50-4CD7-A597-23F2725326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17" r="21917"/>
          <a:stretch>
            <a:fillRect/>
          </a:stretch>
        </p:blipFill>
        <p:spPr/>
      </p:pic>
      <p:pic>
        <p:nvPicPr>
          <p:cNvPr id="4" name="Picture 3">
            <a:extLst>
              <a:ext uri="{FF2B5EF4-FFF2-40B4-BE49-F238E27FC236}">
                <a16:creationId xmlns:a16="http://schemas.microsoft.com/office/drawing/2014/main" id="{9F373D9E-BACB-D417-AC89-C2DF93A0D20A}"/>
              </a:ext>
            </a:extLst>
          </p:cNvPr>
          <p:cNvPicPr>
            <a:picLocks noChangeAspect="1"/>
          </p:cNvPicPr>
          <p:nvPr/>
        </p:nvPicPr>
        <p:blipFill>
          <a:blip r:embed="rId3"/>
          <a:stretch>
            <a:fillRect/>
          </a:stretch>
        </p:blipFill>
        <p:spPr>
          <a:xfrm>
            <a:off x="6243585" y="1688381"/>
            <a:ext cx="2062503" cy="1657097"/>
          </a:xfrm>
          <a:prstGeom prst="rect">
            <a:avLst/>
          </a:prstGeom>
        </p:spPr>
      </p:pic>
    </p:spTree>
    <p:extLst>
      <p:ext uri="{BB962C8B-B14F-4D97-AF65-F5344CB8AC3E}">
        <p14:creationId xmlns:p14="http://schemas.microsoft.com/office/powerpoint/2010/main" val="2006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4">
                                            <p:txEl>
                                              <p:pRg st="0" end="0"/>
                                            </p:txEl>
                                          </p:spTgt>
                                        </p:tgtEl>
                                        <p:attrNameLst>
                                          <p:attrName>style.visibility</p:attrName>
                                        </p:attrNameLst>
                                      </p:cBhvr>
                                      <p:to>
                                        <p:strVal val="visible"/>
                                      </p:to>
                                    </p:set>
                                    <p:animEffect transition="in" filter="wipe(up)">
                                      <p:cBhvr>
                                        <p:cTn id="11" dur="500"/>
                                        <p:tgtEl>
                                          <p:spTgt spid="104">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6">
                                            <p:txEl>
                                              <p:pRg st="0" end="0"/>
                                            </p:txEl>
                                          </p:spTgt>
                                        </p:tgtEl>
                                        <p:attrNameLst>
                                          <p:attrName>style.visibility</p:attrName>
                                        </p:attrNameLst>
                                      </p:cBhvr>
                                      <p:to>
                                        <p:strVal val="visible"/>
                                      </p:to>
                                    </p:set>
                                    <p:animEffect transition="in" filter="wipe(up)">
                                      <p:cBhvr>
                                        <p:cTn id="15" dur="500"/>
                                        <p:tgtEl>
                                          <p:spTgt spid="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8734D1AF-49A7-442E-AB36-0560978EB64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364" b="3364"/>
          <a:stretch>
            <a:fillRect/>
          </a:stretch>
        </p:blipFill>
        <p:spPr>
          <a:xfrm>
            <a:off x="864737" y="2359353"/>
            <a:ext cx="6535317" cy="3429000"/>
          </a:xfrm>
        </p:spPr>
      </p:pic>
      <p:sp>
        <p:nvSpPr>
          <p:cNvPr id="8" name="Rectangle 7">
            <a:extLst>
              <a:ext uri="{FF2B5EF4-FFF2-40B4-BE49-F238E27FC236}">
                <a16:creationId xmlns:a16="http://schemas.microsoft.com/office/drawing/2014/main" id="{B507977D-1030-4B9B-864C-3A722F645D76}"/>
              </a:ext>
            </a:extLst>
          </p:cNvPr>
          <p:cNvSpPr/>
          <p:nvPr/>
        </p:nvSpPr>
        <p:spPr>
          <a:xfrm>
            <a:off x="8793606" y="5545474"/>
            <a:ext cx="2741701" cy="339837"/>
          </a:xfrm>
          <a:prstGeom prst="rect">
            <a:avLst/>
          </a:prstGeom>
        </p:spPr>
        <p:txBody>
          <a:bodyPr wrap="square">
            <a:spAutoFit/>
          </a:bodyPr>
          <a:lstStyle/>
          <a:p>
            <a:pPr algn="ctr">
              <a:lnSpc>
                <a:spcPct val="150000"/>
              </a:lnSpc>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SSL Certificate</a:t>
            </a:r>
          </a:p>
        </p:txBody>
      </p:sp>
      <p:sp>
        <p:nvSpPr>
          <p:cNvPr id="26" name="TextBox 25">
            <a:extLst>
              <a:ext uri="{FF2B5EF4-FFF2-40B4-BE49-F238E27FC236}">
                <a16:creationId xmlns:a16="http://schemas.microsoft.com/office/drawing/2014/main" id="{DE46BAC2-1197-48E9-987B-FA795FDF329F}"/>
              </a:ext>
            </a:extLst>
          </p:cNvPr>
          <p:cNvSpPr txBox="1"/>
          <p:nvPr/>
        </p:nvSpPr>
        <p:spPr>
          <a:xfrm>
            <a:off x="852229" y="1421690"/>
            <a:ext cx="4495758" cy="646331"/>
          </a:xfrm>
          <a:prstGeom prst="rect">
            <a:avLst/>
          </a:prstGeom>
          <a:noFill/>
        </p:spPr>
        <p:txBody>
          <a:bodyPr wrap="square" rtlCol="0">
            <a:spAutoFit/>
          </a:bodyPr>
          <a:lstStyle/>
          <a:p>
            <a:r>
              <a:rPr lang="en-US"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rPr>
              <a:t>Metaverse in future</a:t>
            </a:r>
            <a:endParaRPr lang="id-ID" sz="3600" dirty="0">
              <a:solidFill>
                <a:schemeClr val="tx1">
                  <a:lumMod val="95000"/>
                  <a:lumOff val="5000"/>
                </a:schemeClr>
              </a:solidFill>
              <a:latin typeface="Oswald" pitchFamily="2"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5EA62DFD-85F0-4E9C-97C7-9FAADB9F3F85}"/>
              </a:ext>
            </a:extLst>
          </p:cNvPr>
          <p:cNvSpPr/>
          <p:nvPr/>
        </p:nvSpPr>
        <p:spPr>
          <a:xfrm>
            <a:off x="5424513" y="1466269"/>
            <a:ext cx="5856312" cy="573747"/>
          </a:xfrm>
          <a:prstGeom prst="rect">
            <a:avLst/>
          </a:prstGeom>
        </p:spPr>
        <p:txBody>
          <a:bodyPr wrap="square">
            <a:spAutoFit/>
          </a:bodyPr>
          <a:lstStyle/>
          <a:p>
            <a:pPr>
              <a:lnSpc>
                <a:spcPct val="150000"/>
              </a:lnSpc>
            </a:pPr>
            <a:r>
              <a:rPr lang="en-GB" sz="1100" b="1" dirty="0">
                <a:solidFill>
                  <a:srgbClr val="FF0000"/>
                </a:solidFill>
                <a:latin typeface="Open Sans" panose="020B0606030504020204" pitchFamily="34" charset="0"/>
              </a:rPr>
              <a:t>The IT industry is particular about the metaverse, predicting that it will be worth $800 billion by 2024 and have a community of one billion by 2030. </a:t>
            </a:r>
            <a:endParaRPr lang="en-US" sz="1100" b="1" dirty="0">
              <a:solidFill>
                <a:srgbClr val="FF0000"/>
              </a:solidFill>
              <a:latin typeface="DauphinPlain"/>
            </a:endParaRPr>
          </a:p>
        </p:txBody>
      </p:sp>
      <p:sp>
        <p:nvSpPr>
          <p:cNvPr id="28" name="Rectangle 27">
            <a:extLst>
              <a:ext uri="{FF2B5EF4-FFF2-40B4-BE49-F238E27FC236}">
                <a16:creationId xmlns:a16="http://schemas.microsoft.com/office/drawing/2014/main" id="{4473C4F5-EDDE-43AE-B5E0-307BA7B31937}"/>
              </a:ext>
            </a:extLst>
          </p:cNvPr>
          <p:cNvSpPr/>
          <p:nvPr/>
        </p:nvSpPr>
        <p:spPr>
          <a:xfrm>
            <a:off x="9012146" y="340969"/>
            <a:ext cx="3005219" cy="261610"/>
          </a:xfrm>
          <a:prstGeom prst="rect">
            <a:avLst/>
          </a:prstGeom>
        </p:spPr>
        <p:txBody>
          <a:bodyPr wrap="square">
            <a:spAutoFit/>
          </a:bodyPr>
          <a:lstStyle/>
          <a:p>
            <a:pPr algn="r"/>
            <a:r>
              <a:rPr lang="en-US" sz="1100" dirty="0">
                <a:solidFill>
                  <a:schemeClr val="tx1">
                    <a:lumMod val="95000"/>
                    <a:lumOff val="5000"/>
                  </a:schemeClr>
                </a:solidFill>
                <a:latin typeface="Open Sans" panose="020B0606030504020204" pitchFamily="34" charset="0"/>
              </a:rPr>
              <a:t>Metaverse </a:t>
            </a:r>
            <a:r>
              <a:rPr lang="en-US" sz="1100" dirty="0">
                <a:solidFill>
                  <a:schemeClr val="accent4"/>
                </a:solidFill>
                <a:latin typeface="Open Sans" panose="020B0606030504020204" pitchFamily="34" charset="0"/>
              </a:rPr>
              <a:t>Presentation</a:t>
            </a:r>
            <a:endParaRPr lang="en-US" sz="1100" dirty="0">
              <a:solidFill>
                <a:schemeClr val="accent4"/>
              </a:solidFill>
              <a:latin typeface="DauphinPlain"/>
            </a:endParaRPr>
          </a:p>
        </p:txBody>
      </p:sp>
      <p:grpSp>
        <p:nvGrpSpPr>
          <p:cNvPr id="32" name="Group 31">
            <a:extLst>
              <a:ext uri="{FF2B5EF4-FFF2-40B4-BE49-F238E27FC236}">
                <a16:creationId xmlns:a16="http://schemas.microsoft.com/office/drawing/2014/main" id="{245B18BC-0FEA-4FB5-BC84-3EB87C44CD31}"/>
              </a:ext>
            </a:extLst>
          </p:cNvPr>
          <p:cNvGrpSpPr/>
          <p:nvPr/>
        </p:nvGrpSpPr>
        <p:grpSpPr>
          <a:xfrm>
            <a:off x="8166951" y="3702418"/>
            <a:ext cx="2451286" cy="1476072"/>
            <a:chOff x="7353301" y="1254125"/>
            <a:chExt cx="295275" cy="295275"/>
          </a:xfrm>
          <a:solidFill>
            <a:schemeClr val="accent4"/>
          </a:solidFill>
        </p:grpSpPr>
        <p:sp>
          <p:nvSpPr>
            <p:cNvPr id="33" name="Freeform 12">
              <a:extLst>
                <a:ext uri="{FF2B5EF4-FFF2-40B4-BE49-F238E27FC236}">
                  <a16:creationId xmlns:a16="http://schemas.microsoft.com/office/drawing/2014/main" id="{5514B144-7AF6-41F7-A942-AFE3FD399BE4}"/>
                </a:ext>
              </a:extLst>
            </p:cNvPr>
            <p:cNvSpPr>
              <a:spLocks/>
            </p:cNvSpPr>
            <p:nvPr/>
          </p:nvSpPr>
          <p:spPr bwMode="auto">
            <a:xfrm>
              <a:off x="7426326" y="1327150"/>
              <a:ext cx="149225" cy="128588"/>
            </a:xfrm>
            <a:custGeom>
              <a:avLst/>
              <a:gdLst/>
              <a:ahLst/>
              <a:cxnLst>
                <a:cxn ang="0">
                  <a:pos x="0" y="47"/>
                </a:cxn>
                <a:cxn ang="0">
                  <a:pos x="24" y="47"/>
                </a:cxn>
                <a:cxn ang="0">
                  <a:pos x="24" y="81"/>
                </a:cxn>
                <a:cxn ang="0">
                  <a:pos x="70" y="81"/>
                </a:cxn>
                <a:cxn ang="0">
                  <a:pos x="70" y="47"/>
                </a:cxn>
                <a:cxn ang="0">
                  <a:pos x="94" y="47"/>
                </a:cxn>
                <a:cxn ang="0">
                  <a:pos x="46" y="0"/>
                </a:cxn>
                <a:cxn ang="0">
                  <a:pos x="0" y="47"/>
                </a:cxn>
              </a:cxnLst>
              <a:rect l="0" t="0" r="r" b="b"/>
              <a:pathLst>
                <a:path w="94" h="81">
                  <a:moveTo>
                    <a:pt x="0" y="47"/>
                  </a:moveTo>
                  <a:lnTo>
                    <a:pt x="24" y="47"/>
                  </a:lnTo>
                  <a:lnTo>
                    <a:pt x="24" y="81"/>
                  </a:lnTo>
                  <a:lnTo>
                    <a:pt x="70" y="81"/>
                  </a:lnTo>
                  <a:lnTo>
                    <a:pt x="70" y="47"/>
                  </a:lnTo>
                  <a:lnTo>
                    <a:pt x="94" y="47"/>
                  </a:lnTo>
                  <a:lnTo>
                    <a:pt x="46" y="0"/>
                  </a:lnTo>
                  <a:lnTo>
                    <a:pt x="0" y="47"/>
                  </a:lnTo>
                  <a:close/>
                </a:path>
              </a:pathLst>
            </a:custGeom>
            <a:grpFill/>
            <a:ln w="9525">
              <a:noFill/>
              <a:round/>
              <a:headEnd/>
              <a:tailEnd/>
            </a:ln>
          </p:spPr>
          <p:txBody>
            <a:bodyPr/>
            <a:lstStyle/>
            <a:p>
              <a:pPr fontAlgn="auto">
                <a:spcBef>
                  <a:spcPts val="0"/>
                </a:spcBef>
                <a:spcAft>
                  <a:spcPts val="0"/>
                </a:spcAft>
                <a:defRPr/>
              </a:pPr>
              <a:endParaRPr lang="en-US" dirty="0">
                <a:latin typeface="+mn-lt"/>
                <a:ea typeface="+mn-ea"/>
              </a:endParaRPr>
            </a:p>
          </p:txBody>
        </p:sp>
        <p:sp>
          <p:nvSpPr>
            <p:cNvPr id="34" name="Freeform 13">
              <a:extLst>
                <a:ext uri="{FF2B5EF4-FFF2-40B4-BE49-F238E27FC236}">
                  <a16:creationId xmlns:a16="http://schemas.microsoft.com/office/drawing/2014/main" id="{1F86A527-1F16-4510-A18E-11F7BA088121}"/>
                </a:ext>
              </a:extLst>
            </p:cNvPr>
            <p:cNvSpPr>
              <a:spLocks noEditPoints="1"/>
            </p:cNvSpPr>
            <p:nvPr/>
          </p:nvSpPr>
          <p:spPr bwMode="auto">
            <a:xfrm>
              <a:off x="7353301" y="1254125"/>
              <a:ext cx="295275" cy="295275"/>
            </a:xfrm>
            <a:custGeom>
              <a:avLst/>
              <a:gdLst/>
              <a:ahLst/>
              <a:cxnLst>
                <a:cxn ang="0">
                  <a:pos x="58" y="0"/>
                </a:cxn>
                <a:cxn ang="0">
                  <a:pos x="0" y="58"/>
                </a:cxn>
                <a:cxn ang="0">
                  <a:pos x="58" y="117"/>
                </a:cxn>
                <a:cxn ang="0">
                  <a:pos x="117" y="58"/>
                </a:cxn>
                <a:cxn ang="0">
                  <a:pos x="58" y="0"/>
                </a:cxn>
                <a:cxn ang="0">
                  <a:pos x="58" y="102"/>
                </a:cxn>
                <a:cxn ang="0">
                  <a:pos x="15" y="58"/>
                </a:cxn>
                <a:cxn ang="0">
                  <a:pos x="58" y="15"/>
                </a:cxn>
                <a:cxn ang="0">
                  <a:pos x="102" y="58"/>
                </a:cxn>
                <a:cxn ang="0">
                  <a:pos x="58" y="102"/>
                </a:cxn>
              </a:cxnLst>
              <a:rect l="0" t="0" r="r" b="b"/>
              <a:pathLst>
                <a:path w="117" h="117">
                  <a:moveTo>
                    <a:pt x="58" y="0"/>
                  </a:moveTo>
                  <a:cubicBezTo>
                    <a:pt x="26" y="0"/>
                    <a:pt x="0" y="26"/>
                    <a:pt x="0" y="58"/>
                  </a:cubicBezTo>
                  <a:cubicBezTo>
                    <a:pt x="0" y="91"/>
                    <a:pt x="26" y="117"/>
                    <a:pt x="58" y="117"/>
                  </a:cubicBezTo>
                  <a:cubicBezTo>
                    <a:pt x="91" y="117"/>
                    <a:pt x="117" y="91"/>
                    <a:pt x="117" y="58"/>
                  </a:cubicBezTo>
                  <a:cubicBezTo>
                    <a:pt x="117" y="26"/>
                    <a:pt x="91" y="0"/>
                    <a:pt x="58" y="0"/>
                  </a:cubicBezTo>
                  <a:close/>
                  <a:moveTo>
                    <a:pt x="58" y="102"/>
                  </a:moveTo>
                  <a:cubicBezTo>
                    <a:pt x="34" y="102"/>
                    <a:pt x="15" y="82"/>
                    <a:pt x="15" y="58"/>
                  </a:cubicBezTo>
                  <a:cubicBezTo>
                    <a:pt x="15" y="34"/>
                    <a:pt x="34" y="15"/>
                    <a:pt x="58" y="15"/>
                  </a:cubicBezTo>
                  <a:cubicBezTo>
                    <a:pt x="83" y="15"/>
                    <a:pt x="102" y="34"/>
                    <a:pt x="102" y="58"/>
                  </a:cubicBezTo>
                  <a:cubicBezTo>
                    <a:pt x="102" y="82"/>
                    <a:pt x="83" y="102"/>
                    <a:pt x="58" y="102"/>
                  </a:cubicBezTo>
                  <a:close/>
                </a:path>
              </a:pathLst>
            </a:custGeom>
            <a:grpFill/>
            <a:ln w="9525">
              <a:noFill/>
              <a:round/>
              <a:headEnd/>
              <a:tailEnd/>
            </a:ln>
          </p:spPr>
          <p:txBody>
            <a:bodyPr/>
            <a:lstStyle/>
            <a:p>
              <a:pPr fontAlgn="auto">
                <a:spcBef>
                  <a:spcPts val="0"/>
                </a:spcBef>
                <a:spcAft>
                  <a:spcPts val="0"/>
                </a:spcAft>
                <a:defRPr/>
              </a:pPr>
              <a:endParaRPr lang="en-US" dirty="0">
                <a:latin typeface="+mn-lt"/>
                <a:ea typeface="+mn-ea"/>
              </a:endParaRPr>
            </a:p>
          </p:txBody>
        </p:sp>
      </p:grpSp>
      <p:sp>
        <p:nvSpPr>
          <p:cNvPr id="4" name="TextBox 3">
            <a:extLst>
              <a:ext uri="{FF2B5EF4-FFF2-40B4-BE49-F238E27FC236}">
                <a16:creationId xmlns:a16="http://schemas.microsoft.com/office/drawing/2014/main" id="{12657D95-DCF3-40F5-CEB8-A79D9284D309}"/>
              </a:ext>
            </a:extLst>
          </p:cNvPr>
          <p:cNvSpPr txBox="1"/>
          <p:nvPr/>
        </p:nvSpPr>
        <p:spPr>
          <a:xfrm>
            <a:off x="1413305" y="2602231"/>
            <a:ext cx="5155843" cy="3108543"/>
          </a:xfrm>
          <a:prstGeom prst="rect">
            <a:avLst/>
          </a:prstGeom>
          <a:noFill/>
        </p:spPr>
        <p:txBody>
          <a:bodyPr wrap="square">
            <a:spAutoFit/>
          </a:bodyPr>
          <a:lstStyle/>
          <a:p>
            <a:pPr algn="l"/>
            <a:r>
              <a:rPr lang="en-GB" sz="1400" i="0" dirty="0">
                <a:solidFill>
                  <a:srgbClr val="000000"/>
                </a:solidFill>
                <a:effectLst/>
                <a:latin typeface="ff2"/>
              </a:rPr>
              <a:t>According to Nvidia's CEO, the next step in the company's metaverse development </a:t>
            </a:r>
            <a:endParaRPr lang="en-GB" sz="1400" i="0" dirty="0">
              <a:solidFill>
                <a:srgbClr val="000000"/>
              </a:solidFill>
              <a:effectLst/>
              <a:latin typeface="ff6"/>
            </a:endParaRPr>
          </a:p>
          <a:p>
            <a:pPr algn="l"/>
            <a:r>
              <a:rPr lang="en-GB" sz="1400" i="0" dirty="0">
                <a:solidFill>
                  <a:srgbClr val="000000"/>
                </a:solidFill>
                <a:effectLst/>
                <a:latin typeface="ff2"/>
              </a:rPr>
              <a:t>strategy has a market potential of $10 billion over the next five years. </a:t>
            </a:r>
          </a:p>
          <a:p>
            <a:pPr algn="l"/>
            <a:r>
              <a:rPr lang="en-GB" sz="1400" i="0" dirty="0">
                <a:solidFill>
                  <a:srgbClr val="000000"/>
                </a:solidFill>
                <a:effectLst/>
                <a:latin typeface="ff2"/>
              </a:rPr>
              <a:t>CEO Microsoft Bill Gates projected that virtual meetings will migrate to the metaverse </a:t>
            </a:r>
            <a:endParaRPr lang="en-GB" sz="1400" i="0" dirty="0">
              <a:solidFill>
                <a:srgbClr val="000000"/>
              </a:solidFill>
              <a:effectLst/>
              <a:latin typeface="ff6"/>
            </a:endParaRPr>
          </a:p>
          <a:p>
            <a:pPr algn="l"/>
            <a:r>
              <a:rPr lang="en-GB" sz="1400" i="0" dirty="0">
                <a:solidFill>
                  <a:srgbClr val="000000"/>
                </a:solidFill>
                <a:effectLst/>
                <a:latin typeface="ff2"/>
              </a:rPr>
              <a:t>within three years and that people would increasingly rely on VR headsets and avatars at </a:t>
            </a:r>
          </a:p>
          <a:p>
            <a:pPr algn="l"/>
            <a:r>
              <a:rPr lang="en-GB" sz="1400" i="0" dirty="0">
                <a:solidFill>
                  <a:srgbClr val="000000"/>
                </a:solidFill>
                <a:effectLst/>
                <a:latin typeface="ff2"/>
              </a:rPr>
              <a:t>work. </a:t>
            </a:r>
          </a:p>
          <a:p>
            <a:pPr algn="l"/>
            <a:r>
              <a:rPr lang="en-GB" sz="1400" i="0" dirty="0">
                <a:solidFill>
                  <a:srgbClr val="000000"/>
                </a:solidFill>
                <a:effectLst/>
                <a:latin typeface="ff2"/>
              </a:rPr>
              <a:t>People will build avatars in the metaverse that are likely to be identical to them in real </a:t>
            </a:r>
            <a:endParaRPr lang="en-GB" sz="1400" i="0" dirty="0">
              <a:solidFill>
                <a:srgbClr val="000000"/>
              </a:solidFill>
              <a:effectLst/>
              <a:latin typeface="ff6"/>
            </a:endParaRPr>
          </a:p>
          <a:p>
            <a:pPr algn="l"/>
            <a:r>
              <a:rPr lang="en-GB" sz="1400" i="0" dirty="0">
                <a:solidFill>
                  <a:srgbClr val="000000"/>
                </a:solidFill>
                <a:effectLst/>
                <a:latin typeface="ff2"/>
              </a:rPr>
              <a:t>life. They will spend money on unique apparel and accessories to equip and beautify their </a:t>
            </a:r>
          </a:p>
          <a:p>
            <a:pPr algn="l"/>
            <a:r>
              <a:rPr lang="en-GB" sz="1400" i="0" dirty="0">
                <a:solidFill>
                  <a:srgbClr val="000000"/>
                </a:solidFill>
                <a:effectLst/>
                <a:latin typeface="ff2"/>
              </a:rPr>
              <a:t>avatars</a:t>
            </a:r>
          </a:p>
        </p:txBody>
      </p:sp>
    </p:spTree>
    <p:extLst>
      <p:ext uri="{BB962C8B-B14F-4D97-AF65-F5344CB8AC3E}">
        <p14:creationId xmlns:p14="http://schemas.microsoft.com/office/powerpoint/2010/main" val="40303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wipe(up)">
                                      <p:cBhvr>
                                        <p:cTn id="15" dur="500"/>
                                        <p:tgtEl>
                                          <p:spTgt spid="27">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wipe(up)">
                                      <p:cBhvr>
                                        <p:cTn id="19"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Metaverse">
      <a:dk1>
        <a:sysClr val="windowText" lastClr="000000"/>
      </a:dk1>
      <a:lt1>
        <a:sysClr val="window" lastClr="FFFFFF"/>
      </a:lt1>
      <a:dk2>
        <a:srgbClr val="775F55"/>
      </a:dk2>
      <a:lt2>
        <a:srgbClr val="EBDDC3"/>
      </a:lt2>
      <a:accent1>
        <a:srgbClr val="F7B615"/>
      </a:accent1>
      <a:accent2>
        <a:srgbClr val="E72FF5"/>
      </a:accent2>
      <a:accent3>
        <a:srgbClr val="A5AB81"/>
      </a:accent3>
      <a:accent4>
        <a:srgbClr val="568ADE"/>
      </a:accent4>
      <a:accent5>
        <a:srgbClr val="7BA79D"/>
      </a:accent5>
      <a:accent6>
        <a:srgbClr val="968C8C"/>
      </a:accent6>
      <a:hlink>
        <a:srgbClr val="F7B615"/>
      </a:hlink>
      <a:folHlink>
        <a:srgbClr val="704404"/>
      </a:folHlink>
    </a:clrScheme>
    <a:fontScheme name="Metaverse">
      <a:majorFont>
        <a:latin typeface="Oswa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903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DauphinPlain</vt:lpstr>
      <vt:lpstr>ff2</vt:lpstr>
      <vt:lpstr>ff6</vt:lpstr>
      <vt:lpstr>Open Sans</vt:lpstr>
      <vt:lpstr>Open Sans SemiBold</vt:lpstr>
      <vt:lpstr>Oswald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Formatika</dc:creator>
  <cp:lastModifiedBy>Muhammad Haseeb</cp:lastModifiedBy>
  <cp:revision>113</cp:revision>
  <dcterms:created xsi:type="dcterms:W3CDTF">2021-09-30T11:38:12Z</dcterms:created>
  <dcterms:modified xsi:type="dcterms:W3CDTF">2022-10-09T18:14:59Z</dcterms:modified>
</cp:coreProperties>
</file>