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Hasheem Iftikhar" userId="9acbc79e97f2b049" providerId="LiveId" clId="{EC6F0EDD-67ED-4CFE-89D7-D2D5D1A2BD53}"/>
    <pc:docChg chg="custSel addSld modSld modMainMaster">
      <pc:chgData name="Muhammad Hasheem Iftikhar" userId="9acbc79e97f2b049" providerId="LiveId" clId="{EC6F0EDD-67ED-4CFE-89D7-D2D5D1A2BD53}" dt="2024-11-27T12:01:32.145" v="219" actId="14100"/>
      <pc:docMkLst>
        <pc:docMk/>
      </pc:docMkLst>
      <pc:sldChg chg="addSp delSp modSp mod setBg">
        <pc:chgData name="Muhammad Hasheem Iftikhar" userId="9acbc79e97f2b049" providerId="LiveId" clId="{EC6F0EDD-67ED-4CFE-89D7-D2D5D1A2BD53}" dt="2024-11-27T11:41:25.219" v="91" actId="14861"/>
        <pc:sldMkLst>
          <pc:docMk/>
          <pc:sldMk cId="1338357831" sldId="256"/>
        </pc:sldMkLst>
        <pc:spChg chg="mod">
          <ac:chgData name="Muhammad Hasheem Iftikhar" userId="9acbc79e97f2b049" providerId="LiveId" clId="{EC6F0EDD-67ED-4CFE-89D7-D2D5D1A2BD53}" dt="2024-11-27T11:38:43.326" v="8" actId="27636"/>
          <ac:spMkLst>
            <pc:docMk/>
            <pc:sldMk cId="1338357831" sldId="256"/>
            <ac:spMk id="2" creationId="{6FC5204D-B790-4D35-9856-60AB3C02EC6A}"/>
          </ac:spMkLst>
        </pc:spChg>
        <pc:spChg chg="mod">
          <ac:chgData name="Muhammad Hasheem Iftikhar" userId="9acbc79e97f2b049" providerId="LiveId" clId="{EC6F0EDD-67ED-4CFE-89D7-D2D5D1A2BD53}" dt="2024-11-27T11:38:57.151" v="10" actId="1076"/>
          <ac:spMkLst>
            <pc:docMk/>
            <pc:sldMk cId="1338357831" sldId="256"/>
            <ac:spMk id="3" creationId="{BD0FE76F-E151-40C0-85A1-4DBDB01723B0}"/>
          </ac:spMkLst>
        </pc:spChg>
        <pc:spChg chg="add">
          <ac:chgData name="Muhammad Hasheem Iftikhar" userId="9acbc79e97f2b049" providerId="LiveId" clId="{EC6F0EDD-67ED-4CFE-89D7-D2D5D1A2BD53}" dt="2024-11-27T11:39:20.035" v="11"/>
          <ac:spMkLst>
            <pc:docMk/>
            <pc:sldMk cId="1338357831" sldId="256"/>
            <ac:spMk id="5" creationId="{5E4F4037-2F06-479F-BA78-CF33DF3072C7}"/>
          </ac:spMkLst>
        </pc:spChg>
        <pc:spChg chg="add del mod">
          <ac:chgData name="Muhammad Hasheem Iftikhar" userId="9acbc79e97f2b049" providerId="LiveId" clId="{EC6F0EDD-67ED-4CFE-89D7-D2D5D1A2BD53}" dt="2024-11-27T11:39:34.098" v="15"/>
          <ac:spMkLst>
            <pc:docMk/>
            <pc:sldMk cId="1338357831" sldId="256"/>
            <ac:spMk id="6" creationId="{25751492-6EB4-4188-948D-80198DFB5E3E}"/>
          </ac:spMkLst>
        </pc:spChg>
        <pc:spChg chg="add del mod">
          <ac:chgData name="Muhammad Hasheem Iftikhar" userId="9acbc79e97f2b049" providerId="LiveId" clId="{EC6F0EDD-67ED-4CFE-89D7-D2D5D1A2BD53}" dt="2024-11-27T11:39:32.021" v="14"/>
          <ac:spMkLst>
            <pc:docMk/>
            <pc:sldMk cId="1338357831" sldId="256"/>
            <ac:spMk id="7" creationId="{7997E58A-3A26-4FE7-B61A-32FFF0C62A5D}"/>
          </ac:spMkLst>
        </pc:spChg>
        <pc:spChg chg="add del mod">
          <ac:chgData name="Muhammad Hasheem Iftikhar" userId="9acbc79e97f2b049" providerId="LiveId" clId="{EC6F0EDD-67ED-4CFE-89D7-D2D5D1A2BD53}" dt="2024-11-27T11:40:07.444" v="18"/>
          <ac:spMkLst>
            <pc:docMk/>
            <pc:sldMk cId="1338357831" sldId="256"/>
            <ac:spMk id="8" creationId="{BD062104-922A-4BF1-B6B8-FDA8408DFAB9}"/>
          </ac:spMkLst>
        </pc:spChg>
        <pc:picChg chg="del mod">
          <ac:chgData name="Muhammad Hasheem Iftikhar" userId="9acbc79e97f2b049" providerId="LiveId" clId="{EC6F0EDD-67ED-4CFE-89D7-D2D5D1A2BD53}" dt="2024-11-27T11:38:25.167" v="5" actId="478"/>
          <ac:picMkLst>
            <pc:docMk/>
            <pc:sldMk cId="1338357831" sldId="256"/>
            <ac:picMk id="4" creationId="{89624371-60BF-4AD9-8121-25F31A61CEDF}"/>
          </ac:picMkLst>
        </pc:picChg>
        <pc:picChg chg="add mod">
          <ac:chgData name="Muhammad Hasheem Iftikhar" userId="9acbc79e97f2b049" providerId="LiveId" clId="{EC6F0EDD-67ED-4CFE-89D7-D2D5D1A2BD53}" dt="2024-11-27T11:41:25.219" v="91" actId="14861"/>
          <ac:picMkLst>
            <pc:docMk/>
            <pc:sldMk cId="1338357831" sldId="256"/>
            <ac:picMk id="1030" creationId="{B91E8C4A-0100-4B9F-96F0-4FD2A4F79E62}"/>
          </ac:picMkLst>
        </pc:picChg>
      </pc:sldChg>
      <pc:sldChg chg="delSp modSp mod">
        <pc:chgData name="Muhammad Hasheem Iftikhar" userId="9acbc79e97f2b049" providerId="LiveId" clId="{EC6F0EDD-67ED-4CFE-89D7-D2D5D1A2BD53}" dt="2024-11-27T11:43:39.621" v="107" actId="1440"/>
        <pc:sldMkLst>
          <pc:docMk/>
          <pc:sldMk cId="24039053" sldId="257"/>
        </pc:sldMkLst>
        <pc:spChg chg="mod">
          <ac:chgData name="Muhammad Hasheem Iftikhar" userId="9acbc79e97f2b049" providerId="LiveId" clId="{EC6F0EDD-67ED-4CFE-89D7-D2D5D1A2BD53}" dt="2024-11-27T11:42:14.958" v="96" actId="1076"/>
          <ac:spMkLst>
            <pc:docMk/>
            <pc:sldMk cId="24039053" sldId="257"/>
            <ac:spMk id="2" creationId="{5A6E103B-452D-4DF8-AB35-C4B4961173BB}"/>
          </ac:spMkLst>
        </pc:spChg>
        <pc:spChg chg="mod">
          <ac:chgData name="Muhammad Hasheem Iftikhar" userId="9acbc79e97f2b049" providerId="LiveId" clId="{EC6F0EDD-67ED-4CFE-89D7-D2D5D1A2BD53}" dt="2024-11-27T11:43:05.880" v="105" actId="14100"/>
          <ac:spMkLst>
            <pc:docMk/>
            <pc:sldMk cId="24039053" sldId="257"/>
            <ac:spMk id="4" creationId="{441B85EA-50FD-40D7-BC03-AD3D97761DEC}"/>
          </ac:spMkLst>
        </pc:spChg>
        <pc:picChg chg="del">
          <ac:chgData name="Muhammad Hasheem Iftikhar" userId="9acbc79e97f2b049" providerId="LiveId" clId="{EC6F0EDD-67ED-4CFE-89D7-D2D5D1A2BD53}" dt="2024-11-27T11:42:17.383" v="97" actId="478"/>
          <ac:picMkLst>
            <pc:docMk/>
            <pc:sldMk cId="24039053" sldId="257"/>
            <ac:picMk id="1027" creationId="{F8F5AC06-48A3-49BC-948C-32E9A1D3206F}"/>
          </ac:picMkLst>
        </pc:picChg>
        <pc:picChg chg="mod">
          <ac:chgData name="Muhammad Hasheem Iftikhar" userId="9acbc79e97f2b049" providerId="LiveId" clId="{EC6F0EDD-67ED-4CFE-89D7-D2D5D1A2BD53}" dt="2024-11-27T11:43:39.621" v="107" actId="1440"/>
          <ac:picMkLst>
            <pc:docMk/>
            <pc:sldMk cId="24039053" sldId="257"/>
            <ac:picMk id="1029" creationId="{4B63A049-BD2D-4178-8845-E1B426566F71}"/>
          </ac:picMkLst>
        </pc:picChg>
      </pc:sldChg>
      <pc:sldChg chg="addSp modSp mod">
        <pc:chgData name="Muhammad Hasheem Iftikhar" userId="9acbc79e97f2b049" providerId="LiveId" clId="{EC6F0EDD-67ED-4CFE-89D7-D2D5D1A2BD53}" dt="2024-11-27T11:47:33.362" v="120" actId="207"/>
        <pc:sldMkLst>
          <pc:docMk/>
          <pc:sldMk cId="3814838491" sldId="258"/>
        </pc:sldMkLst>
        <pc:spChg chg="mod">
          <ac:chgData name="Muhammad Hasheem Iftikhar" userId="9acbc79e97f2b049" providerId="LiveId" clId="{EC6F0EDD-67ED-4CFE-89D7-D2D5D1A2BD53}" dt="2024-11-27T11:44:06.752" v="109" actId="207"/>
          <ac:spMkLst>
            <pc:docMk/>
            <pc:sldMk cId="3814838491" sldId="258"/>
            <ac:spMk id="2" creationId="{DA66D176-C9EC-4A7E-9593-81EC8FBE39A1}"/>
          </ac:spMkLst>
        </pc:spChg>
        <pc:spChg chg="mod">
          <ac:chgData name="Muhammad Hasheem Iftikhar" userId="9acbc79e97f2b049" providerId="LiveId" clId="{EC6F0EDD-67ED-4CFE-89D7-D2D5D1A2BD53}" dt="2024-11-27T11:47:33.362" v="120" actId="207"/>
          <ac:spMkLst>
            <pc:docMk/>
            <pc:sldMk cId="3814838491" sldId="258"/>
            <ac:spMk id="6" creationId="{30D37B33-E85A-42AA-ACE8-AE5108570943}"/>
          </ac:spMkLst>
        </pc:spChg>
        <pc:spChg chg="mod">
          <ac:chgData name="Muhammad Hasheem Iftikhar" userId="9acbc79e97f2b049" providerId="LiveId" clId="{EC6F0EDD-67ED-4CFE-89D7-D2D5D1A2BD53}" dt="2024-11-27T11:44:00.917" v="108" actId="207"/>
          <ac:spMkLst>
            <pc:docMk/>
            <pc:sldMk cId="3814838491" sldId="258"/>
            <ac:spMk id="10" creationId="{669B3BC9-F7BB-4C3B-9C60-BBFB3FCBF984}"/>
          </ac:spMkLst>
        </pc:spChg>
        <pc:graphicFrameChg chg="mod">
          <ac:chgData name="Muhammad Hasheem Iftikhar" userId="9acbc79e97f2b049" providerId="LiveId" clId="{EC6F0EDD-67ED-4CFE-89D7-D2D5D1A2BD53}" dt="2024-11-27T11:46:49.536" v="118" actId="17032"/>
          <ac:graphicFrameMkLst>
            <pc:docMk/>
            <pc:sldMk cId="3814838491" sldId="258"/>
            <ac:graphicFrameMk id="7" creationId="{BCE6080B-968E-429F-B060-AC2E7B8E9C00}"/>
          </ac:graphicFrameMkLst>
        </pc:graphicFrameChg>
        <pc:picChg chg="add mod">
          <ac:chgData name="Muhammad Hasheem Iftikhar" userId="9acbc79e97f2b049" providerId="LiveId" clId="{EC6F0EDD-67ED-4CFE-89D7-D2D5D1A2BD53}" dt="2024-11-27T11:45:14.428" v="113" actId="1076"/>
          <ac:picMkLst>
            <pc:docMk/>
            <pc:sldMk cId="3814838491" sldId="258"/>
            <ac:picMk id="4" creationId="{5097B5A5-6CB8-4C2A-877A-FA77924D1C31}"/>
          </ac:picMkLst>
        </pc:picChg>
        <pc:picChg chg="add mod">
          <ac:chgData name="Muhammad Hasheem Iftikhar" userId="9acbc79e97f2b049" providerId="LiveId" clId="{EC6F0EDD-67ED-4CFE-89D7-D2D5D1A2BD53}" dt="2024-11-27T11:46:04.585" v="117" actId="1076"/>
          <ac:picMkLst>
            <pc:docMk/>
            <pc:sldMk cId="3814838491" sldId="258"/>
            <ac:picMk id="8" creationId="{7E94FE09-731F-427A-B0B0-5B31BBF076E0}"/>
          </ac:picMkLst>
        </pc:picChg>
      </pc:sldChg>
      <pc:sldChg chg="addSp modSp mod">
        <pc:chgData name="Muhammad Hasheem Iftikhar" userId="9acbc79e97f2b049" providerId="LiveId" clId="{EC6F0EDD-67ED-4CFE-89D7-D2D5D1A2BD53}" dt="2024-11-27T11:51:56.555" v="139" actId="1076"/>
        <pc:sldMkLst>
          <pc:docMk/>
          <pc:sldMk cId="230628014" sldId="259"/>
        </pc:sldMkLst>
        <pc:spChg chg="mod">
          <ac:chgData name="Muhammad Hasheem Iftikhar" userId="9acbc79e97f2b049" providerId="LiveId" clId="{EC6F0EDD-67ED-4CFE-89D7-D2D5D1A2BD53}" dt="2024-11-27T11:48:37.240" v="123" actId="207"/>
          <ac:spMkLst>
            <pc:docMk/>
            <pc:sldMk cId="230628014" sldId="259"/>
            <ac:spMk id="2" creationId="{07B78146-62AF-42B1-88C7-E361440D0496}"/>
          </ac:spMkLst>
        </pc:spChg>
        <pc:spChg chg="mod">
          <ac:chgData name="Muhammad Hasheem Iftikhar" userId="9acbc79e97f2b049" providerId="LiveId" clId="{EC6F0EDD-67ED-4CFE-89D7-D2D5D1A2BD53}" dt="2024-11-27T11:51:10.620" v="135" actId="1076"/>
          <ac:spMkLst>
            <pc:docMk/>
            <pc:sldMk cId="230628014" sldId="259"/>
            <ac:spMk id="6" creationId="{5439B8BF-0988-4310-A958-D5E163340811}"/>
          </ac:spMkLst>
        </pc:spChg>
        <pc:graphicFrameChg chg="mod">
          <ac:chgData name="Muhammad Hasheem Iftikhar" userId="9acbc79e97f2b049" providerId="LiveId" clId="{EC6F0EDD-67ED-4CFE-89D7-D2D5D1A2BD53}" dt="2024-11-27T11:50:21.813" v="132"/>
          <ac:graphicFrameMkLst>
            <pc:docMk/>
            <pc:sldMk cId="230628014" sldId="259"/>
            <ac:graphicFrameMk id="4" creationId="{4D472CF3-72A3-46F4-AC28-189FDA6D6813}"/>
          </ac:graphicFrameMkLst>
        </pc:graphicFrameChg>
        <pc:picChg chg="add mod">
          <ac:chgData name="Muhammad Hasheem Iftikhar" userId="9acbc79e97f2b049" providerId="LiveId" clId="{EC6F0EDD-67ED-4CFE-89D7-D2D5D1A2BD53}" dt="2024-11-27T11:51:56.555" v="139" actId="1076"/>
          <ac:picMkLst>
            <pc:docMk/>
            <pc:sldMk cId="230628014" sldId="259"/>
            <ac:picMk id="5" creationId="{99DFDF24-7DF1-4035-9534-95389A43B477}"/>
          </ac:picMkLst>
        </pc:picChg>
      </pc:sldChg>
      <pc:sldChg chg="addSp modSp mod">
        <pc:chgData name="Muhammad Hasheem Iftikhar" userId="9acbc79e97f2b049" providerId="LiveId" clId="{EC6F0EDD-67ED-4CFE-89D7-D2D5D1A2BD53}" dt="2024-11-27T11:53:27.641" v="148" actId="14100"/>
        <pc:sldMkLst>
          <pc:docMk/>
          <pc:sldMk cId="1894351623" sldId="260"/>
        </pc:sldMkLst>
        <pc:spChg chg="mod">
          <ac:chgData name="Muhammad Hasheem Iftikhar" userId="9acbc79e97f2b049" providerId="LiveId" clId="{EC6F0EDD-67ED-4CFE-89D7-D2D5D1A2BD53}" dt="2024-11-27T11:52:11.403" v="141" actId="20577"/>
          <ac:spMkLst>
            <pc:docMk/>
            <pc:sldMk cId="1894351623" sldId="260"/>
            <ac:spMk id="2" creationId="{6FBB9B5E-3E6B-4292-9E13-EC37D0FB1935}"/>
          </ac:spMkLst>
        </pc:spChg>
        <pc:spChg chg="mod">
          <ac:chgData name="Muhammad Hasheem Iftikhar" userId="9acbc79e97f2b049" providerId="LiveId" clId="{EC6F0EDD-67ED-4CFE-89D7-D2D5D1A2BD53}" dt="2024-11-27T11:52:51.987" v="145" actId="207"/>
          <ac:spMkLst>
            <pc:docMk/>
            <pc:sldMk cId="1894351623" sldId="260"/>
            <ac:spMk id="6" creationId="{91373CD4-B85C-4055-B43F-D53869E2EC8E}"/>
          </ac:spMkLst>
        </pc:spChg>
        <pc:graphicFrameChg chg="modGraphic">
          <ac:chgData name="Muhammad Hasheem Iftikhar" userId="9acbc79e97f2b049" providerId="LiveId" clId="{EC6F0EDD-67ED-4CFE-89D7-D2D5D1A2BD53}" dt="2024-11-27T11:53:09.495" v="147" actId="14100"/>
          <ac:graphicFrameMkLst>
            <pc:docMk/>
            <pc:sldMk cId="1894351623" sldId="260"/>
            <ac:graphicFrameMk id="4" creationId="{681C6E4F-62A0-4A2E-9994-17FA33B6E7AE}"/>
          </ac:graphicFrameMkLst>
        </pc:graphicFrameChg>
        <pc:graphicFrameChg chg="mod">
          <ac:chgData name="Muhammad Hasheem Iftikhar" userId="9acbc79e97f2b049" providerId="LiveId" clId="{EC6F0EDD-67ED-4CFE-89D7-D2D5D1A2BD53}" dt="2024-11-27T11:53:27.641" v="148" actId="14100"/>
          <ac:graphicFrameMkLst>
            <pc:docMk/>
            <pc:sldMk cId="1894351623" sldId="260"/>
            <ac:graphicFrameMk id="7" creationId="{81522E45-1F49-4D49-A7E3-0CF0B0B491E5}"/>
          </ac:graphicFrameMkLst>
        </pc:graphicFrameChg>
        <pc:picChg chg="add mod">
          <ac:chgData name="Muhammad Hasheem Iftikhar" userId="9acbc79e97f2b049" providerId="LiveId" clId="{EC6F0EDD-67ED-4CFE-89D7-D2D5D1A2BD53}" dt="2024-11-27T11:52:41.658" v="144" actId="1076"/>
          <ac:picMkLst>
            <pc:docMk/>
            <pc:sldMk cId="1894351623" sldId="260"/>
            <ac:picMk id="5" creationId="{7316666D-D2E0-4EB4-9D0E-5997FC2D7E4E}"/>
          </ac:picMkLst>
        </pc:picChg>
      </pc:sldChg>
      <pc:sldChg chg="addSp delSp modSp new mod">
        <pc:chgData name="Muhammad Hasheem Iftikhar" userId="9acbc79e97f2b049" providerId="LiveId" clId="{EC6F0EDD-67ED-4CFE-89D7-D2D5D1A2BD53}" dt="2024-11-27T11:58:36.036" v="176" actId="14100"/>
        <pc:sldMkLst>
          <pc:docMk/>
          <pc:sldMk cId="2436673088" sldId="261"/>
        </pc:sldMkLst>
        <pc:spChg chg="mod">
          <ac:chgData name="Muhammad Hasheem Iftikhar" userId="9acbc79e97f2b049" providerId="LiveId" clId="{EC6F0EDD-67ED-4CFE-89D7-D2D5D1A2BD53}" dt="2024-11-27T11:57:53.289" v="174" actId="20577"/>
          <ac:spMkLst>
            <pc:docMk/>
            <pc:sldMk cId="2436673088" sldId="261"/>
            <ac:spMk id="2" creationId="{CE293FEE-8B79-471B-98CC-523F973473AB}"/>
          </ac:spMkLst>
        </pc:spChg>
        <pc:spChg chg="del">
          <ac:chgData name="Muhammad Hasheem Iftikhar" userId="9acbc79e97f2b049" providerId="LiveId" clId="{EC6F0EDD-67ED-4CFE-89D7-D2D5D1A2BD53}" dt="2024-11-27T11:58:32.541" v="175"/>
          <ac:spMkLst>
            <pc:docMk/>
            <pc:sldMk cId="2436673088" sldId="261"/>
            <ac:spMk id="3" creationId="{D673C8F9-0C34-439B-B5DE-AD4DF015980F}"/>
          </ac:spMkLst>
        </pc:spChg>
        <pc:graphicFrameChg chg="add mod modGraphic">
          <ac:chgData name="Muhammad Hasheem Iftikhar" userId="9acbc79e97f2b049" providerId="LiveId" clId="{EC6F0EDD-67ED-4CFE-89D7-D2D5D1A2BD53}" dt="2024-11-27T11:58:36.036" v="176" actId="14100"/>
          <ac:graphicFrameMkLst>
            <pc:docMk/>
            <pc:sldMk cId="2436673088" sldId="261"/>
            <ac:graphicFrameMk id="4" creationId="{6DA028E3-89DC-4A23-AC11-44DF6BF0FFC3}"/>
          </ac:graphicFrameMkLst>
        </pc:graphicFrameChg>
      </pc:sldChg>
      <pc:sldChg chg="addSp delSp modSp new mod">
        <pc:chgData name="Muhammad Hasheem Iftikhar" userId="9acbc79e97f2b049" providerId="LiveId" clId="{EC6F0EDD-67ED-4CFE-89D7-D2D5D1A2BD53}" dt="2024-11-27T12:01:32.145" v="219" actId="14100"/>
        <pc:sldMkLst>
          <pc:docMk/>
          <pc:sldMk cId="3926477047" sldId="262"/>
        </pc:sldMkLst>
        <pc:spChg chg="mod">
          <ac:chgData name="Muhammad Hasheem Iftikhar" userId="9acbc79e97f2b049" providerId="LiveId" clId="{EC6F0EDD-67ED-4CFE-89D7-D2D5D1A2BD53}" dt="2024-11-27T11:59:21.832" v="203" actId="207"/>
          <ac:spMkLst>
            <pc:docMk/>
            <pc:sldMk cId="3926477047" sldId="262"/>
            <ac:spMk id="2" creationId="{9DF252B2-7606-4306-BE54-D110A3107818}"/>
          </ac:spMkLst>
        </pc:spChg>
        <pc:spChg chg="del">
          <ac:chgData name="Muhammad Hasheem Iftikhar" userId="9acbc79e97f2b049" providerId="LiveId" clId="{EC6F0EDD-67ED-4CFE-89D7-D2D5D1A2BD53}" dt="2024-11-27T11:59:24.176" v="204"/>
          <ac:spMkLst>
            <pc:docMk/>
            <pc:sldMk cId="3926477047" sldId="262"/>
            <ac:spMk id="3" creationId="{AE121CF3-36F5-4415-91B0-9165DE14E634}"/>
          </ac:spMkLst>
        </pc:spChg>
        <pc:graphicFrameChg chg="add mod modGraphic">
          <ac:chgData name="Muhammad Hasheem Iftikhar" userId="9acbc79e97f2b049" providerId="LiveId" clId="{EC6F0EDD-67ED-4CFE-89D7-D2D5D1A2BD53}" dt="2024-11-27T11:59:37.698" v="206" actId="1076"/>
          <ac:graphicFrameMkLst>
            <pc:docMk/>
            <pc:sldMk cId="3926477047" sldId="262"/>
            <ac:graphicFrameMk id="4" creationId="{D4B4EB7A-1EA1-40D5-9BD9-666C2F0ED40F}"/>
          </ac:graphicFrameMkLst>
        </pc:graphicFrameChg>
        <pc:graphicFrameChg chg="add mod modGraphic">
          <ac:chgData name="Muhammad Hasheem Iftikhar" userId="9acbc79e97f2b049" providerId="LiveId" clId="{EC6F0EDD-67ED-4CFE-89D7-D2D5D1A2BD53}" dt="2024-11-27T12:00:14.310" v="209" actId="14100"/>
          <ac:graphicFrameMkLst>
            <pc:docMk/>
            <pc:sldMk cId="3926477047" sldId="262"/>
            <ac:graphicFrameMk id="5" creationId="{086A2FF9-32D0-4F89-9FFA-4CA5EAA0F016}"/>
          </ac:graphicFrameMkLst>
        </pc:graphicFrameChg>
        <pc:graphicFrameChg chg="add del mod">
          <ac:chgData name="Muhammad Hasheem Iftikhar" userId="9acbc79e97f2b049" providerId="LiveId" clId="{EC6F0EDD-67ED-4CFE-89D7-D2D5D1A2BD53}" dt="2024-11-27T12:01:07.831" v="212" actId="478"/>
          <ac:graphicFrameMkLst>
            <pc:docMk/>
            <pc:sldMk cId="3926477047" sldId="262"/>
            <ac:graphicFrameMk id="6" creationId="{8F0274B9-3CC1-40CA-9858-0F59A03E725D}"/>
          </ac:graphicFrameMkLst>
        </pc:graphicFrameChg>
        <pc:graphicFrameChg chg="add del mod">
          <ac:chgData name="Muhammad Hasheem Iftikhar" userId="9acbc79e97f2b049" providerId="LiveId" clId="{EC6F0EDD-67ED-4CFE-89D7-D2D5D1A2BD53}" dt="2024-11-27T12:01:18.768" v="215" actId="478"/>
          <ac:graphicFrameMkLst>
            <pc:docMk/>
            <pc:sldMk cId="3926477047" sldId="262"/>
            <ac:graphicFrameMk id="7" creationId="{532A9B66-E14B-4B27-965B-25BB18CBF33C}"/>
          </ac:graphicFrameMkLst>
        </pc:graphicFrameChg>
        <pc:graphicFrameChg chg="add mod modGraphic">
          <ac:chgData name="Muhammad Hasheem Iftikhar" userId="9acbc79e97f2b049" providerId="LiveId" clId="{EC6F0EDD-67ED-4CFE-89D7-D2D5D1A2BD53}" dt="2024-11-27T12:01:32.145" v="219" actId="14100"/>
          <ac:graphicFrameMkLst>
            <pc:docMk/>
            <pc:sldMk cId="3926477047" sldId="262"/>
            <ac:graphicFrameMk id="8" creationId="{B7D2B590-3C36-4D5D-AA18-705CD5AFA479}"/>
          </ac:graphicFrameMkLst>
        </pc:graphicFrameChg>
      </pc:sldChg>
      <pc:sldMasterChg chg="setBg modSldLayout">
        <pc:chgData name="Muhammad Hasheem Iftikhar" userId="9acbc79e97f2b049" providerId="LiveId" clId="{EC6F0EDD-67ED-4CFE-89D7-D2D5D1A2BD53}" dt="2024-11-27T11:39:43.606" v="16"/>
        <pc:sldMasterMkLst>
          <pc:docMk/>
          <pc:sldMasterMk cId="1739194427" sldId="2147483648"/>
        </pc:sldMasterMkLst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4067048261" sldId="2147483649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407183038" sldId="2147483650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3341484505" sldId="2147483651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3312110997" sldId="2147483652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2124672172" sldId="2147483653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702625172" sldId="2147483654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2961260793" sldId="2147483655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3088597596" sldId="2147483656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3968369288" sldId="2147483657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3876053855" sldId="2147483658"/>
          </pc:sldLayoutMkLst>
        </pc:sldLayoutChg>
        <pc:sldLayoutChg chg="setBg">
          <pc:chgData name="Muhammad Hasheem Iftikhar" userId="9acbc79e97f2b049" providerId="LiveId" clId="{EC6F0EDD-67ED-4CFE-89D7-D2D5D1A2BD53}" dt="2024-11-27T11:39:43.606" v="16"/>
          <pc:sldLayoutMkLst>
            <pc:docMk/>
            <pc:sldMasterMk cId="1739194427" sldId="2147483648"/>
            <pc:sldLayoutMk cId="1773782863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rgbClr val="70AD47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Revenue, Total Manufacturing Costs, and Profit Before Tax (5 Years)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rgbClr val="70AD47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Revenue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Sheet3!$A$2:$A$6</c:f>
              <c:strCache>
                <c:ptCount val="5"/>
                <c:pt idx="0">
                  <c:v>Year 1 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Sheet3!$B$2:$B$6</c:f>
              <c:numCache>
                <c:formatCode>"$"#,##0_);[Red]\("$"#,##0\)</c:formatCode>
                <c:ptCount val="5"/>
                <c:pt idx="0">
                  <c:v>2600</c:v>
                </c:pt>
                <c:pt idx="1">
                  <c:v>814320</c:v>
                </c:pt>
                <c:pt idx="2">
                  <c:v>1416916.7999999998</c:v>
                </c:pt>
                <c:pt idx="3">
                  <c:v>2465435.2319999998</c:v>
                </c:pt>
                <c:pt idx="4">
                  <c:v>4289857.3036799999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04-4F4E-A85C-B95D4752024A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Total Manufacturing Cost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Sheet3!$A$2:$A$6</c:f>
              <c:strCache>
                <c:ptCount val="5"/>
                <c:pt idx="0">
                  <c:v>Year 1 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Sheet3!$C$2:$C$6</c:f>
              <c:numCache>
                <c:formatCode>"$"#,##0_);[Red]\("$"#,##0\)</c:formatCode>
                <c:ptCount val="5"/>
                <c:pt idx="0">
                  <c:v>360000</c:v>
                </c:pt>
                <c:pt idx="1">
                  <c:v>527600</c:v>
                </c:pt>
                <c:pt idx="2">
                  <c:v>750368</c:v>
                </c:pt>
                <c:pt idx="3">
                  <c:v>59.270400000000002</c:v>
                </c:pt>
                <c:pt idx="4">
                  <c:v>1753358.6431999998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04-4F4E-A85C-B95D4752024A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Profit before tax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Sheet3!$A$2:$A$6</c:f>
              <c:strCache>
                <c:ptCount val="5"/>
                <c:pt idx="0">
                  <c:v>Year 1 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Sheet3!$D$2:$D$6</c:f>
              <c:numCache>
                <c:formatCode>"$"#,##0_);[Red]\("$"#,##0\)</c:formatCode>
                <c:ptCount val="5"/>
                <c:pt idx="0">
                  <c:v>-4320</c:v>
                </c:pt>
                <c:pt idx="1">
                  <c:v>91283.200000000012</c:v>
                </c:pt>
                <c:pt idx="2">
                  <c:v>326488.76799999987</c:v>
                </c:pt>
                <c:pt idx="3">
                  <c:v>749112.53632000019</c:v>
                </c:pt>
                <c:pt idx="4">
                  <c:v>1506932.9075968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04-4F4E-A85C-B95D47520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893023"/>
        <c:axId val="1251893439"/>
      </c:lineChart>
      <c:catAx>
        <c:axId val="125189302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AD4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93439"/>
        <c:crosses val="autoZero"/>
        <c:auto val="1"/>
        <c:lblAlgn val="ctr"/>
        <c:lblOffset val="100"/>
        <c:noMultiLvlLbl val="0"/>
      </c:catAx>
      <c:valAx>
        <c:axId val="12518934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AD4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93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70AD47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70AD47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rgbClr val="70AD47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Units sold vs Breakeven analysis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3751870590084292"/>
          <c:y val="1.66842946713578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580927384077"/>
          <c:y val="0.14842592592592593"/>
          <c:w val="0.86486351706036746"/>
          <c:h val="0.6382713619130943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Sheet5!$B$1</c:f>
              <c:strCache>
                <c:ptCount val="1"/>
                <c:pt idx="0">
                  <c:v>Units sold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Sheet5!$B$2:$B$6</c:f>
              <c:numCache>
                <c:formatCode>General</c:formatCode>
                <c:ptCount val="5"/>
                <c:pt idx="0">
                  <c:v>2600</c:v>
                </c:pt>
                <c:pt idx="1">
                  <c:v>5200</c:v>
                </c:pt>
                <c:pt idx="2">
                  <c:v>10400</c:v>
                </c:pt>
                <c:pt idx="3">
                  <c:v>20800</c:v>
                </c:pt>
                <c:pt idx="4">
                  <c:v>41600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B-4EED-AEE2-F215A960D354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Breakeven units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Sheet5!$C$2:$C$6</c:f>
              <c:numCache>
                <c:formatCode>General</c:formatCode>
                <c:ptCount val="5"/>
                <c:pt idx="0">
                  <c:v>2717.3913043478251</c:v>
                </c:pt>
                <c:pt idx="1">
                  <c:v>3570.4084547272214</c:v>
                </c:pt>
                <c:pt idx="2">
                  <c:v>3950.7015655840164</c:v>
                </c:pt>
                <c:pt idx="3">
                  <c:v>4383.0418847164256</c:v>
                </c:pt>
                <c:pt idx="4">
                  <c:v>4874.23961596345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AB-4EED-AEE2-F215A960D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368598127"/>
        <c:axId val="13686010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Sheet5!$A$1</c15:sqref>
                        </c15:formulaRef>
                      </c:ext>
                    </c:extLst>
                    <c:strCache>
                      <c:ptCount val="1"/>
                      <c:pt idx="0">
                        <c:v>Years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6"/>
                    </a:solidFill>
                    <a:miter lim="800000"/>
                  </a:ln>
                  <a:effectLst>
                    <a:glow rad="63500">
                      <a:schemeClr val="accent6"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Sheet5!$A$2:$A$6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9AB-4EED-AEE2-F215A960D354}"/>
                  </c:ext>
                </c:extLst>
              </c15:ser>
            </c15:filteredBarSeries>
          </c:ext>
        </c:extLst>
      </c:barChart>
      <c:catAx>
        <c:axId val="136859812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layout>
            <c:manualLayout>
              <c:xMode val="edge"/>
              <c:yMode val="edge"/>
              <c:x val="0.49579960974486803"/>
              <c:y val="0.843405087016181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01039"/>
        <c:crosses val="autoZero"/>
        <c:auto val="1"/>
        <c:lblAlgn val="ctr"/>
        <c:lblOffset val="100"/>
        <c:noMultiLvlLbl val="0"/>
      </c:catAx>
      <c:valAx>
        <c:axId val="13686010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9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circle"/>
            <c:size val="6"/>
            <c:spPr>
              <a:solidFill>
                <a:schemeClr val="accent6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Sheet6!$A$2:$A$6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Sheet6!$B$2:$B$6</c:f>
              <c:numCache>
                <c:formatCode>"$"#,##0_);[Red]\("$"#,##0\)</c:formatCode>
                <c:ptCount val="5"/>
                <c:pt idx="0">
                  <c:v>468000</c:v>
                </c:pt>
                <c:pt idx="1">
                  <c:v>814320</c:v>
                </c:pt>
                <c:pt idx="2">
                  <c:v>1416916.7999999998</c:v>
                </c:pt>
                <c:pt idx="3">
                  <c:v>2465435.2319999998</c:v>
                </c:pt>
                <c:pt idx="4">
                  <c:v>4289857.3036799999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75-474D-BC2A-9193BFA35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79583"/>
        <c:axId val="167884159"/>
      </c:scatterChart>
      <c:valAx>
        <c:axId val="167879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49740857392825899"/>
              <c:y val="0.833472222222222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84159"/>
        <c:crosses val="autoZero"/>
        <c:crossBetween val="midCat"/>
      </c:valAx>
      <c:valAx>
        <c:axId val="16788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79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CB5D-C761-4FD1-AD83-1A9110B7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81823-81EF-4080-A660-6D72A2EFB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3BBA-FE8B-44D0-AD81-9BE22CD9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10B5-BE5C-4E57-9D85-EB38AA66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F17C-E78D-4AB0-AEE0-C47B60A7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E4E8-726C-4AD5-A91B-CD0351F7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8D0AE-2D86-443E-9B5E-B8DBD0825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A91-EE20-4496-96A1-7AEBE3B3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FC00-F43B-462E-B71B-6E3C5CFD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DAA4-78A8-47B4-A67A-3E9EB8C2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5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F735F-2FFB-4307-A94E-04BF9F583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8C3AE-8335-497F-87A2-CA7FB391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C4BA-E32A-4A00-960C-32545561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6C80-D2F2-44A6-BD4E-869FFFE5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49DB-1631-4F3E-847C-92FC6621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E25F-2392-478E-8437-257EE1F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F73-28EF-4012-BC62-5D6B3C2B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FFAB-1F23-4FB0-A9CD-F133246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7188-70AF-463E-B7F4-E6491261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5502-595B-4089-9158-9FD99B5D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FBD7-D4EF-4814-8BB6-181B8607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27AD-81B1-4557-AA8E-FD469505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9E97-15BF-4EC8-84F7-7A619F76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3B88-64E4-4BE5-8CA5-390385C2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2BC2-32A0-4B8B-9789-407F426E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BDEA-D50B-43A0-927A-0CD470CC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1A3E-F64C-4C51-A08D-B76C1573A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019B9-12C0-4FE4-94E7-B5DAB4D1F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DE5CA-37E6-4485-A38A-76BDDFC7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1440-8820-4EB4-9288-312ADA55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71696-3B04-4F57-A0BE-6AD6E740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4826-19AF-4B01-AF26-5A85325E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A98B-F763-4EB4-A683-2E9E2564D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ECE94-13DA-4091-AC3F-A015351BA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E69D9-4862-4EDF-8B43-B5F5FE785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29184-FBBB-45ED-9603-FD9F23305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2A949-10F1-402B-8C4F-9E9FCAE9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5D141-3458-4FE7-8B59-E41955F2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E9A19-F41F-4C81-90C0-253E7596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36DD-06DD-42D0-BAA0-103E18DC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54C65-6A91-4D1D-970B-3D8BCA1E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C219E-0DF9-4E4F-A99D-731427EC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39478-2DF6-4372-B03D-116E7478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FA663-A821-4ABC-BF2A-581853C9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F491-D9DD-4647-88E4-1CB34F2B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CC55-8B3A-4ADF-BED6-1F954759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84BF-7719-408A-A54A-269E238A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7FF4-BEEE-407F-9BA3-DEA9D1DE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28C34-DD9B-4BC3-A9F1-C64D07A12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168A-A6EB-4DE5-BAE2-300EAC57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2B7D-5708-41D4-A048-8CCE51AF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0D316-7376-4739-AD66-47A87206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9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E12F-818C-438A-9E36-5DDABD55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E0AC1-66D7-472A-BE34-0893979C0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70ED-78F2-40AE-89DF-916CAA26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F5F38-908E-4042-BA8A-A6282264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DB337-EB5F-44DC-B85A-E6637419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6218E-6CE3-413B-9E10-11CA3CF1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DA0E1-D942-4273-8C5B-84B16551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6A19-68DA-488D-96F3-9A04867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7802-D956-4BD0-8715-C24AEFB4C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59FD-02AD-467C-ADDA-A25AF924E2A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D08F8-5F18-4279-B85E-DB0D3C148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2FA7A-802D-4D2C-8F2F-F5EE2DE4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C9C3-BA36-4755-82A8-83B5638F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204D-B790-4D35-9856-60AB3C02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554" y="610634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Thin-Client Computers for the</a:t>
            </a:r>
            <a:b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</a:br>
            <a: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Food Processing Sector</a:t>
            </a:r>
            <a:b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</a:br>
            <a:endParaRPr lang="en-US" sz="4800" dirty="0">
              <a:solidFill>
                <a:schemeClr val="bg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FE76F-E151-40C0-85A1-4DBDB0172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8556"/>
            <a:ext cx="9144000" cy="165576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5-Year Projections, Breakeven Analysis, and Investment Proposal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  <a:latin typeface="Baskerville Old Face" panose="02020602080505020303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4F4037-2F06-479F-BA78-CF33DF30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 descr="Office Building Photos, Download The BEST Free Office Building Stock Photos  &amp; HD Images">
            <a:extLst>
              <a:ext uri="{FF2B5EF4-FFF2-40B4-BE49-F238E27FC236}">
                <a16:creationId xmlns:a16="http://schemas.microsoft.com/office/drawing/2014/main" id="{B91E8C4A-0100-4B9F-96F0-4FD2A4F7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82246"/>
            <a:ext cx="9144000" cy="3775753"/>
          </a:xfrm>
          <a:prstGeom prst="rect">
            <a:avLst/>
          </a:prstGeom>
          <a:noFill/>
          <a:effectLst>
            <a:softEdge rad="431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5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103B-452D-4DF8-AB35-C4B49611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887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Business Overview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1B85EA-50FD-40D7-BC03-AD3D97761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504" y="1143102"/>
            <a:ext cx="418728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Thin-client computers optimized for internet transaction processing.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Market Focus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Food processing sector.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Growth Opportunity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Leveraging rapid internet adoption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trends. </a:t>
            </a:r>
          </a:p>
        </p:txBody>
      </p:sp>
      <p:pic>
        <p:nvPicPr>
          <p:cNvPr id="1029" name="Picture 5" descr="Global Food Processing Equipment Market">
            <a:extLst>
              <a:ext uri="{FF2B5EF4-FFF2-40B4-BE49-F238E27FC236}">
                <a16:creationId xmlns:a16="http://schemas.microsoft.com/office/drawing/2014/main" id="{4B63A049-BD2D-4178-8845-E1B426566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85" y="1414323"/>
            <a:ext cx="7113968" cy="3505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3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D176-C9EC-4A7E-9593-81EC8FBE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1" y="-21371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                 5 year financial projection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D37B33-E85A-42AA-ACE8-AE5108570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8141" y="4978260"/>
            <a:ext cx="76215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Key 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Revenue expected to grow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$468K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(Year 1)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$4.3M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(Year 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Profitability achieved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Year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, with PBT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$91K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NPV (15% discount rate):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E6080B-968E-429F-B060-AC2E7B8E9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746827"/>
              </p:ext>
            </p:extLst>
          </p:nvPr>
        </p:nvGraphicFramePr>
        <p:xfrm>
          <a:off x="687343" y="1241571"/>
          <a:ext cx="7693259" cy="3736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669B3BC9-F7BB-4C3B-9C60-BBFB3FCBF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602" y="1241571"/>
            <a:ext cx="352385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Revenue demonstrates a consistent upward trend over five years, highlighting strong market demand and significant growth potential.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costs rise steadily, but remain proportionally lower than revenue, indicating effective cost control and healthy profit margins.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The company's transition into profitability by Year 2, marked by the PBT curve crossing above zero, highlights strong sales growth and effective cost management.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Internet with solid fill">
            <a:extLst>
              <a:ext uri="{FF2B5EF4-FFF2-40B4-BE49-F238E27FC236}">
                <a16:creationId xmlns:a16="http://schemas.microsoft.com/office/drawing/2014/main" id="{5097B5A5-6CB8-4C2A-877A-FA77924D1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4611" y="0"/>
            <a:ext cx="914400" cy="914400"/>
          </a:xfrm>
          <a:prstGeom prst="rect">
            <a:avLst/>
          </a:prstGeom>
        </p:spPr>
      </p:pic>
      <p:pic>
        <p:nvPicPr>
          <p:cNvPr id="8" name="Graphic 7" descr="Bar graph with upward trend with solid fill">
            <a:extLst>
              <a:ext uri="{FF2B5EF4-FFF2-40B4-BE49-F238E27FC236}">
                <a16:creationId xmlns:a16="http://schemas.microsoft.com/office/drawing/2014/main" id="{7E94FE09-731F-427A-B0B0-5B31BBF07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82335" y="57154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8146-62AF-42B1-88C7-E361440D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247679"/>
            <a:ext cx="10515600" cy="1325563"/>
          </a:xfrm>
        </p:spPr>
        <p:txBody>
          <a:bodyPr/>
          <a:lstStyle/>
          <a:p>
            <a:r>
              <a:rPr lang="en-US" b="1" dirty="0"/>
              <a:t>   </a:t>
            </a:r>
            <a:r>
              <a:rPr lang="en-US" b="1" dirty="0">
                <a:solidFill>
                  <a:schemeClr val="bg1"/>
                </a:solidFill>
              </a:rPr>
              <a:t>			  Breakeven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472CF3-72A3-46F4-AC28-189FDA6D6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865567"/>
              </p:ext>
            </p:extLst>
          </p:nvPr>
        </p:nvGraphicFramePr>
        <p:xfrm>
          <a:off x="214442" y="1573242"/>
          <a:ext cx="7488947" cy="441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39B8BF-0988-4310-A958-D5E163340811}"/>
              </a:ext>
            </a:extLst>
          </p:cNvPr>
          <p:cNvSpPr txBox="1"/>
          <p:nvPr/>
        </p:nvSpPr>
        <p:spPr>
          <a:xfrm>
            <a:off x="7703389" y="1573242"/>
            <a:ext cx="44542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Units sold grew exponentially from 2,600 in Year 1 to 41,600 in Year 5, highlighting strong demand and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Slower growth in breakeven units compared to sales demonstrates improved operational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Breakeven units consistently stay below throughout the 5 years projection than the units sold, reflecting increasing profitability.</a:t>
            </a:r>
          </a:p>
        </p:txBody>
      </p:sp>
      <p:pic>
        <p:nvPicPr>
          <p:cNvPr id="5" name="Graphic 4" descr="Upward trend with solid fill">
            <a:extLst>
              <a:ext uri="{FF2B5EF4-FFF2-40B4-BE49-F238E27FC236}">
                <a16:creationId xmlns:a16="http://schemas.microsoft.com/office/drawing/2014/main" id="{99DFDF24-7DF1-4035-9534-95389A43B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8911" y="453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9B5E-3E6B-4292-9E13-EC37D0FB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3"/>
            <a:ext cx="10515600" cy="1325563"/>
          </a:xfrm>
        </p:spPr>
        <p:txBody>
          <a:bodyPr/>
          <a:lstStyle/>
          <a:p>
            <a:r>
              <a:rPr lang="en-US" b="1" dirty="0"/>
              <a:t>			</a:t>
            </a:r>
            <a:r>
              <a:rPr lang="en-US" b="1" dirty="0">
                <a:solidFill>
                  <a:schemeClr val="bg1"/>
                </a:solidFill>
              </a:rPr>
              <a:t>	Why invest?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1C6E4F-62A0-4A2E-9994-17FA33B6E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241596"/>
              </p:ext>
            </p:extLst>
          </p:nvPr>
        </p:nvGraphicFramePr>
        <p:xfrm>
          <a:off x="174661" y="1058238"/>
          <a:ext cx="7140540" cy="2856215"/>
        </p:xfrm>
        <a:graphic>
          <a:graphicData uri="http://schemas.openxmlformats.org/drawingml/2006/table">
            <a:tbl>
              <a:tblPr/>
              <a:tblGrid>
                <a:gridCol w="2375495">
                  <a:extLst>
                    <a:ext uri="{9D8B030D-6E8A-4147-A177-3AD203B41FA5}">
                      <a16:colId xmlns:a16="http://schemas.microsoft.com/office/drawing/2014/main" val="3108039060"/>
                    </a:ext>
                  </a:extLst>
                </a:gridCol>
                <a:gridCol w="1096382">
                  <a:extLst>
                    <a:ext uri="{9D8B030D-6E8A-4147-A177-3AD203B41FA5}">
                      <a16:colId xmlns:a16="http://schemas.microsoft.com/office/drawing/2014/main" val="3351657848"/>
                    </a:ext>
                  </a:extLst>
                </a:gridCol>
                <a:gridCol w="871483">
                  <a:extLst>
                    <a:ext uri="{9D8B030D-6E8A-4147-A177-3AD203B41FA5}">
                      <a16:colId xmlns:a16="http://schemas.microsoft.com/office/drawing/2014/main" val="2999724660"/>
                    </a:ext>
                  </a:extLst>
                </a:gridCol>
                <a:gridCol w="913652">
                  <a:extLst>
                    <a:ext uri="{9D8B030D-6E8A-4147-A177-3AD203B41FA5}">
                      <a16:colId xmlns:a16="http://schemas.microsoft.com/office/drawing/2014/main" val="1159063000"/>
                    </a:ext>
                  </a:extLst>
                </a:gridCol>
                <a:gridCol w="955820">
                  <a:extLst>
                    <a:ext uri="{9D8B030D-6E8A-4147-A177-3AD203B41FA5}">
                      <a16:colId xmlns:a16="http://schemas.microsoft.com/office/drawing/2014/main" val="2281478783"/>
                    </a:ext>
                  </a:extLst>
                </a:gridCol>
                <a:gridCol w="927708">
                  <a:extLst>
                    <a:ext uri="{9D8B030D-6E8A-4147-A177-3AD203B41FA5}">
                      <a16:colId xmlns:a16="http://schemas.microsoft.com/office/drawing/2014/main" val="3533042335"/>
                    </a:ext>
                  </a:extLst>
                </a:gridCol>
              </a:tblGrid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Data fields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Year 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Year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4208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Unit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2600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5200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10400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20800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41600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71560"/>
                  </a:ext>
                </a:extLst>
              </a:tr>
              <a:tr h="27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Price per unit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$180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$156.60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$136.24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$118.53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$103.12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269026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$468,000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$814,320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$1,416,917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$2,465,435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$4,289,857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59871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Manufacturing cost per unit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$84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$71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$59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$50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667015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Manufacturing cost per unit (Lease)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$75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$63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$53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$44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$37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11098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Total manufacturing 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$360,000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$527,600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$750,368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$1,124,618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$1,753,359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609996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Lease taken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939559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Marketing Expense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$112,320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$195,437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$340,060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$591,704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$1,029,566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358283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Profit before Tax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($4,320)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$91,283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$326,489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$749,113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$1,506,933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845474"/>
                  </a:ext>
                </a:extLst>
              </a:tr>
              <a:tr h="248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Net present 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$1,457,457.86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198419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Contribution Margin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36.80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56.02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50.62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45.63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41.03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07870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Breakeven point (units) 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2717.4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3570.4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3950.7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4383.0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4874.2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8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373CD4-B85C-4055-B43F-D53869E2EC8E}"/>
              </a:ext>
            </a:extLst>
          </p:cNvPr>
          <p:cNvSpPr txBox="1"/>
          <p:nvPr/>
        </p:nvSpPr>
        <p:spPr>
          <a:xfrm>
            <a:off x="297950" y="4202130"/>
            <a:ext cx="12072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Profitability from Year 2</a:t>
            </a:r>
            <a:r>
              <a:rPr lang="en-US" dirty="0">
                <a:solidFill>
                  <a:schemeClr val="bg1"/>
                </a:solidFill>
              </a:rPr>
              <a:t>: Business's ability to move from negative PBT in Year 1 to positive PBT in Year 2 makes it a favorable investment.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Scalability</a:t>
            </a:r>
            <a:r>
              <a:rPr lang="en-US" dirty="0">
                <a:solidFill>
                  <a:schemeClr val="bg1"/>
                </a:solidFill>
              </a:rPr>
              <a:t>: The projections suggest that the business can grow rapidly while maintaining profitability. By Year 5, revenue is expected to exceed $4 million, with a profit before tax approaching $1.5 million.</a:t>
            </a:r>
          </a:p>
          <a:p>
            <a:r>
              <a:rPr lang="en-US" b="1" dirty="0">
                <a:solidFill>
                  <a:schemeClr val="bg1"/>
                </a:solidFill>
              </a:rPr>
              <a:t>Growth:</a:t>
            </a:r>
            <a:r>
              <a:rPr lang="en-US" dirty="0">
                <a:solidFill>
                  <a:schemeClr val="bg1"/>
                </a:solidFill>
              </a:rPr>
              <a:t> With steady revenue growth and efficient cost management, the company is poised for long-term profitability and scalability.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522E45-1F49-4D49-A7E3-0CF0B0B49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344067"/>
              </p:ext>
            </p:extLst>
          </p:nvPr>
        </p:nvGraphicFramePr>
        <p:xfrm>
          <a:off x="7445339" y="929814"/>
          <a:ext cx="4572000" cy="285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7316666D-D2E0-4EB4-9D0E-5997FC2D7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0068" y="59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5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3FEE-8B79-471B-98CC-523F9734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Complete Statement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A028E3-89DC-4A23-AC11-44DF6BF0F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049893"/>
              </p:ext>
            </p:extLst>
          </p:nvPr>
        </p:nvGraphicFramePr>
        <p:xfrm>
          <a:off x="771787" y="1375795"/>
          <a:ext cx="9265134" cy="4801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517">
                  <a:extLst>
                    <a:ext uri="{9D8B030D-6E8A-4147-A177-3AD203B41FA5}">
                      <a16:colId xmlns:a16="http://schemas.microsoft.com/office/drawing/2014/main" val="1084394496"/>
                    </a:ext>
                  </a:extLst>
                </a:gridCol>
                <a:gridCol w="537268">
                  <a:extLst>
                    <a:ext uri="{9D8B030D-6E8A-4147-A177-3AD203B41FA5}">
                      <a16:colId xmlns:a16="http://schemas.microsoft.com/office/drawing/2014/main" val="190885642"/>
                    </a:ext>
                  </a:extLst>
                </a:gridCol>
                <a:gridCol w="526303">
                  <a:extLst>
                    <a:ext uri="{9D8B030D-6E8A-4147-A177-3AD203B41FA5}">
                      <a16:colId xmlns:a16="http://schemas.microsoft.com/office/drawing/2014/main" val="1419177358"/>
                    </a:ext>
                  </a:extLst>
                </a:gridCol>
                <a:gridCol w="1853027">
                  <a:extLst>
                    <a:ext uri="{9D8B030D-6E8A-4147-A177-3AD203B41FA5}">
                      <a16:colId xmlns:a16="http://schemas.microsoft.com/office/drawing/2014/main" val="240424882"/>
                    </a:ext>
                  </a:extLst>
                </a:gridCol>
                <a:gridCol w="855243">
                  <a:extLst>
                    <a:ext uri="{9D8B030D-6E8A-4147-A177-3AD203B41FA5}">
                      <a16:colId xmlns:a16="http://schemas.microsoft.com/office/drawing/2014/main" val="2957997210"/>
                    </a:ext>
                  </a:extLst>
                </a:gridCol>
                <a:gridCol w="679809">
                  <a:extLst>
                    <a:ext uri="{9D8B030D-6E8A-4147-A177-3AD203B41FA5}">
                      <a16:colId xmlns:a16="http://schemas.microsoft.com/office/drawing/2014/main" val="1973035632"/>
                    </a:ext>
                  </a:extLst>
                </a:gridCol>
                <a:gridCol w="712703">
                  <a:extLst>
                    <a:ext uri="{9D8B030D-6E8A-4147-A177-3AD203B41FA5}">
                      <a16:colId xmlns:a16="http://schemas.microsoft.com/office/drawing/2014/main" val="1607673142"/>
                    </a:ext>
                  </a:extLst>
                </a:gridCol>
                <a:gridCol w="745597">
                  <a:extLst>
                    <a:ext uri="{9D8B030D-6E8A-4147-A177-3AD203B41FA5}">
                      <a16:colId xmlns:a16="http://schemas.microsoft.com/office/drawing/2014/main" val="4238619242"/>
                    </a:ext>
                  </a:extLst>
                </a:gridCol>
                <a:gridCol w="723667">
                  <a:extLst>
                    <a:ext uri="{9D8B030D-6E8A-4147-A177-3AD203B41FA5}">
                      <a16:colId xmlns:a16="http://schemas.microsoft.com/office/drawing/2014/main" val="1156053463"/>
                    </a:ext>
                  </a:extLst>
                </a:gridCol>
              </a:tblGrid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fields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Year 1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Year 2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 3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 4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 5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732729127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Unit sales (1st year)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Unit Sales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2600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5200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10400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20800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41600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390760714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Unit manufacturing cost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$100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Price per unit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$180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$156.60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$136.24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$118.53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$103.12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802582215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Price Per Unit (1st year)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$180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Revenue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$468,000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$814,320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$1,416,917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$2,465,435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$4,289,857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3224496325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Yearly sales growth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Manufacturing cost per unit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$100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$84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$71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$59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$50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94380372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Yearly price decline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Manufacturing cost per unit (Lease)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$75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$63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$53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$44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$37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756540201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Annual manufacturing cost deduction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manufacturing cost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$360,000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$527,600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$750,368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$1,124,618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$1,753,359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2917758908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Marketing Expenses (revenue percent)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Lease taken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3684937073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Fixed cost (Annual)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$100,000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Marketing Expense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$112,320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$195,437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$340,060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$591,704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$1,029,566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452820420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rate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Profit before Tax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($4,320)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$91,283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$326,489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$749,113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$1,506,933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658202091"/>
                  </a:ext>
                </a:extLst>
              </a:tr>
              <a:tr h="174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Manufacturing cost deduction after lease 1ST YEAR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 present value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$1,457,457.86 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4225253766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Fixed cost (Annual lease)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$200,000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Contribution Margin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36.80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56.02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50.62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45.63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41.03</a:t>
                      </a:r>
                      <a:endParaRPr lang="en-US" sz="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242935129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Breakeven point (units) 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2717.4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3570.4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3950.7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4383.0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4874.2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85665134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3281842781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3332208525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Unit sales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PBT 1st year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PBT 2nd year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260990678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($4,320)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$91,283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215249524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-63200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-29968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401867403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-61360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-26466.4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541686734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-59520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-22964.8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027857737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-57680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-19463.2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4262478147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-55840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-15961.6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965606809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-54000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-12460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2336286838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-52160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-8958.4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2205816328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-50320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-5456.8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773914474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-48480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-1955.2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832403555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Break Even point for 2nd year (units) B</a:t>
                      </a:r>
                      <a:endParaRPr lang="en-US" sz="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1450</a:t>
                      </a:r>
                      <a:endParaRPr lang="en-US" sz="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-46640</a:t>
                      </a:r>
                      <a:endParaRPr lang="en-US" sz="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1546.4</a:t>
                      </a:r>
                      <a:endParaRPr lang="en-US" sz="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073838567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-44800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4119586206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-42960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8549.6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1237866673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-41120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12051.2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2196710589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-39280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15552.8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2567814935"/>
                  </a:ext>
                </a:extLst>
              </a:tr>
              <a:tr h="14923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-37440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19054.4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4" marR="4664" marT="4664" marB="0" anchor="b"/>
                </a:tc>
                <a:extLst>
                  <a:ext uri="{0D108BD9-81ED-4DB2-BD59-A6C34878D82A}">
                    <a16:rowId xmlns:a16="http://schemas.microsoft.com/office/drawing/2014/main" val="403109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7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52B2-7606-4306-BE54-D110A310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formatted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B4EB7A-1EA1-40D5-9BD9-666C2F0ED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62046"/>
              </p:ext>
            </p:extLst>
          </p:nvPr>
        </p:nvGraphicFramePr>
        <p:xfrm>
          <a:off x="838200" y="1308060"/>
          <a:ext cx="8050810" cy="2120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7736">
                  <a:extLst>
                    <a:ext uri="{9D8B030D-6E8A-4147-A177-3AD203B41FA5}">
                      <a16:colId xmlns:a16="http://schemas.microsoft.com/office/drawing/2014/main" val="3983463330"/>
                    </a:ext>
                  </a:extLst>
                </a:gridCol>
                <a:gridCol w="1438174">
                  <a:extLst>
                    <a:ext uri="{9D8B030D-6E8A-4147-A177-3AD203B41FA5}">
                      <a16:colId xmlns:a16="http://schemas.microsoft.com/office/drawing/2014/main" val="339239088"/>
                    </a:ext>
                  </a:extLst>
                </a:gridCol>
                <a:gridCol w="2060889">
                  <a:extLst>
                    <a:ext uri="{9D8B030D-6E8A-4147-A177-3AD203B41FA5}">
                      <a16:colId xmlns:a16="http://schemas.microsoft.com/office/drawing/2014/main" val="273870131"/>
                    </a:ext>
                  </a:extLst>
                </a:gridCol>
                <a:gridCol w="1794011">
                  <a:extLst>
                    <a:ext uri="{9D8B030D-6E8A-4147-A177-3AD203B41FA5}">
                      <a16:colId xmlns:a16="http://schemas.microsoft.com/office/drawing/2014/main" val="426674782"/>
                    </a:ext>
                  </a:extLst>
                </a:gridCol>
              </a:tblGrid>
              <a:tr h="35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Manufacturing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before tax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7742668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 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$2,600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$360,000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($4,320)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5782251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$814,320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$527,600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$91,283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6825491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$1,416,917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$750,368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$326,489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5520606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$2,465,435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$749,113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5037760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$4,289,857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$1,753,359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$1,506,933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60625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6A2FF9-32D0-4F89-9FFA-4CA5EAA0F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84508"/>
              </p:ext>
            </p:extLst>
          </p:nvPr>
        </p:nvGraphicFramePr>
        <p:xfrm>
          <a:off x="838200" y="3489820"/>
          <a:ext cx="6369049" cy="1367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6939">
                  <a:extLst>
                    <a:ext uri="{9D8B030D-6E8A-4147-A177-3AD203B41FA5}">
                      <a16:colId xmlns:a16="http://schemas.microsoft.com/office/drawing/2014/main" val="2751998039"/>
                    </a:ext>
                  </a:extLst>
                </a:gridCol>
                <a:gridCol w="1746939">
                  <a:extLst>
                    <a:ext uri="{9D8B030D-6E8A-4147-A177-3AD203B41FA5}">
                      <a16:colId xmlns:a16="http://schemas.microsoft.com/office/drawing/2014/main" val="3685353170"/>
                    </a:ext>
                  </a:extLst>
                </a:gridCol>
                <a:gridCol w="2875171">
                  <a:extLst>
                    <a:ext uri="{9D8B030D-6E8A-4147-A177-3AD203B41FA5}">
                      <a16:colId xmlns:a16="http://schemas.microsoft.com/office/drawing/2014/main" val="3198980833"/>
                    </a:ext>
                  </a:extLst>
                </a:gridCol>
              </a:tblGrid>
              <a:tr h="227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Units sold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Breakeven units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7743564"/>
                  </a:ext>
                </a:extLst>
              </a:tr>
              <a:tr h="227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2717.391304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7981350"/>
                  </a:ext>
                </a:extLst>
              </a:tr>
              <a:tr h="227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3570.408455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3467714"/>
                  </a:ext>
                </a:extLst>
              </a:tr>
              <a:tr h="227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3950.701566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170379"/>
                  </a:ext>
                </a:extLst>
              </a:tr>
              <a:tr h="227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4383.041885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0157887"/>
                  </a:ext>
                </a:extLst>
              </a:tr>
              <a:tr h="227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4874.239616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14221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D2B590-3C36-4D5D-AA18-705CD5AF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68384"/>
              </p:ext>
            </p:extLst>
          </p:nvPr>
        </p:nvGraphicFramePr>
        <p:xfrm>
          <a:off x="838200" y="4918046"/>
          <a:ext cx="248384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470">
                  <a:extLst>
                    <a:ext uri="{9D8B030D-6E8A-4147-A177-3AD203B41FA5}">
                      <a16:colId xmlns:a16="http://schemas.microsoft.com/office/drawing/2014/main" val="2079908651"/>
                    </a:ext>
                  </a:extLst>
                </a:gridCol>
                <a:gridCol w="1348370">
                  <a:extLst>
                    <a:ext uri="{9D8B030D-6E8A-4147-A177-3AD203B41FA5}">
                      <a16:colId xmlns:a16="http://schemas.microsoft.com/office/drawing/2014/main" val="2088027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18233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$468,000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25977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$814,320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2352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$1,416,917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54182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$2,465,435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13953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$4,289,857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5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47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879</Words>
  <Application>Microsoft Office PowerPoint</Application>
  <PresentationFormat>Widescreen</PresentationFormat>
  <Paragraphs>307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 Old Face</vt:lpstr>
      <vt:lpstr>Book Antiqua</vt:lpstr>
      <vt:lpstr>Calibri</vt:lpstr>
      <vt:lpstr>Calibri Light</vt:lpstr>
      <vt:lpstr>Office Theme</vt:lpstr>
      <vt:lpstr>Thin-Client Computers for the Food Processing Sector </vt:lpstr>
      <vt:lpstr>Business Overview </vt:lpstr>
      <vt:lpstr>                  5 year financial projection</vt:lpstr>
      <vt:lpstr>        Breakeven Analysis</vt:lpstr>
      <vt:lpstr>    Why invest? </vt:lpstr>
      <vt:lpstr>Complete Statement</vt:lpstr>
      <vt:lpstr>Additional formatted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Thin-Client Computers for the Food Processing Sector</dc:title>
  <dc:creator>Muhammad Hasheem Iftikhar</dc:creator>
  <cp:lastModifiedBy>Muhammad Hasheem Iftikhar</cp:lastModifiedBy>
  <cp:revision>3</cp:revision>
  <dcterms:created xsi:type="dcterms:W3CDTF">2024-11-27T10:28:41Z</dcterms:created>
  <dcterms:modified xsi:type="dcterms:W3CDTF">2024-11-27T12:02:01Z</dcterms:modified>
</cp:coreProperties>
</file>