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81" r:id="rId5"/>
  </p:sldMasterIdLst>
  <p:notesMasterIdLst>
    <p:notesMasterId r:id="rId13"/>
  </p:notesMasterIdLst>
  <p:handoutMasterIdLst>
    <p:handoutMasterId r:id="rId14"/>
  </p:handoutMasterIdLst>
  <p:sldIdLst>
    <p:sldId id="2448" r:id="rId6"/>
    <p:sldId id="259" r:id="rId7"/>
    <p:sldId id="262" r:id="rId8"/>
    <p:sldId id="2458" r:id="rId9"/>
    <p:sldId id="2460" r:id="rId10"/>
    <p:sldId id="2461" r:id="rId11"/>
    <p:sldId id="243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imana Parnian" initials="PP" lastIdx="1" clrIdx="0">
    <p:extLst>
      <p:ext uri="{19B8F6BF-5375-455C-9EA6-DF929625EA0E}">
        <p15:presenceInfo xmlns:p15="http://schemas.microsoft.com/office/powerpoint/2012/main" userId="93d1220c7d00ab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5033" autoAdjust="0"/>
  </p:normalViewPr>
  <p:slideViewPr>
    <p:cSldViewPr snapToGrid="0">
      <p:cViewPr>
        <p:scale>
          <a:sx n="72" d="100"/>
          <a:sy n="72" d="100"/>
        </p:scale>
        <p:origin x="534" y="78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imana Parnian" userId="93d1220c7d00ab8a" providerId="LiveId" clId="{EB6EF570-AE00-4180-99D0-C072D60576E3}"/>
    <pc:docChg chg="undo custSel modSld">
      <pc:chgData name="Paimana Parnian" userId="93d1220c7d00ab8a" providerId="LiveId" clId="{EB6EF570-AE00-4180-99D0-C072D60576E3}" dt="2020-10-03T00:42:55.338" v="34" actId="20577"/>
      <pc:docMkLst>
        <pc:docMk/>
      </pc:docMkLst>
      <pc:sldChg chg="modSp mod">
        <pc:chgData name="Paimana Parnian" userId="93d1220c7d00ab8a" providerId="LiveId" clId="{EB6EF570-AE00-4180-99D0-C072D60576E3}" dt="2020-10-03T00:42:39.277" v="28" actId="20577"/>
        <pc:sldMkLst>
          <pc:docMk/>
          <pc:sldMk cId="1619265676" sldId="262"/>
        </pc:sldMkLst>
        <pc:spChg chg="mod">
          <ac:chgData name="Paimana Parnian" userId="93d1220c7d00ab8a" providerId="LiveId" clId="{EB6EF570-AE00-4180-99D0-C072D60576E3}" dt="2020-10-03T00:42:39.277" v="28" actId="20577"/>
          <ac:spMkLst>
            <pc:docMk/>
            <pc:sldMk cId="1619265676" sldId="262"/>
            <ac:spMk id="14" creationId="{93863800-85E5-44A7-96E9-521CE882616B}"/>
          </ac:spMkLst>
        </pc:spChg>
      </pc:sldChg>
      <pc:sldChg chg="modSp mod">
        <pc:chgData name="Paimana Parnian" userId="93d1220c7d00ab8a" providerId="LiveId" clId="{EB6EF570-AE00-4180-99D0-C072D60576E3}" dt="2020-10-03T00:41:42.024" v="13" actId="120"/>
        <pc:sldMkLst>
          <pc:docMk/>
          <pc:sldMk cId="3927832306" sldId="2448"/>
        </pc:sldMkLst>
        <pc:spChg chg="mod">
          <ac:chgData name="Paimana Parnian" userId="93d1220c7d00ab8a" providerId="LiveId" clId="{EB6EF570-AE00-4180-99D0-C072D60576E3}" dt="2020-10-03T00:41:42.024" v="13" actId="120"/>
          <ac:spMkLst>
            <pc:docMk/>
            <pc:sldMk cId="3927832306" sldId="2448"/>
            <ac:spMk id="7" creationId="{5D865526-EC39-4780-A2A8-274A80A5C19B}"/>
          </ac:spMkLst>
        </pc:spChg>
      </pc:sldChg>
      <pc:sldChg chg="modSp mod">
        <pc:chgData name="Paimana Parnian" userId="93d1220c7d00ab8a" providerId="LiveId" clId="{EB6EF570-AE00-4180-99D0-C072D60576E3}" dt="2020-10-03T00:42:47.631" v="31" actId="20577"/>
        <pc:sldMkLst>
          <pc:docMk/>
          <pc:sldMk cId="1753430372" sldId="2458"/>
        </pc:sldMkLst>
        <pc:spChg chg="mod">
          <ac:chgData name="Paimana Parnian" userId="93d1220c7d00ab8a" providerId="LiveId" clId="{EB6EF570-AE00-4180-99D0-C072D60576E3}" dt="2020-10-03T00:42:07.290" v="19" actId="5793"/>
          <ac:spMkLst>
            <pc:docMk/>
            <pc:sldMk cId="1753430372" sldId="2458"/>
            <ac:spMk id="2" creationId="{593B1398-1914-4D84-904D-1D6D4CB668FD}"/>
          </ac:spMkLst>
        </pc:spChg>
        <pc:spChg chg="mod">
          <ac:chgData name="Paimana Parnian" userId="93d1220c7d00ab8a" providerId="LiveId" clId="{EB6EF570-AE00-4180-99D0-C072D60576E3}" dt="2020-10-03T00:42:47.631" v="31" actId="20577"/>
          <ac:spMkLst>
            <pc:docMk/>
            <pc:sldMk cId="1753430372" sldId="2458"/>
            <ac:spMk id="6" creationId="{671C5C4C-6378-4B8B-AC06-7E8A02FE4853}"/>
          </ac:spMkLst>
        </pc:spChg>
      </pc:sldChg>
      <pc:sldChg chg="modSp mod">
        <pc:chgData name="Paimana Parnian" userId="93d1220c7d00ab8a" providerId="LiveId" clId="{EB6EF570-AE00-4180-99D0-C072D60576E3}" dt="2020-10-03T00:42:55.338" v="34" actId="20577"/>
        <pc:sldMkLst>
          <pc:docMk/>
          <pc:sldMk cId="4045348753" sldId="2460"/>
        </pc:sldMkLst>
        <pc:spChg chg="mod">
          <ac:chgData name="Paimana Parnian" userId="93d1220c7d00ab8a" providerId="LiveId" clId="{EB6EF570-AE00-4180-99D0-C072D60576E3}" dt="2020-10-03T00:42:17.932" v="25" actId="5793"/>
          <ac:spMkLst>
            <pc:docMk/>
            <pc:sldMk cId="4045348753" sldId="2460"/>
            <ac:spMk id="2" creationId="{593B1398-1914-4D84-904D-1D6D4CB668FD}"/>
          </ac:spMkLst>
        </pc:spChg>
        <pc:spChg chg="mod">
          <ac:chgData name="Paimana Parnian" userId="93d1220c7d00ab8a" providerId="LiveId" clId="{EB6EF570-AE00-4180-99D0-C072D60576E3}" dt="2020-10-03T00:42:55.338" v="34" actId="20577"/>
          <ac:spMkLst>
            <pc:docMk/>
            <pc:sldMk cId="4045348753" sldId="2460"/>
            <ac:spMk id="6" creationId="{671C5C4C-6378-4B8B-AC06-7E8A02FE485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4C92D-10B5-4BF3-978C-28D33D1B89AA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1F81E-8F6F-42C7-8C86-304EF73F33C3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937B4-4D0B-4B15-9C59-197B2BAD4E0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1E8C323-1B74-4199-93C6-B25546B3A86A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0ABB2-BF63-411C-AFEC-9D91EF2CDB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33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2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648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01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084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589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5348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7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3232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3370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575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6905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9219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153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067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5524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892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97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21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Relationship Id="rId5" Type="http://schemas.openxmlformats.org/officeDocument/2006/relationships/hyperlink" Target="https://data.world/" TargetMode="External"/><Relationship Id="rId4" Type="http://schemas.openxmlformats.org/officeDocument/2006/relationships/hyperlink" Target="https://www.kaggle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Etl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809" y="6339205"/>
            <a:ext cx="5167313" cy="518795"/>
          </a:xfrm>
        </p:spPr>
        <p:txBody>
          <a:bodyPr/>
          <a:lstStyle/>
          <a:p>
            <a:r>
              <a:rPr lang="en-US" dirty="0"/>
              <a:t>10/02/2020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10" y="5748279"/>
            <a:ext cx="3304242" cy="628722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Prashant Kapadia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Mohammad Hashem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/>
          <a:lstStyle/>
          <a:p>
            <a:r>
              <a:rPr lang="en-US" dirty="0"/>
              <a:t>Extract Transform Load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polish and prepare two sources of data on US movie industry. The datasets will be cleaned, modeled and stored into the SQL database.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898CA0-8B71-4A8F-B80F-6F1B0A52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6" name="3D Model 15" descr="Hourglass">
                <a:extLst>
                  <a:ext uri="{FF2B5EF4-FFF2-40B4-BE49-F238E27FC236}">
                    <a16:creationId xmlns:a16="http://schemas.microsoft.com/office/drawing/2014/main" id="{9DF8BEDE-6439-4A12-A407-F3B63D231FD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88373366"/>
                  </p:ext>
                </p:extLst>
              </p:nvPr>
            </p:nvGraphicFramePr>
            <p:xfrm>
              <a:off x="1725217" y="871051"/>
              <a:ext cx="2447447" cy="4619950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2447447" cy="4619950"/>
                    </a:xfrm>
                    <a:prstGeom prst="rect">
                      <a:avLst/>
                    </a:prstGeom>
                  </am3d:spPr>
                  <am3d:camera>
                    <am3d:pos x="0" y="0" z="6182686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117996" d="1000000"/>
                    <am3d:preTrans dx="25" dy="-18000000" dz="-12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541866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6" name="3D Model 15" descr="Hourglass">
                <a:extLst>
                  <a:ext uri="{FF2B5EF4-FFF2-40B4-BE49-F238E27FC236}">
                    <a16:creationId xmlns:a16="http://schemas.microsoft.com/office/drawing/2014/main" id="{9DF8BEDE-6439-4A12-A407-F3B63D231FD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5217" y="871051"/>
                <a:ext cx="2447447" cy="46199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93863800-85E5-44A7-96E9-521CE8826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754324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800" spc="300" dirty="0"/>
              <a:t>extract</a:t>
            </a:r>
          </a:p>
        </p:txBody>
      </p:sp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EF81D136-9729-445E-900C-D0B522E5C84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2806" b="2806"/>
          <a:stretch>
            <a:fillRect/>
          </a:stretch>
        </p:blipFill>
        <p:spPr>
          <a:xfrm>
            <a:off x="6450718" y="1865673"/>
            <a:ext cx="5456602" cy="2820742"/>
          </a:xfr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833EB9E-48BA-48EF-B50E-04C34E13369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0356" b="10356"/>
          <a:stretch>
            <a:fillRect/>
          </a:stretch>
        </p:blipFill>
        <p:spPr>
          <a:xfrm>
            <a:off x="283913" y="1865672"/>
            <a:ext cx="5944608" cy="282074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09A73-2FDB-4725-9558-77B4ACF92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948629"/>
            <a:ext cx="5157787" cy="494506"/>
          </a:xfrm>
        </p:spPr>
        <p:txBody>
          <a:bodyPr>
            <a:normAutofit/>
          </a:bodyPr>
          <a:lstStyle/>
          <a:p>
            <a:r>
              <a:rPr lang="en-US" spc="300" dirty="0">
                <a:solidFill>
                  <a:schemeClr val="tx1"/>
                </a:solidFill>
              </a:rPr>
              <a:t>Netflix 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D0F54D-A602-4D35-8BE1-6B9BE8078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797287"/>
            <a:ext cx="5183188" cy="177299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File format</a:t>
            </a:r>
            <a:r>
              <a:rPr lang="en-US" sz="1400" dirty="0"/>
              <a:t>: CSV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Data source: </a:t>
            </a:r>
            <a:r>
              <a:rPr lang="en-US" sz="1400" dirty="0">
                <a:solidFill>
                  <a:schemeClr val="tx1"/>
                </a:solidFill>
                <a:hlinkClick r:id="rId4"/>
              </a:rPr>
              <a:t>https://www.kaggle.com/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BB0776-0624-4A97-8BD3-03CF60228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6081" y="754325"/>
            <a:ext cx="5183188" cy="494506"/>
          </a:xfrm>
        </p:spPr>
        <p:txBody>
          <a:bodyPr>
            <a:normAutofit/>
          </a:bodyPr>
          <a:lstStyle/>
          <a:p>
            <a:r>
              <a:rPr lang="en-US" spc="300" dirty="0"/>
              <a:t>IMDB Dataset</a:t>
            </a:r>
            <a:endParaRPr lang="en-US" spc="300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FBC808-1837-4C36-BFF0-135B8C104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05599" y="4797287"/>
            <a:ext cx="5042695" cy="17729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File format: CSV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Data source: </a:t>
            </a:r>
            <a:r>
              <a:rPr lang="en-US" sz="1400" dirty="0">
                <a:hlinkClick r:id="rId5"/>
              </a:rPr>
              <a:t>https://data.world/</a:t>
            </a:r>
            <a:r>
              <a:rPr lang="en-US" sz="1400" dirty="0"/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E69FE38-B9E0-4441-8A00-92DDB88D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265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3B1398-1914-4D84-904D-1D6D4CB66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23614" y="785046"/>
            <a:ext cx="2868385" cy="480738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Columns dropped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Rows dropped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Data Cleaned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5C6C0-2859-4114-9452-4A2607BBF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68F46D6F-DB86-4F08-AEBE-CBEDAFACD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81878"/>
            <a:ext cx="9323614" cy="480738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71C5C4C-6378-4B8B-AC06-7E8A02FE4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064"/>
            <a:ext cx="10336695" cy="736917"/>
          </a:xfrm>
        </p:spPr>
        <p:txBody>
          <a:bodyPr/>
          <a:lstStyle/>
          <a:p>
            <a:r>
              <a:rPr lang="en-US" dirty="0"/>
              <a:t>Transform</a:t>
            </a:r>
          </a:p>
        </p:txBody>
      </p:sp>
    </p:spTree>
    <p:extLst>
      <p:ext uri="{BB962C8B-B14F-4D97-AF65-F5344CB8AC3E}">
        <p14:creationId xmlns:p14="http://schemas.microsoft.com/office/powerpoint/2010/main" val="1753430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3B1398-1914-4D84-904D-1D6D4CB66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23614" y="785046"/>
            <a:ext cx="2868385" cy="480738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Columns dropped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Rows dropped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Data Cleaned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5C6C0-2859-4114-9452-4A2607BBF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71C5C4C-6378-4B8B-AC06-7E8A02FE4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064"/>
            <a:ext cx="10336695" cy="736917"/>
          </a:xfrm>
        </p:spPr>
        <p:txBody>
          <a:bodyPr/>
          <a:lstStyle/>
          <a:p>
            <a:r>
              <a:rPr lang="en-US" dirty="0"/>
              <a:t>Transform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FE8208B-E8CD-47BE-8D14-FBCEA1EE1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613" y="785046"/>
            <a:ext cx="9332228" cy="4807380"/>
          </a:xfrm>
        </p:spPr>
      </p:pic>
    </p:spTree>
    <p:extLst>
      <p:ext uri="{BB962C8B-B14F-4D97-AF65-F5344CB8AC3E}">
        <p14:creationId xmlns:p14="http://schemas.microsoft.com/office/powerpoint/2010/main" val="4045348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93863800-85E5-44A7-96E9-521CE8826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754324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800" spc="300" dirty="0"/>
              <a:t>Load &amp; store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09A73-2FDB-4725-9558-77B4ACF92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948629"/>
            <a:ext cx="5157787" cy="494506"/>
          </a:xfrm>
        </p:spPr>
        <p:txBody>
          <a:bodyPr>
            <a:normAutofit/>
          </a:bodyPr>
          <a:lstStyle/>
          <a:p>
            <a:r>
              <a:rPr lang="en-US" spc="300" dirty="0">
                <a:solidFill>
                  <a:schemeClr val="tx1"/>
                </a:solidFill>
              </a:rPr>
              <a:t>Connect to </a:t>
            </a:r>
            <a:r>
              <a:rPr lang="en-US" spc="300" dirty="0" err="1">
                <a:solidFill>
                  <a:schemeClr val="tx1"/>
                </a:solidFill>
              </a:rPr>
              <a:t>sql</a:t>
            </a:r>
            <a:endParaRPr lang="en-US" spc="300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D0F54D-A602-4D35-8BE1-6B9BE8078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797287"/>
            <a:ext cx="5183188" cy="177299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Engine connection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BB0776-0624-4A97-8BD3-03CF60228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6081" y="926601"/>
            <a:ext cx="5183188" cy="494506"/>
          </a:xfrm>
        </p:spPr>
        <p:txBody>
          <a:bodyPr>
            <a:normAutofit/>
          </a:bodyPr>
          <a:lstStyle/>
          <a:p>
            <a:r>
              <a:rPr lang="en-US" spc="300" dirty="0"/>
              <a:t>Load and stored to </a:t>
            </a:r>
            <a:r>
              <a:rPr lang="en-US" spc="300" dirty="0" err="1"/>
              <a:t>sql</a:t>
            </a:r>
            <a:endParaRPr lang="en-US" spc="300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FBC808-1837-4C36-BFF0-135B8C104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05599" y="4797287"/>
            <a:ext cx="5042695" cy="17729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Data stored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E69FE38-B9E0-4441-8A00-92DDB88D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36DF995F-B09A-4C57-8BFB-8DDAF9EDE81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1233" b="11233"/>
          <a:stretch>
            <a:fillRect/>
          </a:stretch>
        </p:blipFill>
        <p:spPr>
          <a:xfrm>
            <a:off x="469899" y="1638299"/>
            <a:ext cx="5610585" cy="2920449"/>
          </a:xfrm>
        </p:spPr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87B3BE2C-6D3B-4228-8230-76FF51F40BB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8779" b="8779"/>
          <a:stretch>
            <a:fillRect/>
          </a:stretch>
        </p:blipFill>
        <p:spPr>
          <a:xfrm>
            <a:off x="6268657" y="1638300"/>
            <a:ext cx="5466144" cy="2895842"/>
          </a:xfrm>
        </p:spPr>
      </p:pic>
    </p:spTree>
    <p:extLst>
      <p:ext uri="{BB962C8B-B14F-4D97-AF65-F5344CB8AC3E}">
        <p14:creationId xmlns:p14="http://schemas.microsoft.com/office/powerpoint/2010/main" val="483960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6998" y="-2631255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81583B0-8087-4D2E-8727-D53F6ED957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766" y="6303461"/>
            <a:ext cx="3064668" cy="518795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124</TotalTime>
  <Words>110</Words>
  <Application>Microsoft Office PowerPoint</Application>
  <PresentationFormat>Widescreen</PresentationFormat>
  <Paragraphs>36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Wingdings</vt:lpstr>
      <vt:lpstr>Office Theme</vt:lpstr>
      <vt:lpstr>Mesh</vt:lpstr>
      <vt:lpstr>Etl Project</vt:lpstr>
      <vt:lpstr>Objective</vt:lpstr>
      <vt:lpstr>extract</vt:lpstr>
      <vt:lpstr>Transform</vt:lpstr>
      <vt:lpstr>Transform</vt:lpstr>
      <vt:lpstr>Load &amp; store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Project</dc:title>
  <dc:creator>Paimana Parnian</dc:creator>
  <cp:lastModifiedBy>Paimana Parnian</cp:lastModifiedBy>
  <cp:revision>12</cp:revision>
  <dcterms:created xsi:type="dcterms:W3CDTF">2020-10-02T22:38:47Z</dcterms:created>
  <dcterms:modified xsi:type="dcterms:W3CDTF">2020-10-03T00:43:08Z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