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81" r:id="rId5"/>
  </p:sldMasterIdLst>
  <p:notesMasterIdLst>
    <p:notesMasterId r:id="rId14"/>
  </p:notesMasterIdLst>
  <p:handoutMasterIdLst>
    <p:handoutMasterId r:id="rId15"/>
  </p:handoutMasterIdLst>
  <p:sldIdLst>
    <p:sldId id="2448" r:id="rId6"/>
    <p:sldId id="259" r:id="rId7"/>
    <p:sldId id="2462" r:id="rId8"/>
    <p:sldId id="262" r:id="rId9"/>
    <p:sldId id="2458" r:id="rId10"/>
    <p:sldId id="2460" r:id="rId11"/>
    <p:sldId id="2461" r:id="rId12"/>
    <p:sldId id="243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imana Parnian" initials="PP" lastIdx="1" clrIdx="0">
    <p:extLst>
      <p:ext uri="{19B8F6BF-5375-455C-9EA6-DF929625EA0E}">
        <p15:presenceInfo xmlns:p15="http://schemas.microsoft.com/office/powerpoint/2012/main" userId="93d1220c7d00ab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900ABA-0502-4A8B-B760-1E9B76CD5B3C}" v="9" dt="2020-11-18T05:26:02.6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5033" autoAdjust="0"/>
  </p:normalViewPr>
  <p:slideViewPr>
    <p:cSldViewPr snapToGrid="0">
      <p:cViewPr varScale="1">
        <p:scale>
          <a:sx n="72" d="100"/>
          <a:sy n="72" d="100"/>
        </p:scale>
        <p:origin x="534" y="7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ley Roberts" userId="d20d5cff096377ec" providerId="LiveId" clId="{05900ABA-0502-4A8B-B760-1E9B76CD5B3C}"/>
    <pc:docChg chg="undo redo custSel mod modSld sldOrd">
      <pc:chgData name="Ashley Roberts" userId="d20d5cff096377ec" providerId="LiveId" clId="{05900ABA-0502-4A8B-B760-1E9B76CD5B3C}" dt="2020-11-18T05:26:13.655" v="239" actId="1076"/>
      <pc:docMkLst>
        <pc:docMk/>
      </pc:docMkLst>
      <pc:sldChg chg="delSp modSp mod">
        <pc:chgData name="Ashley Roberts" userId="d20d5cff096377ec" providerId="LiveId" clId="{05900ABA-0502-4A8B-B760-1E9B76CD5B3C}" dt="2020-11-18T04:52:24.974" v="40" actId="5793"/>
        <pc:sldMkLst>
          <pc:docMk/>
          <pc:sldMk cId="1619265676" sldId="262"/>
        </pc:sldMkLst>
        <pc:spChg chg="mod">
          <ac:chgData name="Ashley Roberts" userId="d20d5cff096377ec" providerId="LiveId" clId="{05900ABA-0502-4A8B-B760-1E9B76CD5B3C}" dt="2020-11-18T04:52:07.636" v="34" actId="1076"/>
          <ac:spMkLst>
            <pc:docMk/>
            <pc:sldMk cId="1619265676" sldId="262"/>
            <ac:spMk id="4" creationId="{CC409A73-2FDB-4725-9558-77B4ACF929B3}"/>
          </ac:spMkLst>
        </pc:spChg>
        <pc:spChg chg="mod">
          <ac:chgData name="Ashley Roberts" userId="d20d5cff096377ec" providerId="LiveId" clId="{05900ABA-0502-4A8B-B760-1E9B76CD5B3C}" dt="2020-11-18T04:51:22.373" v="7" actId="1076"/>
          <ac:spMkLst>
            <pc:docMk/>
            <pc:sldMk cId="1619265676" sldId="262"/>
            <ac:spMk id="5" creationId="{56D0F54D-A602-4D35-8BE1-6B9BE8078989}"/>
          </ac:spMkLst>
        </pc:spChg>
        <pc:spChg chg="mod">
          <ac:chgData name="Ashley Roberts" userId="d20d5cff096377ec" providerId="LiveId" clId="{05900ABA-0502-4A8B-B760-1E9B76CD5B3C}" dt="2020-11-18T04:52:24.974" v="40" actId="5793"/>
          <ac:spMkLst>
            <pc:docMk/>
            <pc:sldMk cId="1619265676" sldId="262"/>
            <ac:spMk id="6" creationId="{5FBB0776-0624-4A97-8BD3-03CF602288BA}"/>
          </ac:spMkLst>
        </pc:spChg>
        <pc:spChg chg="del mod">
          <ac:chgData name="Ashley Roberts" userId="d20d5cff096377ec" providerId="LiveId" clId="{05900ABA-0502-4A8B-B760-1E9B76CD5B3C}" dt="2020-11-18T04:52:20.459" v="38" actId="478"/>
          <ac:spMkLst>
            <pc:docMk/>
            <pc:sldMk cId="1619265676" sldId="262"/>
            <ac:spMk id="7" creationId="{EFFBC808-1837-4C36-BFF0-135B8C1042A2}"/>
          </ac:spMkLst>
        </pc:spChg>
        <pc:picChg chg="mod">
          <ac:chgData name="Ashley Roberts" userId="d20d5cff096377ec" providerId="LiveId" clId="{05900ABA-0502-4A8B-B760-1E9B76CD5B3C}" dt="2020-11-18T04:51:56.014" v="30" actId="1076"/>
          <ac:picMkLst>
            <pc:docMk/>
            <pc:sldMk cId="1619265676" sldId="262"/>
            <ac:picMk id="10" creationId="{2B3691E6-53AB-4419-A167-8170962D89A6}"/>
          </ac:picMkLst>
        </pc:picChg>
        <pc:picChg chg="mod">
          <ac:chgData name="Ashley Roberts" userId="d20d5cff096377ec" providerId="LiveId" clId="{05900ABA-0502-4A8B-B760-1E9B76CD5B3C}" dt="2020-11-18T04:52:22.803" v="39" actId="1076"/>
          <ac:picMkLst>
            <pc:docMk/>
            <pc:sldMk cId="1619265676" sldId="262"/>
            <ac:picMk id="15" creationId="{E395F420-27F0-44FF-B789-080D387B6353}"/>
          </ac:picMkLst>
        </pc:picChg>
      </pc:sldChg>
      <pc:sldChg chg="addSp delSp modSp mod setBg setClrOvrMap">
        <pc:chgData name="Ashley Roberts" userId="d20d5cff096377ec" providerId="LiveId" clId="{05900ABA-0502-4A8B-B760-1E9B76CD5B3C}" dt="2020-11-18T05:26:13.655" v="239" actId="1076"/>
        <pc:sldMkLst>
          <pc:docMk/>
          <pc:sldMk cId="927727573" sldId="2436"/>
        </pc:sldMkLst>
        <pc:spChg chg="add mod">
          <ac:chgData name="Ashley Roberts" userId="d20d5cff096377ec" providerId="LiveId" clId="{05900ABA-0502-4A8B-B760-1E9B76CD5B3C}" dt="2020-11-18T05:26:13.655" v="239" actId="1076"/>
          <ac:spMkLst>
            <pc:docMk/>
            <pc:sldMk cId="927727573" sldId="2436"/>
            <ac:spMk id="4" creationId="{C816E2DF-9947-427F-959B-25C87BA08BE3}"/>
          </ac:spMkLst>
        </pc:spChg>
        <pc:spChg chg="mod">
          <ac:chgData name="Ashley Roberts" userId="d20d5cff096377ec" providerId="LiveId" clId="{05900ABA-0502-4A8B-B760-1E9B76CD5B3C}" dt="2020-11-18T05:19:54.777" v="132" actId="26606"/>
          <ac:spMkLst>
            <pc:docMk/>
            <pc:sldMk cId="927727573" sldId="2436"/>
            <ac:spMk id="6" creationId="{4F7706BE-EF2E-459C-8778-01DDD354C634}"/>
          </ac:spMkLst>
        </pc:spChg>
        <pc:spChg chg="add del">
          <ac:chgData name="Ashley Roberts" userId="d20d5cff096377ec" providerId="LiveId" clId="{05900ABA-0502-4A8B-B760-1E9B76CD5B3C}" dt="2020-11-18T05:18:42.084" v="101" actId="26606"/>
          <ac:spMkLst>
            <pc:docMk/>
            <pc:sldMk cId="927727573" sldId="2436"/>
            <ac:spMk id="73" creationId="{16C5FA50-8D52-4617-AF91-5C7B1C8352F1}"/>
          </ac:spMkLst>
        </pc:spChg>
        <pc:spChg chg="add del">
          <ac:chgData name="Ashley Roberts" userId="d20d5cff096377ec" providerId="LiveId" clId="{05900ABA-0502-4A8B-B760-1E9B76CD5B3C}" dt="2020-11-18T05:18:42.084" v="101" actId="26606"/>
          <ac:spMkLst>
            <pc:docMk/>
            <pc:sldMk cId="927727573" sldId="2436"/>
            <ac:spMk id="75" creationId="{E223798C-12AD-4B0C-A50C-D676347D67CF}"/>
          </ac:spMkLst>
        </pc:spChg>
        <pc:spChg chg="add del">
          <ac:chgData name="Ashley Roberts" userId="d20d5cff096377ec" providerId="LiveId" clId="{05900ABA-0502-4A8B-B760-1E9B76CD5B3C}" dt="2020-11-18T05:18:45.391" v="103" actId="26606"/>
          <ac:spMkLst>
            <pc:docMk/>
            <pc:sldMk cId="927727573" sldId="2436"/>
            <ac:spMk id="77" creationId="{EF36B2BE-65F4-46E3-AFDD-A9AE9E885071}"/>
          </ac:spMkLst>
        </pc:spChg>
        <pc:spChg chg="add del">
          <ac:chgData name="Ashley Roberts" userId="d20d5cff096377ec" providerId="LiveId" clId="{05900ABA-0502-4A8B-B760-1E9B76CD5B3C}" dt="2020-11-18T05:18:45.391" v="103" actId="26606"/>
          <ac:spMkLst>
            <pc:docMk/>
            <pc:sldMk cId="927727573" sldId="2436"/>
            <ac:spMk id="4102" creationId="{FB5B0058-AF13-4859-B429-4EDDE2A26F7F}"/>
          </ac:spMkLst>
        </pc:spChg>
        <pc:spChg chg="add del">
          <ac:chgData name="Ashley Roberts" userId="d20d5cff096377ec" providerId="LiveId" clId="{05900ABA-0502-4A8B-B760-1E9B76CD5B3C}" dt="2020-11-18T05:18:45.391" v="103" actId="26606"/>
          <ac:spMkLst>
            <pc:docMk/>
            <pc:sldMk cId="927727573" sldId="2436"/>
            <ac:spMk id="4103" creationId="{D84C2E9E-0B5D-4B5F-9A1F-70EBDCE39034}"/>
          </ac:spMkLst>
        </pc:spChg>
        <pc:spChg chg="add del">
          <ac:chgData name="Ashley Roberts" userId="d20d5cff096377ec" providerId="LiveId" clId="{05900ABA-0502-4A8B-B760-1E9B76CD5B3C}" dt="2020-11-18T05:19:54.777" v="132" actId="26606"/>
          <ac:spMkLst>
            <pc:docMk/>
            <pc:sldMk cId="927727573" sldId="2436"/>
            <ac:spMk id="4105" creationId="{5EB73228-F09B-409F-9EC1-7E853C4F5B43}"/>
          </ac:spMkLst>
        </pc:spChg>
        <pc:spChg chg="add del">
          <ac:chgData name="Ashley Roberts" userId="d20d5cff096377ec" providerId="LiveId" clId="{05900ABA-0502-4A8B-B760-1E9B76CD5B3C}" dt="2020-11-18T05:19:54.777" v="132" actId="26606"/>
          <ac:spMkLst>
            <pc:docMk/>
            <pc:sldMk cId="927727573" sldId="2436"/>
            <ac:spMk id="4106" creationId="{3150A4AE-7BE7-480D-BD8C-3951E6479910}"/>
          </ac:spMkLst>
        </pc:spChg>
        <pc:picChg chg="mod ord">
          <ac:chgData name="Ashley Roberts" userId="d20d5cff096377ec" providerId="LiveId" clId="{05900ABA-0502-4A8B-B760-1E9B76CD5B3C}" dt="2020-11-18T05:19:54.777" v="132" actId="26606"/>
          <ac:picMkLst>
            <pc:docMk/>
            <pc:sldMk cId="927727573" sldId="2436"/>
            <ac:picMk id="4100" creationId="{C1B5775F-4348-4FE3-8F89-273067C73749}"/>
          </ac:picMkLst>
        </pc:picChg>
      </pc:sldChg>
      <pc:sldChg chg="modSp mod">
        <pc:chgData name="Ashley Roberts" userId="d20d5cff096377ec" providerId="LiveId" clId="{05900ABA-0502-4A8B-B760-1E9B76CD5B3C}" dt="2020-11-18T05:25:44.431" v="225" actId="2710"/>
        <pc:sldMkLst>
          <pc:docMk/>
          <pc:sldMk cId="1753430372" sldId="2458"/>
        </pc:sldMkLst>
        <pc:spChg chg="mod">
          <ac:chgData name="Ashley Roberts" userId="d20d5cff096377ec" providerId="LiveId" clId="{05900ABA-0502-4A8B-B760-1E9B76CD5B3C}" dt="2020-11-18T05:25:44.431" v="225" actId="2710"/>
          <ac:spMkLst>
            <pc:docMk/>
            <pc:sldMk cId="1753430372" sldId="2458"/>
            <ac:spMk id="2" creationId="{593B1398-1914-4D84-904D-1D6D4CB668FD}"/>
          </ac:spMkLst>
        </pc:spChg>
      </pc:sldChg>
      <pc:sldChg chg="addSp delSp modSp mod setBg setClrOvrMap">
        <pc:chgData name="Ashley Roberts" userId="d20d5cff096377ec" providerId="LiveId" clId="{05900ABA-0502-4A8B-B760-1E9B76CD5B3C}" dt="2020-11-18T05:23:31.358" v="161" actId="14100"/>
        <pc:sldMkLst>
          <pc:docMk/>
          <pc:sldMk cId="4045348753" sldId="2460"/>
        </pc:sldMkLst>
        <pc:spChg chg="del mod">
          <ac:chgData name="Ashley Roberts" userId="d20d5cff096377ec" providerId="LiveId" clId="{05900ABA-0502-4A8B-B760-1E9B76CD5B3C}" dt="2020-11-18T05:09:59.607" v="65" actId="478"/>
          <ac:spMkLst>
            <pc:docMk/>
            <pc:sldMk cId="4045348753" sldId="2460"/>
            <ac:spMk id="2" creationId="{593B1398-1914-4D84-904D-1D6D4CB668FD}"/>
          </ac:spMkLst>
        </pc:spChg>
        <pc:spChg chg="mod ord">
          <ac:chgData name="Ashley Roberts" userId="d20d5cff096377ec" providerId="LiveId" clId="{05900ABA-0502-4A8B-B760-1E9B76CD5B3C}" dt="2020-11-18T05:20:54.006" v="133" actId="26606"/>
          <ac:spMkLst>
            <pc:docMk/>
            <pc:sldMk cId="4045348753" sldId="2460"/>
            <ac:spMk id="4" creationId="{DB35C6C0-2859-4114-9452-4A2607BBF7F8}"/>
          </ac:spMkLst>
        </pc:spChg>
        <pc:spChg chg="add del mod">
          <ac:chgData name="Ashley Roberts" userId="d20d5cff096377ec" providerId="LiveId" clId="{05900ABA-0502-4A8B-B760-1E9B76CD5B3C}" dt="2020-11-18T05:10:01.979" v="66" actId="478"/>
          <ac:spMkLst>
            <pc:docMk/>
            <pc:sldMk cId="4045348753" sldId="2460"/>
            <ac:spMk id="5" creationId="{70FC295B-0666-4096-A690-143372A3F52D}"/>
          </ac:spMkLst>
        </pc:spChg>
        <pc:spChg chg="mod ord">
          <ac:chgData name="Ashley Roberts" userId="d20d5cff096377ec" providerId="LiveId" clId="{05900ABA-0502-4A8B-B760-1E9B76CD5B3C}" dt="2020-11-18T05:23:25.782" v="160" actId="1076"/>
          <ac:spMkLst>
            <pc:docMk/>
            <pc:sldMk cId="4045348753" sldId="2460"/>
            <ac:spMk id="6" creationId="{671C5C4C-6378-4B8B-AC06-7E8A02FE4853}"/>
          </ac:spMkLst>
        </pc:spChg>
        <pc:spChg chg="add del mod">
          <ac:chgData name="Ashley Roberts" userId="d20d5cff096377ec" providerId="LiveId" clId="{05900ABA-0502-4A8B-B760-1E9B76CD5B3C}" dt="2020-11-18T05:10:10.114" v="67" actId="478"/>
          <ac:spMkLst>
            <pc:docMk/>
            <pc:sldMk cId="4045348753" sldId="2460"/>
            <ac:spMk id="10" creationId="{B118E490-519F-4B97-B9EB-082F7F9D020E}"/>
          </ac:spMkLst>
        </pc:spChg>
        <pc:spChg chg="add del">
          <ac:chgData name="Ashley Roberts" userId="d20d5cff096377ec" providerId="LiveId" clId="{05900ABA-0502-4A8B-B760-1E9B76CD5B3C}" dt="2020-11-18T05:12:40.712" v="97" actId="26606"/>
          <ac:spMkLst>
            <pc:docMk/>
            <pc:sldMk cId="4045348753" sldId="2460"/>
            <ac:spMk id="15" creationId="{16B73C71-1168-4ACB-A30C-F2A5EBD70A0C}"/>
          </ac:spMkLst>
        </pc:spChg>
        <pc:spChg chg="add">
          <ac:chgData name="Ashley Roberts" userId="d20d5cff096377ec" providerId="LiveId" clId="{05900ABA-0502-4A8B-B760-1E9B76CD5B3C}" dt="2020-11-18T05:20:54.006" v="133" actId="26606"/>
          <ac:spMkLst>
            <pc:docMk/>
            <pc:sldMk cId="4045348753" sldId="2460"/>
            <ac:spMk id="16" creationId="{B2F8DDA3-0308-4326-BB1D-C77A788D27F7}"/>
          </ac:spMkLst>
        </pc:spChg>
        <pc:spChg chg="add del">
          <ac:chgData name="Ashley Roberts" userId="d20d5cff096377ec" providerId="LiveId" clId="{05900ABA-0502-4A8B-B760-1E9B76CD5B3C}" dt="2020-11-18T05:10:56.829" v="71" actId="26606"/>
          <ac:spMkLst>
            <pc:docMk/>
            <pc:sldMk cId="4045348753" sldId="2460"/>
            <ac:spMk id="17" creationId="{2C069419-B83B-4E10-A3EF-91A86B5D3570}"/>
          </ac:spMkLst>
        </pc:spChg>
        <pc:spChg chg="add del">
          <ac:chgData name="Ashley Roberts" userId="d20d5cff096377ec" providerId="LiveId" clId="{05900ABA-0502-4A8B-B760-1E9B76CD5B3C}" dt="2020-11-18T05:12:10.181" v="85" actId="26606"/>
          <ac:spMkLst>
            <pc:docMk/>
            <pc:sldMk cId="4045348753" sldId="2460"/>
            <ac:spMk id="18" creationId="{AB2868F7-FE10-4289-A5BD-90763C7A2F5A}"/>
          </ac:spMkLst>
        </pc:spChg>
        <pc:spChg chg="add del">
          <ac:chgData name="Ashley Roberts" userId="d20d5cff096377ec" providerId="LiveId" clId="{05900ABA-0502-4A8B-B760-1E9B76CD5B3C}" dt="2020-11-18T05:12:10.181" v="85" actId="26606"/>
          <ac:spMkLst>
            <pc:docMk/>
            <pc:sldMk cId="4045348753" sldId="2460"/>
            <ac:spMk id="24" creationId="{BD94142C-10EE-487C-A327-404FDF358F22}"/>
          </ac:spMkLst>
        </pc:spChg>
        <pc:spChg chg="add del">
          <ac:chgData name="Ashley Roberts" userId="d20d5cff096377ec" providerId="LiveId" clId="{05900ABA-0502-4A8B-B760-1E9B76CD5B3C}" dt="2020-11-18T05:12:17.331" v="87" actId="26606"/>
          <ac:spMkLst>
            <pc:docMk/>
            <pc:sldMk cId="4045348753" sldId="2460"/>
            <ac:spMk id="26" creationId="{C68F611D-0E8A-4098-8C3F-86E8A0187155}"/>
          </ac:spMkLst>
        </pc:spChg>
        <pc:spChg chg="add del">
          <ac:chgData name="Ashley Roberts" userId="d20d5cff096377ec" providerId="LiveId" clId="{05900ABA-0502-4A8B-B760-1E9B76CD5B3C}" dt="2020-11-18T05:12:17.331" v="87" actId="26606"/>
          <ac:spMkLst>
            <pc:docMk/>
            <pc:sldMk cId="4045348753" sldId="2460"/>
            <ac:spMk id="27" creationId="{39476A4D-C65A-47A2-8916-472DE2F4F303}"/>
          </ac:spMkLst>
        </pc:spChg>
        <pc:picChg chg="add mod ord">
          <ac:chgData name="Ashley Roberts" userId="d20d5cff096377ec" providerId="LiveId" clId="{05900ABA-0502-4A8B-B760-1E9B76CD5B3C}" dt="2020-11-18T05:21:05.873" v="137" actId="1076"/>
          <ac:picMkLst>
            <pc:docMk/>
            <pc:sldMk cId="4045348753" sldId="2460"/>
            <ac:picMk id="7" creationId="{4CE52532-87F7-4528-9BF1-89CEB7DAE42D}"/>
          </ac:picMkLst>
        </pc:picChg>
        <pc:picChg chg="del">
          <ac:chgData name="Ashley Roberts" userId="d20d5cff096377ec" providerId="LiveId" clId="{05900ABA-0502-4A8B-B760-1E9B76CD5B3C}" dt="2020-11-18T05:09:28.989" v="57" actId="478"/>
          <ac:picMkLst>
            <pc:docMk/>
            <pc:sldMk cId="4045348753" sldId="2460"/>
            <ac:picMk id="9" creationId="{6C7D25FA-8558-4D24-A732-71290C5E2F5D}"/>
          </ac:picMkLst>
        </pc:picChg>
        <pc:picChg chg="del">
          <ac:chgData name="Ashley Roberts" userId="d20d5cff096377ec" providerId="LiveId" clId="{05900ABA-0502-4A8B-B760-1E9B76CD5B3C}" dt="2020-11-18T05:09:55.874" v="63" actId="478"/>
          <ac:picMkLst>
            <pc:docMk/>
            <pc:sldMk cId="4045348753" sldId="2460"/>
            <ac:picMk id="11" creationId="{C1408F0B-673D-4601-9E4B-10B263374F57}"/>
          </ac:picMkLst>
        </pc:picChg>
        <pc:picChg chg="add mod ord">
          <ac:chgData name="Ashley Roberts" userId="d20d5cff096377ec" providerId="LiveId" clId="{05900ABA-0502-4A8B-B760-1E9B76CD5B3C}" dt="2020-11-18T05:22:52.447" v="159" actId="1076"/>
          <ac:picMkLst>
            <pc:docMk/>
            <pc:sldMk cId="4045348753" sldId="2460"/>
            <ac:picMk id="12" creationId="{CE2D16A6-3BC4-416F-B2A6-13CF58973DD7}"/>
          </ac:picMkLst>
        </pc:picChg>
        <pc:picChg chg="add mod ord">
          <ac:chgData name="Ashley Roberts" userId="d20d5cff096377ec" providerId="LiveId" clId="{05900ABA-0502-4A8B-B760-1E9B76CD5B3C}" dt="2020-11-18T05:23:31.358" v="161" actId="14100"/>
          <ac:picMkLst>
            <pc:docMk/>
            <pc:sldMk cId="4045348753" sldId="2460"/>
            <ac:picMk id="13" creationId="{AE8BF24A-6D3C-4EB7-99E2-525DC8B4E891}"/>
          </ac:picMkLst>
        </pc:picChg>
        <pc:picChg chg="add mod">
          <ac:chgData name="Ashley Roberts" userId="d20d5cff096377ec" providerId="LiveId" clId="{05900ABA-0502-4A8B-B760-1E9B76CD5B3C}" dt="2020-11-18T05:22:37.146" v="156" actId="14100"/>
          <ac:picMkLst>
            <pc:docMk/>
            <pc:sldMk cId="4045348753" sldId="2460"/>
            <ac:picMk id="14" creationId="{88D8179D-8F33-4443-90E6-65E1DF47C433}"/>
          </ac:picMkLst>
        </pc:picChg>
        <pc:cxnChg chg="add del">
          <ac:chgData name="Ashley Roberts" userId="d20d5cff096377ec" providerId="LiveId" clId="{05900ABA-0502-4A8B-B760-1E9B76CD5B3C}" dt="2020-11-18T05:12:10.181" v="85" actId="26606"/>
          <ac:cxnSpMkLst>
            <pc:docMk/>
            <pc:sldMk cId="4045348753" sldId="2460"/>
            <ac:cxnSpMk id="20" creationId="{C071A028-026D-43DF-A184-6F9045B4586B}"/>
          </ac:cxnSpMkLst>
        </pc:cxnChg>
        <pc:cxnChg chg="add del">
          <ac:chgData name="Ashley Roberts" userId="d20d5cff096377ec" providerId="LiveId" clId="{05900ABA-0502-4A8B-B760-1E9B76CD5B3C}" dt="2020-11-18T05:12:10.181" v="85" actId="26606"/>
          <ac:cxnSpMkLst>
            <pc:docMk/>
            <pc:sldMk cId="4045348753" sldId="2460"/>
            <ac:cxnSpMk id="22" creationId="{254AE2C4-542E-463C-BBD7-09C19618E8C6}"/>
          </ac:cxnSpMkLst>
        </pc:cxnChg>
      </pc:sldChg>
      <pc:sldChg chg="addSp delSp modSp mod setBg">
        <pc:chgData name="Ashley Roberts" userId="d20d5cff096377ec" providerId="LiveId" clId="{05900ABA-0502-4A8B-B760-1E9B76CD5B3C}" dt="2020-11-18T05:24:36.142" v="166" actId="1076"/>
        <pc:sldMkLst>
          <pc:docMk/>
          <pc:sldMk cId="483960261" sldId="2461"/>
        </pc:sldMkLst>
        <pc:spChg chg="add del mod">
          <ac:chgData name="Ashley Roberts" userId="d20d5cff096377ec" providerId="LiveId" clId="{05900ABA-0502-4A8B-B760-1E9B76CD5B3C}" dt="2020-11-18T05:06:51.699" v="49" actId="478"/>
          <ac:spMkLst>
            <pc:docMk/>
            <pc:sldMk cId="483960261" sldId="2461"/>
            <ac:spMk id="3" creationId="{E342B596-8B7F-45F4-B338-B8D811049675}"/>
          </ac:spMkLst>
        </pc:spChg>
        <pc:spChg chg="mod">
          <ac:chgData name="Ashley Roberts" userId="d20d5cff096377ec" providerId="LiveId" clId="{05900ABA-0502-4A8B-B760-1E9B76CD5B3C}" dt="2020-11-18T05:19:53.066" v="130" actId="26606"/>
          <ac:spMkLst>
            <pc:docMk/>
            <pc:sldMk cId="483960261" sldId="2461"/>
            <ac:spMk id="4" creationId="{CC409A73-2FDB-4725-9558-77B4ACF929B3}"/>
          </ac:spMkLst>
        </pc:spChg>
        <pc:spChg chg="del">
          <ac:chgData name="Ashley Roberts" userId="d20d5cff096377ec" providerId="LiveId" clId="{05900ABA-0502-4A8B-B760-1E9B76CD5B3C}" dt="2020-11-18T05:07:02.347" v="54" actId="478"/>
          <ac:spMkLst>
            <pc:docMk/>
            <pc:sldMk cId="483960261" sldId="2461"/>
            <ac:spMk id="5" creationId="{56D0F54D-A602-4D35-8BE1-6B9BE8078989}"/>
          </ac:spMkLst>
        </pc:spChg>
        <pc:spChg chg="del">
          <ac:chgData name="Ashley Roberts" userId="d20d5cff096377ec" providerId="LiveId" clId="{05900ABA-0502-4A8B-B760-1E9B76CD5B3C}" dt="2020-11-18T05:07:00.867" v="53" actId="478"/>
          <ac:spMkLst>
            <pc:docMk/>
            <pc:sldMk cId="483960261" sldId="2461"/>
            <ac:spMk id="7" creationId="{EFFBC808-1837-4C36-BFF0-135B8C1042A2}"/>
          </ac:spMkLst>
        </pc:spChg>
        <pc:spChg chg="mod">
          <ac:chgData name="Ashley Roberts" userId="d20d5cff096377ec" providerId="LiveId" clId="{05900ABA-0502-4A8B-B760-1E9B76CD5B3C}" dt="2020-11-18T05:19:53.066" v="130" actId="26606"/>
          <ac:spMkLst>
            <pc:docMk/>
            <pc:sldMk cId="483960261" sldId="2461"/>
            <ac:spMk id="14" creationId="{93863800-85E5-44A7-96E9-521CE882616B}"/>
          </ac:spMkLst>
        </pc:spChg>
        <pc:spChg chg="mod">
          <ac:chgData name="Ashley Roberts" userId="d20d5cff096377ec" providerId="LiveId" clId="{05900ABA-0502-4A8B-B760-1E9B76CD5B3C}" dt="2020-11-18T05:19:53.066" v="130" actId="26606"/>
          <ac:spMkLst>
            <pc:docMk/>
            <pc:sldMk cId="483960261" sldId="2461"/>
            <ac:spMk id="16" creationId="{8E69FE38-B9E0-4441-8A00-92DDB88DF02C}"/>
          </ac:spMkLst>
        </pc:spChg>
        <pc:spChg chg="add del">
          <ac:chgData name="Ashley Roberts" userId="d20d5cff096377ec" providerId="LiveId" clId="{05900ABA-0502-4A8B-B760-1E9B76CD5B3C}" dt="2020-11-18T05:19:53.066" v="130" actId="26606"/>
          <ac:spMkLst>
            <pc:docMk/>
            <pc:sldMk cId="483960261" sldId="2461"/>
            <ac:spMk id="21" creationId="{377641A3-0AD1-47C4-888F-5D557BC9C0CB}"/>
          </ac:spMkLst>
        </pc:spChg>
        <pc:picChg chg="add del">
          <ac:chgData name="Ashley Roberts" userId="d20d5cff096377ec" providerId="LiveId" clId="{05900ABA-0502-4A8B-B760-1E9B76CD5B3C}" dt="2020-11-18T05:06:48.054" v="48"/>
          <ac:picMkLst>
            <pc:docMk/>
            <pc:sldMk cId="483960261" sldId="2461"/>
            <ac:picMk id="6" creationId="{E926F031-62F0-48C1-9000-A24A394D34EE}"/>
          </ac:picMkLst>
        </pc:picChg>
        <pc:picChg chg="add del mod ord">
          <ac:chgData name="Ashley Roberts" userId="d20d5cff096377ec" providerId="LiveId" clId="{05900ABA-0502-4A8B-B760-1E9B76CD5B3C}" dt="2020-11-18T05:24:24.594" v="162" actId="478"/>
          <ac:picMkLst>
            <pc:docMk/>
            <pc:sldMk cId="483960261" sldId="2461"/>
            <ac:picMk id="8" creationId="{BB94A549-DAB2-4913-9CF5-A7533C91F636}"/>
          </ac:picMkLst>
        </pc:picChg>
        <pc:picChg chg="del">
          <ac:chgData name="Ashley Roberts" userId="d20d5cff096377ec" providerId="LiveId" clId="{05900ABA-0502-4A8B-B760-1E9B76CD5B3C}" dt="2020-11-18T05:06:46.479" v="46" actId="478"/>
          <ac:picMkLst>
            <pc:docMk/>
            <pc:sldMk cId="483960261" sldId="2461"/>
            <ac:picMk id="9" creationId="{F0744319-5965-464A-9715-DA96A8FBE451}"/>
          </ac:picMkLst>
        </pc:picChg>
        <pc:picChg chg="add mod">
          <ac:chgData name="Ashley Roberts" userId="d20d5cff096377ec" providerId="LiveId" clId="{05900ABA-0502-4A8B-B760-1E9B76CD5B3C}" dt="2020-11-18T05:24:36.142" v="166" actId="1076"/>
          <ac:picMkLst>
            <pc:docMk/>
            <pc:sldMk cId="483960261" sldId="2461"/>
            <ac:picMk id="10" creationId="{1CAEDF7E-1D21-42A9-80AB-DE70A8E46546}"/>
          </ac:picMkLst>
        </pc:picChg>
      </pc:sldChg>
      <pc:sldChg chg="modSp mod ord">
        <pc:chgData name="Ashley Roberts" userId="d20d5cff096377ec" providerId="LiveId" clId="{05900ABA-0502-4A8B-B760-1E9B76CD5B3C}" dt="2020-11-18T04:52:59.557" v="45" actId="14100"/>
        <pc:sldMkLst>
          <pc:docMk/>
          <pc:sldMk cId="3881094791" sldId="2462"/>
        </pc:sldMkLst>
        <pc:spChg chg="mod">
          <ac:chgData name="Ashley Roberts" userId="d20d5cff096377ec" providerId="LiveId" clId="{05900ABA-0502-4A8B-B760-1E9B76CD5B3C}" dt="2020-11-18T04:52:59.557" v="45" actId="14100"/>
          <ac:spMkLst>
            <pc:docMk/>
            <pc:sldMk cId="3881094791" sldId="2462"/>
            <ac:spMk id="2" creationId="{F7B47012-0189-4DDA-850D-C6B228AC4E1B}"/>
          </ac:spMkLst>
        </pc:spChg>
      </pc:sldChg>
    </pc:docChg>
  </pc:docChgLst>
  <pc:docChgLst>
    <pc:chgData name="Paimana Parnian" userId="93d1220c7d00ab8a" providerId="LiveId" clId="{5D12414D-DFDE-4671-9C59-49686DFB830F}"/>
    <pc:docChg chg="modSld">
      <pc:chgData name="Paimana Parnian" userId="93d1220c7d00ab8a" providerId="LiveId" clId="{5D12414D-DFDE-4671-9C59-49686DFB830F}" dt="2020-11-18T21:56:27.762" v="3" actId="14100"/>
      <pc:docMkLst>
        <pc:docMk/>
      </pc:docMkLst>
      <pc:sldChg chg="modSp mod">
        <pc:chgData name="Paimana Parnian" userId="93d1220c7d00ab8a" providerId="LiveId" clId="{5D12414D-DFDE-4671-9C59-49686DFB830F}" dt="2020-11-18T21:56:27.762" v="3" actId="14100"/>
        <pc:sldMkLst>
          <pc:docMk/>
          <pc:sldMk cId="1619265676" sldId="262"/>
        </pc:sldMkLst>
        <pc:spChg chg="mod">
          <ac:chgData name="Paimana Parnian" userId="93d1220c7d00ab8a" providerId="LiveId" clId="{5D12414D-DFDE-4671-9C59-49686DFB830F}" dt="2020-11-18T21:56:04.590" v="0" actId="1076"/>
          <ac:spMkLst>
            <pc:docMk/>
            <pc:sldMk cId="1619265676" sldId="262"/>
            <ac:spMk id="6" creationId="{5FBB0776-0624-4A97-8BD3-03CF602288BA}"/>
          </ac:spMkLst>
        </pc:spChg>
        <pc:picChg chg="mod">
          <ac:chgData name="Paimana Parnian" userId="93d1220c7d00ab8a" providerId="LiveId" clId="{5D12414D-DFDE-4671-9C59-49686DFB830F}" dt="2020-11-18T21:56:27.762" v="3" actId="14100"/>
          <ac:picMkLst>
            <pc:docMk/>
            <pc:sldMk cId="1619265676" sldId="262"/>
            <ac:picMk id="15" creationId="{E395F420-27F0-44FF-B789-080D387B635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14C92D-10B5-4BF3-978C-28D33D1B89AA}" type="datetime1">
              <a:rPr lang="en-US" smtClean="0"/>
              <a:t>11/18/2020</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1F81E-8F6F-42C7-8C86-304EF73F33C3}" type="datetime1">
              <a:rPr lang="en-US" smtClean="0"/>
              <a:t>11/18/2020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
        <p:nvSpPr>
          <p:cNvPr id="5" name="Date Placeholder 4">
            <a:extLst>
              <a:ext uri="{FF2B5EF4-FFF2-40B4-BE49-F238E27FC236}">
                <a16:creationId xmlns:a16="http://schemas.microsoft.com/office/drawing/2014/main" id="{596937B4-4D0B-4B15-9C59-197B2BAD4E0E}"/>
              </a:ext>
            </a:extLst>
          </p:cNvPr>
          <p:cNvSpPr>
            <a:spLocks noGrp="1"/>
          </p:cNvSpPr>
          <p:nvPr>
            <p:ph type="dt" idx="1"/>
          </p:nvPr>
        </p:nvSpPr>
        <p:spPr/>
        <p:txBody>
          <a:bodyPr/>
          <a:lstStyle/>
          <a:p>
            <a:fld id="{81E8C323-1B74-4199-93C6-B25546B3A86A}" type="datetime1">
              <a:rPr lang="en-US" smtClean="0"/>
              <a:t>11/18/2020</a:t>
            </a:fld>
            <a:endParaRPr lang="en-US" dirty="0"/>
          </a:p>
        </p:txBody>
      </p:sp>
      <p:sp>
        <p:nvSpPr>
          <p:cNvPr id="6" name="Footer Placeholder 5">
            <a:extLst>
              <a:ext uri="{FF2B5EF4-FFF2-40B4-BE49-F238E27FC236}">
                <a16:creationId xmlns:a16="http://schemas.microsoft.com/office/drawing/2014/main" id="{4D00ABB2-BF63-411C-AFEC-9D91EF2CDB50}"/>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675033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27492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639648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544601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226084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218158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195534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044279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074323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2643370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2460575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4556905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7639219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6200153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1040678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1765524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916889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549970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664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1183021349"/>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Lst>
  <p:hf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kaggle.com/" TargetMode="External"/><Relationship Id="rId1" Type="http://schemas.openxmlformats.org/officeDocument/2006/relationships/slideLayout" Target="../slideLayouts/slideLayout29.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3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203529" y="844521"/>
            <a:ext cx="7346748" cy="1370373"/>
          </a:xfrm>
        </p:spPr>
        <p:txBody>
          <a:bodyPr/>
          <a:lstStyle/>
          <a:p>
            <a:r>
              <a:rPr lang="en-US" b="1" dirty="0"/>
              <a:t>Movie Search Project</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a:xfrm>
            <a:off x="1045264" y="2027247"/>
            <a:ext cx="5167313" cy="518795"/>
          </a:xfrm>
        </p:spPr>
        <p:txBody>
          <a:bodyPr/>
          <a:lstStyle/>
          <a:p>
            <a:r>
              <a:rPr lang="en-US" dirty="0"/>
              <a:t>11/16/2020</a:t>
            </a:r>
          </a:p>
        </p:txBody>
      </p:sp>
      <p:pic>
        <p:nvPicPr>
          <p:cNvPr id="2050" name="Picture 2" descr="Download Movie Reel Film Reel Logo To Use Clipart PNG Free | FreePngClipart">
            <a:extLst>
              <a:ext uri="{FF2B5EF4-FFF2-40B4-BE49-F238E27FC236}">
                <a16:creationId xmlns:a16="http://schemas.microsoft.com/office/drawing/2014/main" id="{02865AD7-49F1-412F-BD41-709F12AE67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555" y="4459358"/>
            <a:ext cx="6978730" cy="205653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5D4920B-79B9-4519-ACAC-E997ED6E25B9}"/>
              </a:ext>
            </a:extLst>
          </p:cNvPr>
          <p:cNvSpPr txBox="1"/>
          <p:nvPr/>
        </p:nvSpPr>
        <p:spPr>
          <a:xfrm>
            <a:off x="203529" y="5177694"/>
            <a:ext cx="1381079" cy="646331"/>
          </a:xfrm>
          <a:prstGeom prst="rect">
            <a:avLst/>
          </a:prstGeom>
          <a:noFill/>
        </p:spPr>
        <p:txBody>
          <a:bodyPr wrap="square" rtlCol="0">
            <a:spAutoFit/>
          </a:bodyPr>
          <a:lstStyle/>
          <a:p>
            <a:pPr algn="ctr"/>
            <a:r>
              <a:rPr lang="en-US" dirty="0">
                <a:solidFill>
                  <a:schemeClr val="bg1"/>
                </a:solidFill>
              </a:rPr>
              <a:t>Rachel Harless</a:t>
            </a:r>
          </a:p>
        </p:txBody>
      </p:sp>
      <p:sp>
        <p:nvSpPr>
          <p:cNvPr id="15" name="TextBox 14">
            <a:extLst>
              <a:ext uri="{FF2B5EF4-FFF2-40B4-BE49-F238E27FC236}">
                <a16:creationId xmlns:a16="http://schemas.microsoft.com/office/drawing/2014/main" id="{44FBE4D5-0C5F-4667-93D6-6F4EF2A93DF4}"/>
              </a:ext>
            </a:extLst>
          </p:cNvPr>
          <p:cNvSpPr txBox="1"/>
          <p:nvPr/>
        </p:nvSpPr>
        <p:spPr>
          <a:xfrm>
            <a:off x="1852382" y="5134891"/>
            <a:ext cx="1381079" cy="646331"/>
          </a:xfrm>
          <a:prstGeom prst="rect">
            <a:avLst/>
          </a:prstGeom>
          <a:noFill/>
        </p:spPr>
        <p:txBody>
          <a:bodyPr wrap="square" rtlCol="0">
            <a:spAutoFit/>
          </a:bodyPr>
          <a:lstStyle/>
          <a:p>
            <a:pPr algn="ctr"/>
            <a:r>
              <a:rPr lang="en-US" dirty="0">
                <a:solidFill>
                  <a:schemeClr val="bg1"/>
                </a:solidFill>
              </a:rPr>
              <a:t>Mohammad Hashem</a:t>
            </a:r>
          </a:p>
        </p:txBody>
      </p:sp>
      <p:sp>
        <p:nvSpPr>
          <p:cNvPr id="17" name="TextBox 16">
            <a:extLst>
              <a:ext uri="{FF2B5EF4-FFF2-40B4-BE49-F238E27FC236}">
                <a16:creationId xmlns:a16="http://schemas.microsoft.com/office/drawing/2014/main" id="{C627427F-3900-4BB1-ACE3-988B0C00CDBC}"/>
              </a:ext>
            </a:extLst>
          </p:cNvPr>
          <p:cNvSpPr txBox="1"/>
          <p:nvPr/>
        </p:nvSpPr>
        <p:spPr>
          <a:xfrm>
            <a:off x="5405460" y="5164461"/>
            <a:ext cx="1381079" cy="646331"/>
          </a:xfrm>
          <a:prstGeom prst="rect">
            <a:avLst/>
          </a:prstGeom>
          <a:noFill/>
        </p:spPr>
        <p:txBody>
          <a:bodyPr wrap="square" rtlCol="0">
            <a:spAutoFit/>
          </a:bodyPr>
          <a:lstStyle/>
          <a:p>
            <a:pPr algn="ctr"/>
            <a:r>
              <a:rPr lang="en-US" dirty="0">
                <a:solidFill>
                  <a:schemeClr val="bg1"/>
                </a:solidFill>
              </a:rPr>
              <a:t>Ashley Roberts</a:t>
            </a:r>
          </a:p>
        </p:txBody>
      </p:sp>
      <p:sp>
        <p:nvSpPr>
          <p:cNvPr id="19" name="TextBox 18">
            <a:extLst>
              <a:ext uri="{FF2B5EF4-FFF2-40B4-BE49-F238E27FC236}">
                <a16:creationId xmlns:a16="http://schemas.microsoft.com/office/drawing/2014/main" id="{EE3AC579-89C5-4B6C-A553-CC5C8E0C3B0C}"/>
              </a:ext>
            </a:extLst>
          </p:cNvPr>
          <p:cNvSpPr txBox="1"/>
          <p:nvPr/>
        </p:nvSpPr>
        <p:spPr>
          <a:xfrm>
            <a:off x="3628921" y="5164460"/>
            <a:ext cx="1381079" cy="646331"/>
          </a:xfrm>
          <a:prstGeom prst="rect">
            <a:avLst/>
          </a:prstGeom>
          <a:noFill/>
        </p:spPr>
        <p:txBody>
          <a:bodyPr wrap="square" rtlCol="0">
            <a:spAutoFit/>
          </a:bodyPr>
          <a:lstStyle/>
          <a:p>
            <a:pPr algn="ctr"/>
            <a:r>
              <a:rPr lang="en-US" dirty="0">
                <a:solidFill>
                  <a:schemeClr val="bg1"/>
                </a:solidFill>
              </a:rPr>
              <a:t>Prashant Kapadia</a:t>
            </a:r>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7040619" y="1657631"/>
            <a:ext cx="4787018" cy="1253479"/>
          </a:xfrm>
        </p:spPr>
        <p:txBody>
          <a:bodyPr/>
          <a:lstStyle/>
          <a:p>
            <a:r>
              <a:rPr lang="en-US" sz="2400" dirty="0"/>
              <a:t>Movie Search &amp; visualization</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a:t>
            </a:fld>
            <a:endParaRPr lang="en-US" dirty="0"/>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7040619" y="3022604"/>
            <a:ext cx="5059261" cy="2832863"/>
          </a:xfrm>
        </p:spPr>
        <p:txBody>
          <a:bodyPr>
            <a:normAutofit/>
          </a:bodyPr>
          <a:lstStyle/>
          <a:p>
            <a:r>
              <a:rPr lang="en-US" dirty="0"/>
              <a:t>Create an interactive search engine that will help the user choose a movie to watch.</a:t>
            </a:r>
          </a:p>
          <a:p>
            <a:r>
              <a:rPr lang="en-US" dirty="0"/>
              <a:t>Visualize movies based on run-time, and IMDB/Rotten Tomatoes ratings</a:t>
            </a:r>
          </a:p>
        </p:txBody>
      </p:sp>
      <p:sp>
        <p:nvSpPr>
          <p:cNvPr id="3" name="Title 2">
            <a:extLst>
              <a:ext uri="{FF2B5EF4-FFF2-40B4-BE49-F238E27FC236}">
                <a16:creationId xmlns:a16="http://schemas.microsoft.com/office/drawing/2014/main" id="{DB898CA0-8B71-4A8F-B80F-6F1B0A5235AB}"/>
              </a:ext>
            </a:extLst>
          </p:cNvPr>
          <p:cNvSpPr>
            <a:spLocks noGrp="1"/>
          </p:cNvSpPr>
          <p:nvPr>
            <p:ph type="title"/>
          </p:nvPr>
        </p:nvSpPr>
        <p:spPr>
          <a:xfrm>
            <a:off x="7165992" y="269626"/>
            <a:ext cx="4605251" cy="1332258"/>
          </a:xfrm>
        </p:spPr>
        <p:txBody>
          <a:bodyPr/>
          <a:lstStyle/>
          <a:p>
            <a:pPr algn="ctr"/>
            <a:r>
              <a:rPr lang="en-US" sz="5400" dirty="0"/>
              <a:t>Objective</a:t>
            </a:r>
            <a:endParaRPr lang="en-US" dirty="0"/>
          </a:p>
        </p:txBody>
      </p:sp>
      <p:pic>
        <p:nvPicPr>
          <p:cNvPr id="1026" name="Picture 2" descr="Easy microwave popcorn {2 ways} - Family Food on the Table">
            <a:extLst>
              <a:ext uri="{FF2B5EF4-FFF2-40B4-BE49-F238E27FC236}">
                <a16:creationId xmlns:a16="http://schemas.microsoft.com/office/drawing/2014/main" id="{5718A678-4EA7-407E-B343-E97CBFE77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83" y="2227207"/>
            <a:ext cx="6647573" cy="44236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303FF15-6CB9-4272-BB38-EB4454B0EAAF}"/>
              </a:ext>
            </a:extLst>
          </p:cNvPr>
          <p:cNvSpPr txBox="1"/>
          <p:nvPr/>
        </p:nvSpPr>
        <p:spPr>
          <a:xfrm>
            <a:off x="125373" y="306131"/>
            <a:ext cx="7040619" cy="1477328"/>
          </a:xfrm>
          <a:prstGeom prst="rect">
            <a:avLst/>
          </a:prstGeom>
          <a:noFill/>
        </p:spPr>
        <p:txBody>
          <a:bodyPr wrap="square" rtlCol="0">
            <a:spAutoFit/>
          </a:bodyPr>
          <a:lstStyle/>
          <a:p>
            <a:r>
              <a:rPr lang="en-US" b="0" i="0" dirty="0">
                <a:effectLst/>
                <a:latin typeface="Slack-Lato"/>
              </a:rPr>
              <a:t>Do you want to watch top rated movies across the streaming platforms? If yes, then we saved hours of your research time. This Movie Search Project will let you to find your favorite movies based on Genre and Age chosen. It will display the information about that movie. Please make sure to have popcorn and soda ready…….enjoy!!!!</a:t>
            </a:r>
            <a:endParaRPr lang="en-US" dirty="0"/>
          </a:p>
        </p:txBody>
      </p:sp>
    </p:spTree>
    <p:extLst>
      <p:ext uri="{BB962C8B-B14F-4D97-AF65-F5344CB8AC3E}">
        <p14:creationId xmlns:p14="http://schemas.microsoft.com/office/powerpoint/2010/main"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7012-0189-4DDA-850D-C6B228AC4E1B}"/>
              </a:ext>
            </a:extLst>
          </p:cNvPr>
          <p:cNvSpPr>
            <a:spLocks noGrp="1"/>
          </p:cNvSpPr>
          <p:nvPr>
            <p:ph type="title"/>
          </p:nvPr>
        </p:nvSpPr>
        <p:spPr>
          <a:xfrm>
            <a:off x="469106" y="0"/>
            <a:ext cx="11233535" cy="1963023"/>
          </a:xfrm>
        </p:spPr>
        <p:txBody>
          <a:bodyPr/>
          <a:lstStyle/>
          <a:p>
            <a:r>
              <a:rPr lang="en-US" dirty="0"/>
              <a:t>Full stack front end-back end technology</a:t>
            </a:r>
          </a:p>
        </p:txBody>
      </p:sp>
      <p:sp>
        <p:nvSpPr>
          <p:cNvPr id="5" name="Text Placeholder 4">
            <a:extLst>
              <a:ext uri="{FF2B5EF4-FFF2-40B4-BE49-F238E27FC236}">
                <a16:creationId xmlns:a16="http://schemas.microsoft.com/office/drawing/2014/main" id="{DE99EE4A-B2C9-4834-BA21-14E660923DEA}"/>
              </a:ext>
            </a:extLst>
          </p:cNvPr>
          <p:cNvSpPr>
            <a:spLocks noGrp="1"/>
          </p:cNvSpPr>
          <p:nvPr>
            <p:ph type="body" idx="1"/>
          </p:nvPr>
        </p:nvSpPr>
        <p:spPr>
          <a:xfrm>
            <a:off x="1724784" y="1875509"/>
            <a:ext cx="1672757" cy="494506"/>
          </a:xfrm>
        </p:spPr>
        <p:txBody>
          <a:bodyPr/>
          <a:lstStyle/>
          <a:p>
            <a:r>
              <a:rPr lang="en-US" dirty="0"/>
              <a:t>Back end </a:t>
            </a:r>
          </a:p>
        </p:txBody>
      </p:sp>
      <p:sp>
        <p:nvSpPr>
          <p:cNvPr id="6" name="Content Placeholder 5">
            <a:extLst>
              <a:ext uri="{FF2B5EF4-FFF2-40B4-BE49-F238E27FC236}">
                <a16:creationId xmlns:a16="http://schemas.microsoft.com/office/drawing/2014/main" id="{779DC1B8-1E78-4EA0-BB4E-14786B56C613}"/>
              </a:ext>
            </a:extLst>
          </p:cNvPr>
          <p:cNvSpPr>
            <a:spLocks noGrp="1"/>
          </p:cNvSpPr>
          <p:nvPr>
            <p:ph sz="half" idx="2"/>
          </p:nvPr>
        </p:nvSpPr>
        <p:spPr>
          <a:xfrm>
            <a:off x="1273908" y="2912683"/>
            <a:ext cx="3583318" cy="3150606"/>
          </a:xfrm>
        </p:spPr>
        <p:txBody>
          <a:bodyPr/>
          <a:lstStyle/>
          <a:p>
            <a:r>
              <a:rPr lang="en-US" sz="2800" dirty="0"/>
              <a:t>Flask App</a:t>
            </a:r>
          </a:p>
          <a:p>
            <a:r>
              <a:rPr lang="en-US" sz="2800" dirty="0"/>
              <a:t>Sql Database</a:t>
            </a:r>
          </a:p>
          <a:p>
            <a:r>
              <a:rPr lang="en-US" sz="2800" dirty="0"/>
              <a:t>Python</a:t>
            </a:r>
          </a:p>
          <a:p>
            <a:r>
              <a:rPr lang="en-US" sz="2800" dirty="0"/>
              <a:t>Pandas</a:t>
            </a:r>
          </a:p>
        </p:txBody>
      </p:sp>
      <p:sp>
        <p:nvSpPr>
          <p:cNvPr id="7" name="Text Placeholder 6">
            <a:extLst>
              <a:ext uri="{FF2B5EF4-FFF2-40B4-BE49-F238E27FC236}">
                <a16:creationId xmlns:a16="http://schemas.microsoft.com/office/drawing/2014/main" id="{D8A2EDFA-4856-4AD9-9C6A-1B510EAFC831}"/>
              </a:ext>
            </a:extLst>
          </p:cNvPr>
          <p:cNvSpPr>
            <a:spLocks noGrp="1"/>
          </p:cNvSpPr>
          <p:nvPr>
            <p:ph type="body" sz="quarter" idx="3"/>
          </p:nvPr>
        </p:nvSpPr>
        <p:spPr>
          <a:xfrm>
            <a:off x="6108389" y="1827075"/>
            <a:ext cx="5489092" cy="494506"/>
          </a:xfrm>
        </p:spPr>
        <p:txBody>
          <a:bodyPr/>
          <a:lstStyle/>
          <a:p>
            <a:r>
              <a:rPr lang="en-US" dirty="0"/>
              <a:t>Front end</a:t>
            </a:r>
          </a:p>
        </p:txBody>
      </p:sp>
      <p:sp>
        <p:nvSpPr>
          <p:cNvPr id="8" name="Content Placeholder 7">
            <a:extLst>
              <a:ext uri="{FF2B5EF4-FFF2-40B4-BE49-F238E27FC236}">
                <a16:creationId xmlns:a16="http://schemas.microsoft.com/office/drawing/2014/main" id="{F3920497-34F4-4A04-8C26-415BDC8A55E8}"/>
              </a:ext>
            </a:extLst>
          </p:cNvPr>
          <p:cNvSpPr>
            <a:spLocks noGrp="1"/>
          </p:cNvSpPr>
          <p:nvPr>
            <p:ph sz="quarter" idx="4"/>
          </p:nvPr>
        </p:nvSpPr>
        <p:spPr>
          <a:xfrm>
            <a:off x="6261341" y="2834558"/>
            <a:ext cx="5183188" cy="3150606"/>
          </a:xfrm>
        </p:spPr>
        <p:txBody>
          <a:bodyPr/>
          <a:lstStyle/>
          <a:p>
            <a:r>
              <a:rPr lang="en-US" dirty="0"/>
              <a:t>HTML, CSS, Bootstrap</a:t>
            </a:r>
          </a:p>
          <a:p>
            <a:r>
              <a:rPr lang="en-US" dirty="0" err="1"/>
              <a:t>Plotly</a:t>
            </a:r>
            <a:endParaRPr lang="en-US" dirty="0"/>
          </a:p>
          <a:p>
            <a:r>
              <a:rPr lang="en-US" dirty="0"/>
              <a:t>D3</a:t>
            </a:r>
          </a:p>
          <a:p>
            <a:r>
              <a:rPr lang="en-US" dirty="0"/>
              <a:t>Java Scripts</a:t>
            </a:r>
          </a:p>
          <a:p>
            <a:r>
              <a:rPr lang="en-US" dirty="0" err="1"/>
              <a:t>JQuery</a:t>
            </a:r>
            <a:endParaRPr lang="en-US" dirty="0"/>
          </a:p>
        </p:txBody>
      </p:sp>
      <p:sp>
        <p:nvSpPr>
          <p:cNvPr id="9" name="Slide Number Placeholder 8">
            <a:extLst>
              <a:ext uri="{FF2B5EF4-FFF2-40B4-BE49-F238E27FC236}">
                <a16:creationId xmlns:a16="http://schemas.microsoft.com/office/drawing/2014/main" id="{4D599F28-EA41-427F-8483-01DEE0894A72}"/>
              </a:ext>
            </a:extLst>
          </p:cNvPr>
          <p:cNvSpPr>
            <a:spLocks noGrp="1"/>
          </p:cNvSpPr>
          <p:nvPr>
            <p:ph type="sldNum" sz="quarter" idx="12"/>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388109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0" y="2"/>
            <a:ext cx="12192000" cy="754324"/>
          </a:xfrm>
        </p:spPr>
        <p:txBody>
          <a:bodyPr anchor="ctr">
            <a:normAutofit fontScale="90000"/>
          </a:bodyPr>
          <a:lstStyle/>
          <a:p>
            <a:pPr algn="l"/>
            <a:r>
              <a:rPr lang="en-US" sz="4800" spc="300" dirty="0"/>
              <a:t>DATA EXTRACTION AND LOADING</a:t>
            </a:r>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1104328" y="2245253"/>
            <a:ext cx="4264628" cy="494506"/>
          </a:xfrm>
        </p:spPr>
        <p:txBody>
          <a:bodyPr>
            <a:normAutofit/>
          </a:bodyPr>
          <a:lstStyle/>
          <a:p>
            <a:pPr algn="ctr"/>
            <a:r>
              <a:rPr lang="en-US" spc="300" dirty="0">
                <a:solidFill>
                  <a:schemeClr val="tx1"/>
                </a:solidFill>
              </a:rPr>
              <a:t>Data frame</a:t>
            </a: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319433" y="956475"/>
            <a:ext cx="4151899" cy="955530"/>
          </a:xfrm>
        </p:spPr>
        <p:txBody>
          <a:bodyPr>
            <a:normAutofit/>
          </a:bodyPr>
          <a:lstStyle/>
          <a:p>
            <a:pPr>
              <a:lnSpc>
                <a:spcPct val="100000"/>
              </a:lnSpc>
              <a:buFont typeface="Wingdings" panose="05000000000000000000" pitchFamily="2" charset="2"/>
              <a:buChar char="§"/>
            </a:pPr>
            <a:r>
              <a:rPr lang="en-US" sz="1400" dirty="0">
                <a:solidFill>
                  <a:schemeClr val="tx1"/>
                </a:solidFill>
              </a:rPr>
              <a:t>File format</a:t>
            </a:r>
            <a:r>
              <a:rPr lang="en-US" sz="1400" dirty="0"/>
              <a:t>: CSV</a:t>
            </a:r>
          </a:p>
          <a:p>
            <a:pPr>
              <a:lnSpc>
                <a:spcPct val="100000"/>
              </a:lnSpc>
              <a:buFont typeface="Wingdings" panose="05000000000000000000" pitchFamily="2" charset="2"/>
              <a:buChar char="§"/>
            </a:pPr>
            <a:r>
              <a:rPr lang="en-US" sz="1400" dirty="0">
                <a:solidFill>
                  <a:schemeClr val="tx1"/>
                </a:solidFill>
              </a:rPr>
              <a:t>Data source: </a:t>
            </a:r>
            <a:r>
              <a:rPr lang="en-US" sz="1400" dirty="0">
                <a:solidFill>
                  <a:schemeClr val="tx1"/>
                </a:solidFill>
                <a:hlinkClick r:id="rId2"/>
              </a:rPr>
              <a:t>https://www.kaggle.com/</a:t>
            </a:r>
            <a:r>
              <a:rPr lang="en-US" sz="1400" dirty="0">
                <a:solidFill>
                  <a:schemeClr val="tx1"/>
                </a:solidFill>
              </a:rPr>
              <a:t> </a:t>
            </a:r>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3"/>
          </p:nvPr>
        </p:nvSpPr>
        <p:spPr>
          <a:xfrm>
            <a:off x="6742862" y="2129051"/>
            <a:ext cx="5183188" cy="494506"/>
          </a:xfrm>
        </p:spPr>
        <p:txBody>
          <a:bodyPr>
            <a:normAutofit/>
          </a:bodyPr>
          <a:lstStyle/>
          <a:p>
            <a:pPr>
              <a:lnSpc>
                <a:spcPct val="100000"/>
              </a:lnSpc>
            </a:pPr>
            <a:r>
              <a:rPr lang="en-US" sz="2400" dirty="0" err="1">
                <a:solidFill>
                  <a:schemeClr val="tx1"/>
                </a:solidFill>
              </a:rPr>
              <a:t>PGaDMIN</a:t>
            </a:r>
            <a:r>
              <a:rPr lang="en-US" sz="2400" dirty="0">
                <a:solidFill>
                  <a:schemeClr val="tx1"/>
                </a:solidFill>
              </a:rPr>
              <a:t> (SQL)</a:t>
            </a: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4</a:t>
            </a:fld>
            <a:endParaRPr lang="en-US" dirty="0"/>
          </a:p>
        </p:txBody>
      </p:sp>
      <p:pic>
        <p:nvPicPr>
          <p:cNvPr id="10" name="Picture Placeholder 9">
            <a:extLst>
              <a:ext uri="{FF2B5EF4-FFF2-40B4-BE49-F238E27FC236}">
                <a16:creationId xmlns:a16="http://schemas.microsoft.com/office/drawing/2014/main" id="{2B3691E6-53AB-4419-A167-8170962D89A6}"/>
              </a:ext>
            </a:extLst>
          </p:cNvPr>
          <p:cNvPicPr>
            <a:picLocks noGrp="1" noChangeAspect="1"/>
          </p:cNvPicPr>
          <p:nvPr>
            <p:ph type="pic" sz="quarter" idx="10"/>
          </p:nvPr>
        </p:nvPicPr>
        <p:blipFill>
          <a:blip r:embed="rId3"/>
          <a:srcRect t="12549" b="12549"/>
          <a:stretch>
            <a:fillRect/>
          </a:stretch>
        </p:blipFill>
        <p:spPr>
          <a:xfrm>
            <a:off x="443706" y="2939364"/>
            <a:ext cx="5791132" cy="3398388"/>
          </a:xfrm>
        </p:spPr>
      </p:pic>
      <p:pic>
        <p:nvPicPr>
          <p:cNvPr id="15" name="Picture Placeholder 14">
            <a:extLst>
              <a:ext uri="{FF2B5EF4-FFF2-40B4-BE49-F238E27FC236}">
                <a16:creationId xmlns:a16="http://schemas.microsoft.com/office/drawing/2014/main" id="{E395F420-27F0-44FF-B789-080D387B6353}"/>
              </a:ext>
            </a:extLst>
          </p:cNvPr>
          <p:cNvPicPr>
            <a:picLocks noGrp="1" noChangeAspect="1"/>
          </p:cNvPicPr>
          <p:nvPr>
            <p:ph type="pic" sz="quarter" idx="11"/>
          </p:nvPr>
        </p:nvPicPr>
        <p:blipFill>
          <a:blip r:embed="rId4"/>
          <a:srcRect t="9373" b="9373"/>
          <a:stretch>
            <a:fillRect/>
          </a:stretch>
        </p:blipFill>
        <p:spPr>
          <a:xfrm>
            <a:off x="6628563" y="2939364"/>
            <a:ext cx="5270499" cy="3398388"/>
          </a:xfrm>
        </p:spPr>
      </p:pic>
    </p:spTree>
    <p:extLst>
      <p:ext uri="{BB962C8B-B14F-4D97-AF65-F5344CB8AC3E}">
        <p14:creationId xmlns:p14="http://schemas.microsoft.com/office/powerpoint/2010/main" val="1619265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3B1398-1914-4D84-904D-1D6D4CB668FD}"/>
              </a:ext>
            </a:extLst>
          </p:cNvPr>
          <p:cNvSpPr>
            <a:spLocks noGrp="1"/>
          </p:cNvSpPr>
          <p:nvPr>
            <p:ph type="body" sz="quarter" idx="16"/>
          </p:nvPr>
        </p:nvSpPr>
        <p:spPr>
          <a:xfrm>
            <a:off x="7990949" y="619126"/>
            <a:ext cx="4108117" cy="5619084"/>
          </a:xfrm>
        </p:spPr>
        <p:txBody>
          <a:bodyPr/>
          <a:lstStyle/>
          <a:p>
            <a:pPr marL="285750" indent="-285750" algn="l">
              <a:buFont typeface="Arial" panose="020B0604020202020204" pitchFamily="34" charset="0"/>
              <a:buChar char="•"/>
            </a:pPr>
            <a:endParaRPr lang="en-US" sz="2000" b="1" dirty="0">
              <a:solidFill>
                <a:schemeClr val="bg1"/>
              </a:solidFill>
            </a:endParaRPr>
          </a:p>
          <a:p>
            <a:pPr marL="285750" indent="-285750" algn="l">
              <a:lnSpc>
                <a:spcPct val="150000"/>
              </a:lnSpc>
              <a:buFont typeface="Arial" panose="020B0604020202020204" pitchFamily="34" charset="0"/>
              <a:buChar char="•"/>
            </a:pPr>
            <a:r>
              <a:rPr lang="en-US" sz="2000" dirty="0"/>
              <a:t>Rows dropped</a:t>
            </a:r>
          </a:p>
          <a:p>
            <a:pPr marL="285750" indent="-285750" algn="l">
              <a:lnSpc>
                <a:spcPct val="150000"/>
              </a:lnSpc>
              <a:buFont typeface="Arial" panose="020B0604020202020204" pitchFamily="34" charset="0"/>
              <a:buChar char="•"/>
            </a:pPr>
            <a:r>
              <a:rPr lang="en-US" sz="2000" dirty="0"/>
              <a:t>Columns dropped &amp;/or renamed</a:t>
            </a:r>
          </a:p>
          <a:p>
            <a:pPr marL="285750" indent="-285750" algn="l">
              <a:lnSpc>
                <a:spcPct val="150000"/>
              </a:lnSpc>
              <a:buFont typeface="Arial" panose="020B0604020202020204" pitchFamily="34" charset="0"/>
              <a:buChar char="•"/>
            </a:pPr>
            <a:r>
              <a:rPr lang="en-US" sz="2000" dirty="0"/>
              <a:t>NAN Values Dropped</a:t>
            </a:r>
          </a:p>
          <a:p>
            <a:pPr marL="285750" indent="-285750" algn="l">
              <a:lnSpc>
                <a:spcPct val="150000"/>
              </a:lnSpc>
              <a:buFont typeface="Arial" panose="020B0604020202020204" pitchFamily="34" charset="0"/>
              <a:buChar char="•"/>
            </a:pPr>
            <a:r>
              <a:rPr lang="en-US" sz="2000" dirty="0"/>
              <a:t>Filtered for U.S. only</a:t>
            </a:r>
          </a:p>
          <a:p>
            <a:pPr marL="285750" indent="-285750" algn="l">
              <a:lnSpc>
                <a:spcPct val="150000"/>
              </a:lnSpc>
              <a:buFont typeface="Arial" panose="020B0604020202020204" pitchFamily="34" charset="0"/>
              <a:buChar char="•"/>
            </a:pPr>
            <a:r>
              <a:rPr lang="en-US" sz="2000" dirty="0"/>
              <a:t>Dropped Duplicated Date</a:t>
            </a:r>
          </a:p>
          <a:p>
            <a:pPr marL="285750" indent="-285750" algn="l">
              <a:lnSpc>
                <a:spcPct val="150000"/>
              </a:lnSpc>
              <a:buFont typeface="Arial" panose="020B0604020202020204" pitchFamily="34" charset="0"/>
              <a:buChar char="•"/>
            </a:pPr>
            <a:r>
              <a:rPr lang="en-US" sz="2000" dirty="0"/>
              <a:t>Data Conversion</a:t>
            </a:r>
          </a:p>
          <a:p>
            <a:pPr marL="285750" indent="-285750" algn="l">
              <a:lnSpc>
                <a:spcPct val="150000"/>
              </a:lnSpc>
              <a:buFont typeface="Arial" panose="020B0604020202020204" pitchFamily="34" charset="0"/>
              <a:buChar char="•"/>
            </a:pPr>
            <a:r>
              <a:rPr lang="en-US" sz="2000" dirty="0"/>
              <a:t>Data sorting </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DB35C6C0-2859-4114-9452-4A2607BBF7F8}"/>
              </a:ext>
            </a:extLst>
          </p:cNvPr>
          <p:cNvSpPr>
            <a:spLocks noGrp="1"/>
          </p:cNvSpPr>
          <p:nvPr>
            <p:ph type="sldNum" sz="quarter" idx="4"/>
          </p:nvPr>
        </p:nvSpPr>
        <p:spPr/>
        <p:txBody>
          <a:bodyPr/>
          <a:lstStyle/>
          <a:p>
            <a:fld id="{8C2E478F-E849-4A8C-AF1F-CBCC78A7CBFA}" type="slidenum">
              <a:rPr lang="en-US" smtClean="0"/>
              <a:t>5</a:t>
            </a:fld>
            <a:endParaRPr lang="en-US" dirty="0"/>
          </a:p>
        </p:txBody>
      </p:sp>
      <p:pic>
        <p:nvPicPr>
          <p:cNvPr id="3074" name="Picture 2" descr="7 Expert Cleaning Tips You Need To Be Using! - Clean My Space">
            <a:extLst>
              <a:ext uri="{FF2B5EF4-FFF2-40B4-BE49-F238E27FC236}">
                <a16:creationId xmlns:a16="http://schemas.microsoft.com/office/drawing/2014/main" id="{62181D18-B7AE-45C1-B6CD-E266F7AACD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54" y="2427381"/>
            <a:ext cx="7292325" cy="3810828"/>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1">
            <a:extLst>
              <a:ext uri="{FF2B5EF4-FFF2-40B4-BE49-F238E27FC236}">
                <a16:creationId xmlns:a16="http://schemas.microsoft.com/office/drawing/2014/main" id="{EBD02834-1CD7-477B-9840-92FAD3D77457}"/>
              </a:ext>
            </a:extLst>
          </p:cNvPr>
          <p:cNvSpPr txBox="1">
            <a:spLocks/>
          </p:cNvSpPr>
          <p:nvPr/>
        </p:nvSpPr>
        <p:spPr>
          <a:xfrm>
            <a:off x="1512916" y="827351"/>
            <a:ext cx="4583084" cy="83911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9050" cap="rnd" cmpd="sng" algn="ctr">
            <a:noFill/>
            <a:prstDash val="solid"/>
          </a:ln>
          <a:effectLst/>
        </p:spPr>
        <p:txBody>
          <a:bodyPr vert="horz" lIns="91440" tIns="45720" rIns="91440" bIns="45720" rtlCol="0" anchor="ctr">
            <a:noAutofit/>
          </a:bodyPr>
          <a:lstStyle>
            <a:lvl1pPr marL="0" indent="0" algn="ctr" defTabSz="457200" rtl="0" eaLnBrk="1" latinLnBrk="0" hangingPunct="1">
              <a:lnSpc>
                <a:spcPct val="100000"/>
              </a:lnSpc>
              <a:spcBef>
                <a:spcPts val="0"/>
              </a:spcBef>
              <a:spcAft>
                <a:spcPts val="600"/>
              </a:spcAft>
              <a:buClr>
                <a:schemeClr val="tx1"/>
              </a:buClr>
              <a:buSzPct val="100000"/>
              <a:buFont typeface="Arial"/>
              <a:buNone/>
              <a:defRPr lang="en-US" sz="1400" kern="1200" cap="small" spc="300" baseline="0" dirty="0">
                <a:solidFill>
                  <a:schemeClr val="lt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solidFill>
                  <a:schemeClr val="lt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solidFill>
                  <a:schemeClr val="lt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solidFill>
                  <a:schemeClr val="lt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solidFill>
                  <a:schemeClr val="lt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solidFill>
                  <a:schemeClr val="lt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solidFill>
                  <a:schemeClr val="lt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solidFill>
                  <a:schemeClr val="lt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solidFill>
                  <a:schemeClr val="lt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lvl="1" indent="0" algn="ctr">
              <a:buFont typeface="Arial"/>
              <a:buNone/>
            </a:pPr>
            <a:r>
              <a:rPr lang="en-US" sz="2800" b="1" dirty="0">
                <a:solidFill>
                  <a:schemeClr val="bg1"/>
                </a:solidFill>
              </a:rPr>
              <a:t>Data Cleaning</a:t>
            </a:r>
            <a:endParaRPr lang="en-US" dirty="0"/>
          </a:p>
        </p:txBody>
      </p:sp>
    </p:spTree>
    <p:extLst>
      <p:ext uri="{BB962C8B-B14F-4D97-AF65-F5344CB8AC3E}">
        <p14:creationId xmlns:p14="http://schemas.microsoft.com/office/powerpoint/2010/main" val="1753430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6" name="Rectangle 17">
            <a:extLst>
              <a:ext uri="{FF2B5EF4-FFF2-40B4-BE49-F238E27FC236}">
                <a16:creationId xmlns:a16="http://schemas.microsoft.com/office/drawing/2014/main" id="{B2F8DDA3-0308-4326-BB1D-C77A788D2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71C5C4C-6378-4B8B-AC06-7E8A02FE4853}"/>
              </a:ext>
            </a:extLst>
          </p:cNvPr>
          <p:cNvSpPr>
            <a:spLocks noGrp="1"/>
          </p:cNvSpPr>
          <p:nvPr>
            <p:ph type="title"/>
          </p:nvPr>
        </p:nvSpPr>
        <p:spPr>
          <a:xfrm>
            <a:off x="-189638" y="435560"/>
            <a:ext cx="4741572" cy="1029908"/>
          </a:xfrm>
        </p:spPr>
        <p:txBody>
          <a:bodyPr vert="horz" lIns="91440" tIns="45720" rIns="91440" bIns="45720" rtlCol="0" anchor="b">
            <a:normAutofit fontScale="90000"/>
          </a:bodyPr>
          <a:lstStyle/>
          <a:p>
            <a:pPr algn="ctr">
              <a:spcBef>
                <a:spcPct val="0"/>
              </a:spcBef>
            </a:pPr>
            <a:r>
              <a:rPr lang="en-US" sz="4800" dirty="0">
                <a:gradFill flip="none" rotWithShape="1">
                  <a:gsLst>
                    <a:gs pos="0">
                      <a:schemeClr val="tx1"/>
                    </a:gs>
                    <a:gs pos="100000">
                      <a:schemeClr val="tx1">
                        <a:lumMod val="65000"/>
                      </a:scheme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dashboard</a:t>
            </a:r>
          </a:p>
        </p:txBody>
      </p:sp>
      <p:pic>
        <p:nvPicPr>
          <p:cNvPr id="12" name="Picture 11">
            <a:extLst>
              <a:ext uri="{FF2B5EF4-FFF2-40B4-BE49-F238E27FC236}">
                <a16:creationId xmlns:a16="http://schemas.microsoft.com/office/drawing/2014/main" id="{CE2D16A6-3BC4-416F-B2A6-13CF58973DD7}"/>
              </a:ext>
            </a:extLst>
          </p:cNvPr>
          <p:cNvPicPr>
            <a:picLocks noChangeAspect="1"/>
          </p:cNvPicPr>
          <p:nvPr/>
        </p:nvPicPr>
        <p:blipFill>
          <a:blip r:embed="rId3"/>
          <a:stretch>
            <a:fillRect/>
          </a:stretch>
        </p:blipFill>
        <p:spPr>
          <a:xfrm>
            <a:off x="5546799" y="3257549"/>
            <a:ext cx="6104166" cy="2105935"/>
          </a:xfrm>
          <a:prstGeom prst="rect">
            <a:avLst/>
          </a:prstGeom>
        </p:spPr>
      </p:pic>
      <p:pic>
        <p:nvPicPr>
          <p:cNvPr id="13" name="Picture 12">
            <a:extLst>
              <a:ext uri="{FF2B5EF4-FFF2-40B4-BE49-F238E27FC236}">
                <a16:creationId xmlns:a16="http://schemas.microsoft.com/office/drawing/2014/main" id="{AE8BF24A-6D3C-4EB7-99E2-525DC8B4E891}"/>
              </a:ext>
            </a:extLst>
          </p:cNvPr>
          <p:cNvPicPr>
            <a:picLocks noChangeAspect="1"/>
          </p:cNvPicPr>
          <p:nvPr/>
        </p:nvPicPr>
        <p:blipFill>
          <a:blip r:embed="rId4"/>
          <a:stretch>
            <a:fillRect/>
          </a:stretch>
        </p:blipFill>
        <p:spPr>
          <a:xfrm>
            <a:off x="230480" y="2656770"/>
            <a:ext cx="4038868" cy="1726615"/>
          </a:xfrm>
          <a:prstGeom prst="rect">
            <a:avLst/>
          </a:prstGeom>
        </p:spPr>
      </p:pic>
      <p:pic>
        <p:nvPicPr>
          <p:cNvPr id="7" name="Picture 6">
            <a:extLst>
              <a:ext uri="{FF2B5EF4-FFF2-40B4-BE49-F238E27FC236}">
                <a16:creationId xmlns:a16="http://schemas.microsoft.com/office/drawing/2014/main" id="{4CE52532-87F7-4528-9BF1-89CEB7DAE42D}"/>
              </a:ext>
            </a:extLst>
          </p:cNvPr>
          <p:cNvPicPr>
            <a:picLocks noChangeAspect="1"/>
          </p:cNvPicPr>
          <p:nvPr/>
        </p:nvPicPr>
        <p:blipFill>
          <a:blip r:embed="rId5"/>
          <a:stretch>
            <a:fillRect/>
          </a:stretch>
        </p:blipFill>
        <p:spPr>
          <a:xfrm>
            <a:off x="636432" y="4695825"/>
            <a:ext cx="4898202" cy="1726615"/>
          </a:xfrm>
          <a:prstGeom prst="rect">
            <a:avLst/>
          </a:prstGeom>
        </p:spPr>
      </p:pic>
      <p:sp>
        <p:nvSpPr>
          <p:cNvPr id="4" name="Slide Number Placeholder 3">
            <a:extLst>
              <a:ext uri="{FF2B5EF4-FFF2-40B4-BE49-F238E27FC236}">
                <a16:creationId xmlns:a16="http://schemas.microsoft.com/office/drawing/2014/main" id="{DB35C6C0-2859-4114-9452-4A2607BBF7F8}"/>
              </a:ext>
            </a:extLst>
          </p:cNvPr>
          <p:cNvSpPr>
            <a:spLocks noGrp="1"/>
          </p:cNvSpPr>
          <p:nvPr>
            <p:ph type="sldNum" sz="quarter" idx="4"/>
          </p:nvPr>
        </p:nvSpPr>
        <p:spPr>
          <a:xfrm>
            <a:off x="11099798" y="5883275"/>
            <a:ext cx="551167" cy="365125"/>
          </a:xfrm>
        </p:spPr>
        <p:txBody>
          <a:bodyPr vert="horz" lIns="91440" tIns="45720" rIns="91440" bIns="45720" rtlCol="0" anchor="ctr">
            <a:normAutofit/>
          </a:bodyPr>
          <a:lstStyle/>
          <a:p>
            <a:pPr>
              <a:spcAft>
                <a:spcPts val="600"/>
              </a:spcAft>
            </a:pPr>
            <a:fld id="{8C2E478F-E849-4A8C-AF1F-CBCC78A7CBFA}" type="slidenum">
              <a:rPr lang="en-US" sz="900" smtClean="0">
                <a:solidFill>
                  <a:schemeClr val="tx1">
                    <a:lumMod val="75000"/>
                  </a:schemeClr>
                </a:solidFill>
              </a:rPr>
              <a:pPr>
                <a:spcAft>
                  <a:spcPts val="600"/>
                </a:spcAft>
              </a:pPr>
              <a:t>6</a:t>
            </a:fld>
            <a:endParaRPr lang="en-US" sz="900">
              <a:solidFill>
                <a:schemeClr val="tx1">
                  <a:lumMod val="75000"/>
                </a:schemeClr>
              </a:solidFill>
            </a:endParaRPr>
          </a:p>
        </p:txBody>
      </p:sp>
      <p:pic>
        <p:nvPicPr>
          <p:cNvPr id="14" name="Picture 13">
            <a:extLst>
              <a:ext uri="{FF2B5EF4-FFF2-40B4-BE49-F238E27FC236}">
                <a16:creationId xmlns:a16="http://schemas.microsoft.com/office/drawing/2014/main" id="{88D8179D-8F33-4443-90E6-65E1DF47C433}"/>
              </a:ext>
            </a:extLst>
          </p:cNvPr>
          <p:cNvPicPr>
            <a:picLocks noChangeAspect="1"/>
          </p:cNvPicPr>
          <p:nvPr/>
        </p:nvPicPr>
        <p:blipFill>
          <a:blip r:embed="rId6"/>
          <a:stretch>
            <a:fillRect/>
          </a:stretch>
        </p:blipFill>
        <p:spPr>
          <a:xfrm>
            <a:off x="4362296" y="295507"/>
            <a:ext cx="7599225" cy="2819168"/>
          </a:xfrm>
          <a:prstGeom prst="rect">
            <a:avLst/>
          </a:prstGeom>
        </p:spPr>
      </p:pic>
    </p:spTree>
    <p:extLst>
      <p:ext uri="{BB962C8B-B14F-4D97-AF65-F5344CB8AC3E}">
        <p14:creationId xmlns:p14="http://schemas.microsoft.com/office/powerpoint/2010/main" val="4045348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0" y="2"/>
            <a:ext cx="12192000" cy="754324"/>
          </a:xfrm>
        </p:spPr>
        <p:txBody>
          <a:bodyPr anchor="ctr">
            <a:normAutofit fontScale="90000"/>
          </a:bodyPr>
          <a:lstStyle/>
          <a:p>
            <a:pPr algn="l"/>
            <a:r>
              <a:rPr lang="en-US" sz="4800" spc="300" dirty="0"/>
              <a:t>User interaction with data</a:t>
            </a:r>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50320" y="851477"/>
            <a:ext cx="12091360" cy="494506"/>
          </a:xfrm>
        </p:spPr>
        <p:txBody>
          <a:bodyPr>
            <a:normAutofit/>
          </a:bodyPr>
          <a:lstStyle/>
          <a:p>
            <a:r>
              <a:rPr lang="en-US" spc="300">
                <a:solidFill>
                  <a:schemeClr val="tx1"/>
                </a:solidFill>
              </a:rPr>
              <a:t>User can filter movies by genres and age </a:t>
            </a:r>
            <a:endParaRPr lang="en-US" spc="300" dirty="0">
              <a:solidFill>
                <a:schemeClr val="tx1"/>
              </a:solidFill>
            </a:endParaRP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a:lstStyle/>
          <a:p>
            <a:fld id="{8C2E478F-E849-4A8C-AF1F-CBCC78A7CBFA}" type="slidenum">
              <a:rPr lang="en-US" smtClean="0"/>
              <a:t>7</a:t>
            </a:fld>
            <a:endParaRPr lang="en-US" dirty="0"/>
          </a:p>
        </p:txBody>
      </p:sp>
      <p:pic>
        <p:nvPicPr>
          <p:cNvPr id="10" name="Picture 9">
            <a:extLst>
              <a:ext uri="{FF2B5EF4-FFF2-40B4-BE49-F238E27FC236}">
                <a16:creationId xmlns:a16="http://schemas.microsoft.com/office/drawing/2014/main" id="{1CAEDF7E-1D21-42A9-80AB-DE70A8E46546}"/>
              </a:ext>
            </a:extLst>
          </p:cNvPr>
          <p:cNvPicPr>
            <a:picLocks noChangeAspect="1"/>
          </p:cNvPicPr>
          <p:nvPr/>
        </p:nvPicPr>
        <p:blipFill>
          <a:blip r:embed="rId2"/>
          <a:stretch>
            <a:fillRect/>
          </a:stretch>
        </p:blipFill>
        <p:spPr>
          <a:xfrm>
            <a:off x="698788" y="1403133"/>
            <a:ext cx="10793331" cy="4887007"/>
          </a:xfrm>
          <a:prstGeom prst="rect">
            <a:avLst/>
          </a:prstGeom>
        </p:spPr>
      </p:pic>
    </p:spTree>
    <p:extLst>
      <p:ext uri="{BB962C8B-B14F-4D97-AF65-F5344CB8AC3E}">
        <p14:creationId xmlns:p14="http://schemas.microsoft.com/office/powerpoint/2010/main" val="483960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0" name="Picture 4" descr="POSTER] Near 4K collage containing 330 movie posters. : PlexPosters">
            <a:extLst>
              <a:ext uri="{FF2B5EF4-FFF2-40B4-BE49-F238E27FC236}">
                <a16:creationId xmlns:a16="http://schemas.microsoft.com/office/drawing/2014/main" id="{C1B5775F-4348-4FE3-8F89-273067C737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25" r="28749"/>
          <a:stretch/>
        </p:blipFill>
        <p:spPr bwMode="auto">
          <a:xfrm>
            <a:off x="6355442" y="10"/>
            <a:ext cx="5836558" cy="5130404"/>
          </a:xfrm>
          <a:custGeom>
            <a:avLst/>
            <a:gdLst/>
            <a:ahLst/>
            <a:cxnLst/>
            <a:rect l="l" t="t" r="r" b="b"/>
            <a:pathLst>
              <a:path w="5836558" h="5130414">
                <a:moveTo>
                  <a:pt x="2376055" y="0"/>
                </a:moveTo>
                <a:lnTo>
                  <a:pt x="5836558" y="0"/>
                </a:lnTo>
                <a:lnTo>
                  <a:pt x="5836558" y="5130414"/>
                </a:lnTo>
                <a:lnTo>
                  <a:pt x="0" y="5130414"/>
                </a:lnTo>
                <a:close/>
              </a:path>
            </a:pathLst>
          </a:cu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841248" y="797442"/>
            <a:ext cx="6270964" cy="2390459"/>
          </a:xfrm>
        </p:spPr>
        <p:txBody>
          <a:bodyPr vert="horz" lIns="91440" tIns="45720" rIns="91440" bIns="45720" rtlCol="0" anchor="b">
            <a:normAutofit/>
          </a:bodyPr>
          <a:lstStyle/>
          <a:p>
            <a:pPr algn="l">
              <a:lnSpc>
                <a:spcPct val="90000"/>
              </a:lnSpc>
            </a:pPr>
            <a:r>
              <a:rPr lang="en-US" sz="5400" b="1" spc="300"/>
              <a:t>THANK YOU</a:t>
            </a:r>
          </a:p>
        </p:txBody>
      </p:sp>
      <p:sp>
        <p:nvSpPr>
          <p:cNvPr id="4105" name="Freeform: Shape 72">
            <a:extLst>
              <a:ext uri="{FF2B5EF4-FFF2-40B4-BE49-F238E27FC236}">
                <a16:creationId xmlns:a16="http://schemas.microsoft.com/office/drawing/2014/main" id="{5EB73228-F09B-409F-9EC1-7E853C4F5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1840" y="5292509"/>
            <a:ext cx="6610160" cy="1565491"/>
          </a:xfrm>
          <a:custGeom>
            <a:avLst/>
            <a:gdLst>
              <a:gd name="connsiteX0" fmla="*/ 1186806 w 6610160"/>
              <a:gd name="connsiteY0" fmla="*/ 0 h 1565491"/>
              <a:gd name="connsiteX1" fmla="*/ 1692132 w 6610160"/>
              <a:gd name="connsiteY1" fmla="*/ 0 h 1565491"/>
              <a:gd name="connsiteX2" fmla="*/ 6104834 w 6610160"/>
              <a:gd name="connsiteY2" fmla="*/ 0 h 1565491"/>
              <a:gd name="connsiteX3" fmla="*/ 6610160 w 6610160"/>
              <a:gd name="connsiteY3" fmla="*/ 0 h 1565491"/>
              <a:gd name="connsiteX4" fmla="*/ 6610160 w 6610160"/>
              <a:gd name="connsiteY4" fmla="*/ 1565491 h 1565491"/>
              <a:gd name="connsiteX5" fmla="*/ 0 w 6610160"/>
              <a:gd name="connsiteY5" fmla="*/ 1565491 h 1565491"/>
              <a:gd name="connsiteX6" fmla="*/ 724290 w 6610160"/>
              <a:gd name="connsiteY6" fmla="*/ 1591 h 1565491"/>
              <a:gd name="connsiteX7" fmla="*/ 1186070 w 6610160"/>
              <a:gd name="connsiteY7" fmla="*/ 1591 h 156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0160" h="1565491">
                <a:moveTo>
                  <a:pt x="1186806" y="0"/>
                </a:moveTo>
                <a:lnTo>
                  <a:pt x="1692132" y="0"/>
                </a:lnTo>
                <a:lnTo>
                  <a:pt x="6104834" y="0"/>
                </a:lnTo>
                <a:lnTo>
                  <a:pt x="6610160" y="0"/>
                </a:lnTo>
                <a:lnTo>
                  <a:pt x="6610160" y="1565491"/>
                </a:lnTo>
                <a:lnTo>
                  <a:pt x="0" y="1565491"/>
                </a:lnTo>
                <a:lnTo>
                  <a:pt x="724290" y="1591"/>
                </a:lnTo>
                <a:lnTo>
                  <a:pt x="1186070" y="159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06" name="Freeform: Shape 74">
            <a:extLst>
              <a:ext uri="{FF2B5EF4-FFF2-40B4-BE49-F238E27FC236}">
                <a16:creationId xmlns:a16="http://schemas.microsoft.com/office/drawing/2014/main" id="{3150A4AE-7BE7-480D-BD8C-3951E6479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510"/>
            <a:ext cx="6144370" cy="1565491"/>
          </a:xfrm>
          <a:custGeom>
            <a:avLst/>
            <a:gdLst>
              <a:gd name="connsiteX0" fmla="*/ 0 w 6144370"/>
              <a:gd name="connsiteY0" fmla="*/ 0 h 1565491"/>
              <a:gd name="connsiteX1" fmla="*/ 6144370 w 6144370"/>
              <a:gd name="connsiteY1" fmla="*/ 0 h 1565491"/>
              <a:gd name="connsiteX2" fmla="*/ 5419344 w 6144370"/>
              <a:gd name="connsiteY2" fmla="*/ 1565491 h 1565491"/>
              <a:gd name="connsiteX3" fmla="*/ 0 w 6144370"/>
              <a:gd name="connsiteY3" fmla="*/ 1565491 h 1565491"/>
            </a:gdLst>
            <a:ahLst/>
            <a:cxnLst>
              <a:cxn ang="0">
                <a:pos x="connsiteX0" y="connsiteY0"/>
              </a:cxn>
              <a:cxn ang="0">
                <a:pos x="connsiteX1" y="connsiteY1"/>
              </a:cxn>
              <a:cxn ang="0">
                <a:pos x="connsiteX2" y="connsiteY2"/>
              </a:cxn>
              <a:cxn ang="0">
                <a:pos x="connsiteX3" y="connsiteY3"/>
              </a:cxn>
            </a:cxnLst>
            <a:rect l="l" t="t" r="r" b="b"/>
            <a:pathLst>
              <a:path w="6144370" h="1565491">
                <a:moveTo>
                  <a:pt x="0" y="0"/>
                </a:moveTo>
                <a:lnTo>
                  <a:pt x="6144370" y="0"/>
                </a:lnTo>
                <a:lnTo>
                  <a:pt x="5419344" y="1565491"/>
                </a:lnTo>
                <a:lnTo>
                  <a:pt x="0" y="156549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C816E2DF-9947-427F-959B-25C87BA08BE3}"/>
              </a:ext>
            </a:extLst>
          </p:cNvPr>
          <p:cNvSpPr txBox="1"/>
          <p:nvPr/>
        </p:nvSpPr>
        <p:spPr>
          <a:xfrm>
            <a:off x="8191541" y="5890588"/>
            <a:ext cx="2164360" cy="369332"/>
          </a:xfrm>
          <a:prstGeom prst="rect">
            <a:avLst/>
          </a:prstGeom>
          <a:noFill/>
        </p:spPr>
        <p:txBody>
          <a:bodyPr wrap="square" rtlCol="0">
            <a:spAutoFit/>
          </a:bodyPr>
          <a:lstStyle/>
          <a:p>
            <a:pPr algn="ctr"/>
            <a:r>
              <a:rPr lang="en-US" dirty="0"/>
              <a:t>Questions?</a:t>
            </a:r>
          </a:p>
        </p:txBody>
      </p:sp>
    </p:spTree>
    <p:extLst>
      <p:ext uri="{BB962C8B-B14F-4D97-AF65-F5344CB8AC3E}">
        <p14:creationId xmlns:p14="http://schemas.microsoft.com/office/powerpoint/2010/main" val="92772757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TotalTime>
  <Words>212</Words>
  <Application>Microsoft Office PowerPoint</Application>
  <PresentationFormat>Widescreen</PresentationFormat>
  <Paragraphs>50</Paragraphs>
  <Slides>8</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Calibri Light</vt:lpstr>
      <vt:lpstr>Century Gothic</vt:lpstr>
      <vt:lpstr>Slack-Lato</vt:lpstr>
      <vt:lpstr>Wingdings</vt:lpstr>
      <vt:lpstr>Office Theme</vt:lpstr>
      <vt:lpstr>Mesh</vt:lpstr>
      <vt:lpstr>Movie Search Project</vt:lpstr>
      <vt:lpstr>Objective</vt:lpstr>
      <vt:lpstr>Full stack front end-back end technology</vt:lpstr>
      <vt:lpstr>DATA EXTRACTION AND LOADING</vt:lpstr>
      <vt:lpstr>PowerPoint Presentation</vt:lpstr>
      <vt:lpstr>dashboard</vt:lpstr>
      <vt:lpstr>User interaction with data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Search Project</dc:title>
  <dc:creator>Ashley Roberts</dc:creator>
  <cp:lastModifiedBy>Paimana Parnian</cp:lastModifiedBy>
  <cp:revision>1</cp:revision>
  <dcterms:created xsi:type="dcterms:W3CDTF">2020-11-18T05:20:53Z</dcterms:created>
  <dcterms:modified xsi:type="dcterms:W3CDTF">2020-11-18T21:56:31Z</dcterms:modified>
</cp:coreProperties>
</file>