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Arim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K7tUQLAB8qbgevMPNZA8qoSF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ff8e8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cff8e8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1cff8e8ff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14427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