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Arim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iW4h4ARzbyLMNi22sPmkybd+UA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mo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Arim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19" Type="http://schemas.openxmlformats.org/officeDocument/2006/relationships/font" Target="fonts/Arimo-bold.fntdata"/><Relationship Id="rId6" Type="http://schemas.openxmlformats.org/officeDocument/2006/relationships/slide" Target="slides/slide2.xml"/><Relationship Id="rId18" Type="http://schemas.openxmlformats.org/officeDocument/2006/relationships/font" Target="fonts/Arim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200631ff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g31200631ff8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50dcb5ebd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g3250dcb5ebd_0_1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5628d8b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g325628d8bf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5628d8bf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g325628d8bf1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5628d8bf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g325628d8bf1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5628d8bf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g325628d8bf1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50dcb5eb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3250dcb5ebd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50dcb5eb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g3250dcb5ebd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5" name="Google Shape;2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it-academy.by/course/front-end-developer/fd1-razrabotka-veb-saytov-s-ispolzovaniem-html-css-i-javascrip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451650" y="1608625"/>
            <a:ext cx="90051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en-US" sz="3100">
                <a:solidFill>
                  <a:schemeClr val="hlink"/>
                </a:solidFill>
                <a:highlight>
                  <a:srgbClr val="F0F0F0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Разработка веб-сайтов с использованием HTML, CSS и JavaScript</a:t>
            </a:r>
            <a:endParaRPr b="1" sz="52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51660" y="3428999"/>
            <a:ext cx="9144000" cy="521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Тренер: Гасилов Михаил</a:t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51660" y="3950074"/>
            <a:ext cx="91440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Занятие 1</a:t>
            </a: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200631ff8_0_2"/>
          <p:cNvSpPr txBox="1"/>
          <p:nvPr>
            <p:ph idx="1" type="subTitle"/>
          </p:nvPr>
        </p:nvSpPr>
        <p:spPr>
          <a:xfrm>
            <a:off x="461424" y="827100"/>
            <a:ext cx="101187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en-US" sz="3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План занятия</a:t>
            </a:r>
            <a:endParaRPr b="1" sz="52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92" name="Google Shape;92;g31200631ff8_0_2"/>
          <p:cNvSpPr txBox="1"/>
          <p:nvPr/>
        </p:nvSpPr>
        <p:spPr>
          <a:xfrm>
            <a:off x="461425" y="1390549"/>
            <a:ext cx="91440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Циклы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Объекты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50dcb5ebd_0_197"/>
          <p:cNvSpPr txBox="1"/>
          <p:nvPr/>
        </p:nvSpPr>
        <p:spPr>
          <a:xfrm>
            <a:off x="464000" y="454450"/>
            <a:ext cx="8670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Циклы</a:t>
            </a:r>
            <a:endParaRPr b="1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3250dcb5ebd_0_197"/>
          <p:cNvSpPr txBox="1"/>
          <p:nvPr/>
        </p:nvSpPr>
        <p:spPr>
          <a:xfrm>
            <a:off x="414375" y="1305300"/>
            <a:ext cx="1068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3250dcb5ebd_0_197"/>
          <p:cNvSpPr txBox="1"/>
          <p:nvPr/>
        </p:nvSpPr>
        <p:spPr>
          <a:xfrm>
            <a:off x="464000" y="1116250"/>
            <a:ext cx="11171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Циклы - простой способ сделать какое-то действие несколько раз.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00" name="Google Shape;100;g3250dcb5ebd_0_197"/>
          <p:cNvSpPr txBox="1"/>
          <p:nvPr/>
        </p:nvSpPr>
        <p:spPr>
          <a:xfrm>
            <a:off x="2696300" y="1973400"/>
            <a:ext cx="7463700" cy="27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lang="en-US" sz="2100">
                <a:solidFill>
                  <a:schemeClr val="lt1"/>
                </a:solidFill>
              </a:rPr>
              <a:t>Цикл_for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lang="en-US" sz="2100">
                <a:solidFill>
                  <a:schemeClr val="lt1"/>
                </a:solidFill>
              </a:rPr>
              <a:t>Цикл_do...while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lang="en-US" sz="2100">
                <a:solidFill>
                  <a:schemeClr val="lt1"/>
                </a:solidFill>
              </a:rPr>
              <a:t>Цикл_while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lang="en-US" sz="2100">
                <a:solidFill>
                  <a:schemeClr val="lt1"/>
                </a:solidFill>
              </a:rPr>
              <a:t>break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lang="en-US" sz="2100">
                <a:solidFill>
                  <a:schemeClr val="lt1"/>
                </a:solidFill>
              </a:rPr>
              <a:t>continue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lang="en-US" sz="2100">
                <a:solidFill>
                  <a:schemeClr val="lt1"/>
                </a:solidFill>
              </a:rPr>
              <a:t>for...in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lang="en-US" sz="2100">
                <a:solidFill>
                  <a:schemeClr val="lt1"/>
                </a:solidFill>
              </a:rPr>
              <a:t>for...of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5628d8bf1_0_5"/>
          <p:cNvSpPr txBox="1"/>
          <p:nvPr/>
        </p:nvSpPr>
        <p:spPr>
          <a:xfrm>
            <a:off x="464000" y="454450"/>
            <a:ext cx="867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Объект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325628d8bf1_0_5"/>
          <p:cNvSpPr txBox="1"/>
          <p:nvPr/>
        </p:nvSpPr>
        <p:spPr>
          <a:xfrm>
            <a:off x="464000" y="1131550"/>
            <a:ext cx="11093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Объект (</a:t>
            </a:r>
            <a:r>
              <a:rPr i="1" lang="en-US" sz="2800">
                <a:solidFill>
                  <a:schemeClr val="lt1"/>
                </a:solidFill>
              </a:rPr>
              <a:t>object</a:t>
            </a:r>
            <a:r>
              <a:rPr lang="en-US" sz="2800">
                <a:solidFill>
                  <a:schemeClr val="lt1"/>
                </a:solidFill>
              </a:rPr>
              <a:t>) — это набор свойств. Каждое свойство состоит из названия и значения. Название может быть строкой или символом, а значение может быть любым.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07" name="Google Shape;107;g325628d8bf1_0_5"/>
          <p:cNvSpPr txBox="1"/>
          <p:nvPr/>
        </p:nvSpPr>
        <p:spPr>
          <a:xfrm>
            <a:off x="464025" y="3556000"/>
            <a:ext cx="11093100" cy="19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Пустой объект без свойств можно создать парой фигурных скобок: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38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const cat = {}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5628d8bf1_0_18"/>
          <p:cNvSpPr txBox="1"/>
          <p:nvPr/>
        </p:nvSpPr>
        <p:spPr>
          <a:xfrm>
            <a:off x="464000" y="454450"/>
            <a:ext cx="8670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Объект</a:t>
            </a:r>
            <a:endParaRPr b="1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325628d8bf1_0_18"/>
          <p:cNvSpPr txBox="1"/>
          <p:nvPr/>
        </p:nvSpPr>
        <p:spPr>
          <a:xfrm>
            <a:off x="414375" y="1305300"/>
            <a:ext cx="1068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325628d8bf1_0_18"/>
          <p:cNvSpPr txBox="1"/>
          <p:nvPr/>
        </p:nvSpPr>
        <p:spPr>
          <a:xfrm>
            <a:off x="464000" y="1305300"/>
            <a:ext cx="53877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const cat = {</a:t>
            </a:r>
            <a:endParaRPr sz="23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kittens: ['Беляш', 'Михаил', 'Чарли'],</a:t>
            </a:r>
            <a:endParaRPr sz="23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favoriteToy: {</a:t>
            </a:r>
            <a:endParaRPr sz="23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name: 'мячик',</a:t>
            </a:r>
            <a:endParaRPr sz="23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size: 'маленький',</a:t>
            </a:r>
            <a:endParaRPr sz="23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 sz="23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g325628d8bf1_0_18"/>
          <p:cNvSpPr txBox="1"/>
          <p:nvPr/>
        </p:nvSpPr>
        <p:spPr>
          <a:xfrm>
            <a:off x="5930775" y="1305300"/>
            <a:ext cx="58215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const cat = {</a:t>
            </a:r>
            <a:endParaRPr sz="23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name: 'Том',</a:t>
            </a:r>
            <a:endParaRPr sz="23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meow: function () {</a:t>
            </a:r>
            <a:endParaRPr sz="23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console.log('Мяу-мяу')</a:t>
            </a:r>
            <a:endParaRPr sz="23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 sz="23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cat.meow()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5628d8bf1_0_23"/>
          <p:cNvSpPr txBox="1"/>
          <p:nvPr/>
        </p:nvSpPr>
        <p:spPr>
          <a:xfrm>
            <a:off x="464000" y="454450"/>
            <a:ext cx="8670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Объекты</a:t>
            </a:r>
            <a:endParaRPr b="1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325628d8bf1_0_23"/>
          <p:cNvSpPr txBox="1"/>
          <p:nvPr/>
        </p:nvSpPr>
        <p:spPr>
          <a:xfrm>
            <a:off x="414375" y="1305300"/>
            <a:ext cx="1068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325628d8bf1_0_23"/>
          <p:cNvSpPr txBox="1"/>
          <p:nvPr/>
        </p:nvSpPr>
        <p:spPr>
          <a:xfrm>
            <a:off x="464000" y="1116250"/>
            <a:ext cx="10751100" cy="3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Свойства можно добавлять и после создания объекта: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const cat = {}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cat.name = 'Simon'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cat.gender = 'male'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cat.color = 'brown'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cat.age = 2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38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cat.adorable = true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5628d8bf1_0_28"/>
          <p:cNvSpPr txBox="1"/>
          <p:nvPr/>
        </p:nvSpPr>
        <p:spPr>
          <a:xfrm>
            <a:off x="464000" y="454450"/>
            <a:ext cx="8670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Методы работы с объектами</a:t>
            </a:r>
            <a:endParaRPr b="1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325628d8bf1_0_28"/>
          <p:cNvSpPr txBox="1"/>
          <p:nvPr/>
        </p:nvSpPr>
        <p:spPr>
          <a:xfrm>
            <a:off x="414375" y="1305300"/>
            <a:ext cx="1068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325628d8bf1_0_28"/>
          <p:cNvSpPr txBox="1"/>
          <p:nvPr/>
        </p:nvSpPr>
        <p:spPr>
          <a:xfrm>
            <a:off x="464000" y="1116250"/>
            <a:ext cx="110538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Object.create() </a:t>
            </a:r>
            <a:r>
              <a:rPr lang="en-US" sz="2400">
                <a:solidFill>
                  <a:schemeClr val="lt1"/>
                </a:solidFill>
              </a:rPr>
              <a:t>позволяет создавать новые объекты и соединять их с прототипами существующих объектов.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Object.keys()</a:t>
            </a:r>
            <a:r>
              <a:rPr lang="en-US" sz="2400">
                <a:solidFill>
                  <a:schemeClr val="lt1"/>
                </a:solidFill>
              </a:rPr>
              <a:t> создает массив ключей объекта.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Object.values()</a:t>
            </a:r>
            <a:r>
              <a:rPr lang="en-US" sz="2400">
                <a:solidFill>
                  <a:schemeClr val="lt1"/>
                </a:solidFill>
              </a:rPr>
              <a:t> создает массив значений объекта.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Object.entries()</a:t>
            </a:r>
            <a:r>
              <a:rPr lang="en-US" sz="2400">
                <a:solidFill>
                  <a:schemeClr val="lt1"/>
                </a:solidFill>
              </a:rPr>
              <a:t> создает вложенный массив пар «ключ-значение» объекта.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Object.assign() </a:t>
            </a:r>
            <a:r>
              <a:rPr lang="en-US" sz="2400">
                <a:solidFill>
                  <a:schemeClr val="lt1"/>
                </a:solidFill>
              </a:rPr>
              <a:t>копирует значения из одного объекта в другой.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Object.freeze()</a:t>
            </a:r>
            <a:r>
              <a:rPr lang="en-US" sz="2400">
                <a:solidFill>
                  <a:schemeClr val="lt1"/>
                </a:solidFill>
              </a:rPr>
              <a:t> предотвращает модификацию свойств и значений объекта и добавление или удаление свойств объекта.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Object.seal() </a:t>
            </a:r>
            <a:r>
              <a:rPr lang="en-US" sz="2400">
                <a:solidFill>
                  <a:schemeClr val="lt1"/>
                </a:solidFill>
              </a:rPr>
              <a:t>предотвращает добавление новых свойств объекта, но позволяет изменять существующие свойства.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50dcb5ebd_0_159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  <a:endParaRPr b="1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3250dcb5ebd_0_159"/>
          <p:cNvSpPr txBox="1"/>
          <p:nvPr/>
        </p:nvSpPr>
        <p:spPr>
          <a:xfrm>
            <a:off x="464000" y="1116250"/>
            <a:ext cx="10917300" cy="46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-US" sz="1600">
                <a:solidFill>
                  <a:schemeClr val="lt1"/>
                </a:solidFill>
              </a:rPr>
              <a:t>Создайте массив с дубликатами и напишите код, который удаляет все дубликаты, оставляя только уникальные значения. Выведите новый массив в консоль.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-US" sz="1600">
                <a:solidFill>
                  <a:schemeClr val="lt1"/>
                </a:solidFill>
              </a:rPr>
              <a:t>Создайте переменную с числом и используйте цикл для вычисления его факториала.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-US" sz="1600">
                <a:solidFill>
                  <a:schemeClr val="lt1"/>
                </a:solidFill>
              </a:rPr>
              <a:t>Создайте переменную с годом и используйте условие для проверки, является ли этот год високосным. Выведите соответствующее сообщение в консоль.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-US" sz="1600">
                <a:solidFill>
                  <a:schemeClr val="lt1"/>
                </a:solidFill>
              </a:rPr>
              <a:t>Создайте массив и используйте цикл для подсчета количества вхождений каждого элемента. Выведите результат в консоль.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-US" sz="1600">
                <a:solidFill>
                  <a:schemeClr val="lt1"/>
                </a:solidFill>
              </a:rPr>
              <a:t>Создайте объект с несколькими свойствами и напишите код для подсчета количества свойств в этом объекте. Выведите результат в консоль.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-US" sz="1600">
                <a:solidFill>
                  <a:schemeClr val="lt1"/>
                </a:solidFill>
              </a:rPr>
              <a:t>Создайте массив объектов пользователей с именем и возрастом. Используйте цикл для создания нового массива, содержащего только пользователей старше определенного возраста. Выведите новый массив в консоль.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-US" sz="1600">
                <a:solidFill>
                  <a:schemeClr val="lt1"/>
                </a:solidFill>
              </a:rPr>
              <a:t>создать массив, заполнить его случайными числами от 0 до 100, чтобы длина массива была равна 10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random = Math.floor(Math.random() * 101)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101- максимальное число рандома, не включительно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etBrains Mono"/>
              <a:buAutoNum type="arabicPeriod"/>
            </a:pPr>
            <a:r>
              <a:rPr lang="en-US" sz="1600">
                <a:solidFill>
                  <a:schemeClr val="lt1"/>
                </a:solidFill>
              </a:rPr>
              <a:t>Дана произвольная строка. разверните ее используя цикл for </a:t>
            </a:r>
            <a:r>
              <a:rPr b="1" lang="en-US" sz="1600">
                <a:solidFill>
                  <a:schemeClr val="lt1"/>
                </a:solidFill>
              </a:rPr>
              <a:t>(без reverse)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2022-04-04T15:39:50Z</dcterms:created>
  <dc:creator>Aneliya</dc:creator>
</cp:coreProperties>
</file>