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0C4BDB-17D5-4E5D-BC39-B39607A57D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106EA1-ABB2-49D8-8820-A9350EC459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5B23B0-02F7-448D-BCCB-3B20EFE8B0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9C44CF-EC3F-4BE6-8A3E-78AF61EFDE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5DA700-8713-4B5C-9393-5142FBC61A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B33393-A013-4892-8F1B-5526767BB5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D82B41-EA20-4FAC-92EA-ECB9226C53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A9D34E-F607-40BF-86E2-3F5F8EE438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962C59-2D93-41F4-AD29-CF180F657C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2EAA85-63D4-4436-BA82-E5AA72E333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A4944E-2256-428C-A444-FB8B385D53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F472E8-A6AF-446E-BE81-927FA4A7F8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15D8C9-9223-40BA-AA75-0CFCF96A3A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0CAD0C-A144-49EC-939E-1E83896DDF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12B5EF-D7D4-441E-A614-80FFA2DF11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4AB5E9-0DA5-4730-8EF5-44BBBA6146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2E20F6-919B-4ED3-A073-87D9AB43EE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A7CA4F-B486-4607-B2C7-68F1BA5971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575502-AEEA-48A2-A72D-C8050A617C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E6CE6E-4D1D-4984-9350-9127CE6A4F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132C66-0CD2-4F01-BF5E-1609CBC6F7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B72CE8-DF87-42DD-9714-7AD2AAA2CB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4B1B2C-F84F-430E-A08C-494843A4D5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05864D-FE8F-464E-AE74-6C2E016025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p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797C287-D916-4EB4-98EA-861B6E8CCE6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5443F14-4EB8-4C0A-8A48-A8839941C8E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it-academy.by/course/front-end-developer/fd1-razrabotka-veb-saytov-s-ispolzovaniem-html-css-i-javascript/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1800" y="1608480"/>
            <a:ext cx="9004680" cy="104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100" spc="-1" strike="noStrike" u="sng">
                <a:solidFill>
                  <a:srgbClr val="0563c1"/>
                </a:solidFill>
                <a:highlight>
                  <a:srgbClr val="f0f0f0"/>
                </a:highlight>
                <a:uFillTx/>
                <a:latin typeface="Arial"/>
                <a:ea typeface="Arial"/>
                <a:hlinkClick r:id="rId1"/>
              </a:rPr>
              <a:t>Разработка веб-сайтов с использованием HTML, CSS и JavaScript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83" name="Google Shape;85;p1"/>
          <p:cNvSpPr/>
          <p:nvPr/>
        </p:nvSpPr>
        <p:spPr>
          <a:xfrm>
            <a:off x="451800" y="3429000"/>
            <a:ext cx="914364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Тренер: Гасилов Михаил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4" name="Google Shape;86;p1"/>
          <p:cNvSpPr/>
          <p:nvPr/>
        </p:nvSpPr>
        <p:spPr>
          <a:xfrm>
            <a:off x="451800" y="3949920"/>
            <a:ext cx="914364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Занятие 14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42;g3250dcb5ebd_0_159"/>
          <p:cNvSpPr/>
          <p:nvPr/>
        </p:nvSpPr>
        <p:spPr>
          <a:xfrm>
            <a:off x="464040" y="454320"/>
            <a:ext cx="542664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Домашнее задание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05" name="Google Shape;143;g3250dcb5ebd_0_159"/>
          <p:cNvSpPr/>
          <p:nvPr/>
        </p:nvSpPr>
        <p:spPr>
          <a:xfrm>
            <a:off x="464040" y="1116360"/>
            <a:ext cx="10917000" cy="49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30120">
              <a:lnSpc>
                <a:spcPct val="115000"/>
              </a:lnSpc>
              <a:buClr>
                <a:srgbClr val="ffffff"/>
              </a:buClr>
              <a:buFont typeface="JetBrains Mono"/>
              <a:buAutoNum type="arabicPeriod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Напишите функцию isPrime(n), которая проверяет, является ли число n простым.</a:t>
            </a:r>
            <a:endParaRPr b="0" lang="ru-RU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Напишите функцию isPalindrome(str), которая проверяет, является ли строка палиндромом (читается одинаково в прямом и обратном направлении).</a:t>
            </a:r>
            <a:endParaRPr b="0" lang="ru-RU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Создайте функцию uniqueValues(arr), которая возвращает новый массив ,без повторяющихся значений из исходного массива arr.</a:t>
            </a:r>
            <a:endParaRPr b="0" lang="ru-RU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Напишите функцию sumRange(start, end), которая возвращает сумму всех целых чисел от start до end.</a:t>
            </a:r>
            <a:endParaRPr b="0" lang="ru-RU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Напишите функцию, которая принимает любую строку и выводит в консоль массив, содержащий только те символы, которые встречаются в строке только один раз.</a:t>
            </a:r>
            <a:endParaRPr b="0" lang="ru-RU" sz="1600" spc="-1" strike="noStrike">
              <a:latin typeface="Arial"/>
            </a:endParaRPr>
          </a:p>
          <a:p>
            <a:pPr marL="4572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Пример: Если входная строка равна "ШАЛАШ", функция должна вывести в консоль массив ['Л'], поскольку символ "Л" встречается в строке только один раз.</a:t>
            </a:r>
            <a:endParaRPr b="0" lang="ru-RU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Напишите функцию, которая принимает целое число, обозначающее длину массива. Заполните этот массив случайными целыми числами от 0 до 100. Выведите в консоль получившийся массив. Затем найдите и выведите в консоль максимальное значение, минимальное значение, сумму всех элементов и среднее арифметическое значение элементов в массиве.</a:t>
            </a:r>
            <a:endParaRPr b="0" lang="ru-RU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Напишите функцию, которая принимает целое число n, обозначающее длину массива. Создайте массив длиной n, заполненный последовательностью Фибоначчи, начиная с чисел 0 и 1. Выведите в консоль получившийся массив.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61520" y="827280"/>
            <a:ext cx="10118520" cy="52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План занятия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86" name="Google Shape;92;g31200631ff8_0_2"/>
          <p:cNvSpPr/>
          <p:nvPr/>
        </p:nvSpPr>
        <p:spPr>
          <a:xfrm>
            <a:off x="461520" y="1390680"/>
            <a:ext cx="9143640" cy="422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Функции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97;g3250dcb5ebd_0_197"/>
          <p:cNvSpPr/>
          <p:nvPr/>
        </p:nvSpPr>
        <p:spPr>
          <a:xfrm>
            <a:off x="464040" y="454320"/>
            <a:ext cx="866988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Функции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88" name="Google Shape;98;g3250dcb5ebd_0_197"/>
          <p:cNvSpPr/>
          <p:nvPr/>
        </p:nvSpPr>
        <p:spPr>
          <a:xfrm>
            <a:off x="464040" y="1116360"/>
            <a:ext cx="1098288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Функция JavaScript — это блок кода, предназначенный для выполнения определенной задачи.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103;g327344c9034_0_20"/>
          <p:cNvSpPr/>
          <p:nvPr/>
        </p:nvSpPr>
        <p:spPr>
          <a:xfrm>
            <a:off x="464040" y="454320"/>
            <a:ext cx="866988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Функции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90" name="Google Shape;104;g327344c9034_0_20"/>
          <p:cNvSpPr/>
          <p:nvPr/>
        </p:nvSpPr>
        <p:spPr>
          <a:xfrm>
            <a:off x="507600" y="1138680"/>
            <a:ext cx="990324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228600">
              <a:lnSpc>
                <a:spcPct val="115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Параметр – это переменная, указанная в круглых скобках в объявлении функции.</a:t>
            </a:r>
            <a:endParaRPr b="0" lang="ru-RU" sz="2800" spc="-1" strike="noStrike">
              <a:latin typeface="Arial"/>
            </a:endParaRPr>
          </a:p>
          <a:p>
            <a:pPr marL="457200" indent="-2286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Аргумент – это значение, которое передаётся функции при её вызове.</a:t>
            </a:r>
            <a:endParaRPr b="0" lang="ru-RU" sz="2800" spc="-1" strike="noStrike">
              <a:latin typeface="Arial"/>
            </a:endParaRPr>
          </a:p>
          <a:p>
            <a:pPr marL="457200" indent="-2286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Функция может возвращать результат. Для этого используется оператор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return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, после которого указывается возвращаемое значение</a:t>
            </a:r>
            <a:endParaRPr b="0" lang="ru-RU" sz="2800" spc="-1" strike="noStrike">
              <a:latin typeface="Arial"/>
            </a:endParaRPr>
          </a:p>
          <a:p>
            <a:pPr marL="457200" indent="-2286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Операторы rest и spread </a:t>
            </a:r>
            <a:endParaRPr b="0" lang="ru-RU" sz="2800" spc="-1" strike="noStrike">
              <a:latin typeface="Arial"/>
            </a:endParaRPr>
          </a:p>
          <a:p>
            <a:pPr marL="457200" indent="-2286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Псевдомассив arguments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09;g327344c9034_0_0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Function Declaration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2" name="Google Shape;110;g327344c9034_0_0"/>
          <p:cNvSpPr/>
          <p:nvPr/>
        </p:nvSpPr>
        <p:spPr>
          <a:xfrm>
            <a:off x="2745360" y="4313160"/>
            <a:ext cx="5832000" cy="16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Courier New"/>
                <a:ea typeface="Courier New"/>
              </a:rPr>
              <a:t>function sayHi() {</a:t>
            </a:r>
            <a:endParaRPr b="0" lang="ru-RU" sz="3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US" sz="3100" spc="-1" strike="noStrike">
                <a:solidFill>
                  <a:srgbClr val="ffffff"/>
                </a:solidFill>
                <a:latin typeface="Courier New"/>
                <a:ea typeface="Courier New"/>
              </a:rPr>
              <a:t>alert( "Привет" );</a:t>
            </a:r>
            <a:endParaRPr b="0" lang="ru-RU" sz="3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Courier New"/>
                <a:ea typeface="Courier New"/>
              </a:rPr>
              <a:t>}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93" name="Google Shape;111;g327344c9034_0_0"/>
          <p:cNvSpPr/>
          <p:nvPr/>
        </p:nvSpPr>
        <p:spPr>
          <a:xfrm>
            <a:off x="464040" y="1131480"/>
            <a:ext cx="10951920" cy="29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Объявление функции состоит из ключевого слова function и следующих частей: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Имя функции.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Список параметров (принимаемых функцией) заключённых в круглые скобки () и разделённых запятыми.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Инструкции, которые будут выполнены после вызова функции, заключают в фигурные скобки { }.</a:t>
            </a:r>
            <a:endParaRPr b="0" lang="ru-RU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16;g327344c9034_0_4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Function Expression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5" name="Google Shape;117;g327344c9034_0_4"/>
          <p:cNvSpPr/>
          <p:nvPr/>
        </p:nvSpPr>
        <p:spPr>
          <a:xfrm>
            <a:off x="2849040" y="3667320"/>
            <a:ext cx="5407200" cy="14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ffffff"/>
                </a:solidFill>
                <a:latin typeface="Courier New"/>
                <a:ea typeface="Courier New"/>
              </a:rPr>
              <a:t>let sayHi = function() {</a:t>
            </a:r>
            <a:endParaRPr b="0" lang="ru-RU" sz="2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US" sz="2700" spc="-1" strike="noStrike">
                <a:solidFill>
                  <a:srgbClr val="ffffff"/>
                </a:solidFill>
                <a:latin typeface="Courier New"/>
                <a:ea typeface="Courier New"/>
              </a:rPr>
              <a:t>alert( "Привет" );</a:t>
            </a:r>
            <a:endParaRPr b="0" lang="ru-RU" sz="2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ffffff"/>
                </a:solidFill>
                <a:latin typeface="Courier New"/>
                <a:ea typeface="Courier New"/>
              </a:rPr>
              <a:t>};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96" name="Google Shape;118;g327344c9034_0_4"/>
          <p:cNvSpPr/>
          <p:nvPr/>
        </p:nvSpPr>
        <p:spPr>
          <a:xfrm>
            <a:off x="464040" y="1131480"/>
            <a:ext cx="11127960" cy="22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Объявление функции состоит из ключевого слова function и следующих частей: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Список параметров (принимаемых функцией) заключённых в круглые скобки () и разделённых запятыми.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Инструкции, которые будут выполнены после вызова функции, заключают в фигурные скобки { }.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НО!!!!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Она должна быть записана в переменную</a:t>
            </a:r>
            <a:endParaRPr b="0" lang="ru-RU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23;g327344c9034_0_8"/>
          <p:cNvSpPr/>
          <p:nvPr/>
        </p:nvSpPr>
        <p:spPr>
          <a:xfrm>
            <a:off x="464040" y="454320"/>
            <a:ext cx="866988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Стрелочные функции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98" name="Google Shape;124;g327344c9034_0_8"/>
          <p:cNvSpPr/>
          <p:nvPr/>
        </p:nvSpPr>
        <p:spPr>
          <a:xfrm>
            <a:off x="1823400" y="4993200"/>
            <a:ext cx="632952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let sum = (a, b) =&gt; a + b;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9" name="Google Shape;125;g327344c9034_0_8"/>
          <p:cNvSpPr/>
          <p:nvPr/>
        </p:nvSpPr>
        <p:spPr>
          <a:xfrm>
            <a:off x="464040" y="1116360"/>
            <a:ext cx="11076120" cy="420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Более короткий вид </a:t>
            </a: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Function Expression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Объявление функции состоит из следующих частей: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Список параметров (принимаемых функцией) заключённых в круглые скобки () и разделённых запятыми.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Инструкции, которые будут выполнены после вызова функции, заключают в фигурные скобки { }.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Не создает контекст и не имеет псевдомассива arguments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30;g327344c9034_0_12"/>
          <p:cNvSpPr/>
          <p:nvPr/>
        </p:nvSpPr>
        <p:spPr>
          <a:xfrm>
            <a:off x="464040" y="454320"/>
            <a:ext cx="866988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Анонимные функции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01" name="Google Shape;131;g327344c9034_0_12"/>
          <p:cNvSpPr/>
          <p:nvPr/>
        </p:nvSpPr>
        <p:spPr>
          <a:xfrm>
            <a:off x="839160" y="2524320"/>
            <a:ext cx="9095400" cy="14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function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() {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console.log("это анонимная функция");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};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36;g327344c9034_0_16"/>
          <p:cNvSpPr/>
          <p:nvPr/>
        </p:nvSpPr>
        <p:spPr>
          <a:xfrm>
            <a:off x="464040" y="454320"/>
            <a:ext cx="1095192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Immediately Invoked Function Expression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или 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IIFE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03" name="Google Shape;137;g327344c9034_0_16"/>
          <p:cNvSpPr/>
          <p:nvPr/>
        </p:nvSpPr>
        <p:spPr>
          <a:xfrm>
            <a:off x="1740240" y="2144520"/>
            <a:ext cx="8017920" cy="18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1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function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() {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console.log("это анонимная функция");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})();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  <dc:description/>
  <dc:language>ru-RU</dc:language>
  <cp:lastModifiedBy/>
  <dcterms:modified xsi:type="dcterms:W3CDTF">2025-06-12T21:15:34Z</dcterms:modified>
  <cp:revision>1</cp:revision>
  <dc:subject/>
  <dc:title/>
</cp:coreProperties>
</file>