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F07BD2-B81F-4475-B3CD-B7E14FB37A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03356E-04B2-4604-AD29-9241C5FCE1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A3FCE2-A7DB-4326-874C-1AB62E3B7B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702E97-1D2F-44C3-BBC4-ED5B4A95DD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12F13D-F658-4C35-A85D-410D723700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E8E151-028F-41A9-94BF-9E7A81E157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CBAC8F-5A67-4EB9-BDCA-DD71194A8E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FF2FF2-97FC-49E6-9AAC-EF018AF54A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1864CE-D3F0-4A3F-94E6-3C14236954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C135FE-DF43-466C-BE6A-DBD3F4CF6D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93FF38-92E9-48E2-A272-3654C04E8B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D3619C-ACBA-459E-AFDC-6329670F5E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812D84-71F5-441D-9160-DDF4B41BCA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0D1357-291E-40B2-8C28-99FEB45383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9CF330-58A3-4121-923F-A0B4DC83DD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1485D9-240F-4C27-9CBC-DDC2A647A5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AE36FC-CA9A-473D-B374-46399C27D0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6DC2FB-0231-4CDF-8894-28C6FC6482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3DED82-8878-44DC-A19A-6F9D2E239E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A59907-290E-40AE-BF0B-5C7E726785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E977D5-0EB1-4B3A-95A7-9B45773D96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B18448-A453-47C2-BA56-DC073ECFC5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98EBDA-8A5A-4919-976A-7F40ABEA1E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D1E1A5-F128-4BEA-88F9-7EDA1AA8CB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3DC0471-77A0-4820-89DE-F4F9D933F8D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D489DE4-3B97-44DB-A4B2-B36E570AE6A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it-academy.by/course/front-end-developer/fd1-razrabotka-veb-saytov-s-ispolzovaniem-html-css-i-javascript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ru/docs/Web/Events" TargetMode="External"/><Relationship Id="rId2" Type="http://schemas.openxmlformats.org/officeDocument/2006/relationships/hyperlink" Target="https://doka.guide/js/dom/" TargetMode="External"/><Relationship Id="rId3" Type="http://schemas.openxmlformats.org/officeDocument/2006/relationships/hyperlink" Target="https://doka.guide/js/events/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1800" y="1608480"/>
            <a:ext cx="9004680" cy="104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 u="sng">
                <a:solidFill>
                  <a:srgbClr val="0563c1"/>
                </a:solidFill>
                <a:highlight>
                  <a:srgbClr val="f0f0f0"/>
                </a:highlight>
                <a:uFillTx/>
                <a:latin typeface="Arial"/>
                <a:ea typeface="Arial"/>
                <a:hlinkClick r:id="rId1"/>
              </a:rPr>
              <a:t>Разработка веб-сайтов с использованием HTML, CSS и JavaScript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3" name="Google Shape;85;p1"/>
          <p:cNvSpPr/>
          <p:nvPr/>
        </p:nvSpPr>
        <p:spPr>
          <a:xfrm>
            <a:off x="451800" y="3429000"/>
            <a:ext cx="914364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Тренер: Гасилов Михаил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4" name="Google Shape;86;p1"/>
          <p:cNvSpPr/>
          <p:nvPr/>
        </p:nvSpPr>
        <p:spPr>
          <a:xfrm>
            <a:off x="451800" y="3949920"/>
            <a:ext cx="914364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Занятие 17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44;g32b6d74cd67_0_28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Создание элементов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7" name="Google Shape;145;g32b6d74cd67_0_28"/>
          <p:cNvSpPr/>
          <p:nvPr/>
        </p:nvSpPr>
        <p:spPr>
          <a:xfrm>
            <a:off x="464040" y="1131480"/>
            <a:ext cx="1111212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Методы для создания новых элементов:</a:t>
            </a:r>
            <a:endParaRPr b="0" lang="ru-RU" sz="2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205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document.createElement(tagName)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 — создает новый элемент.</a:t>
            </a:r>
            <a:endParaRPr b="0" lang="ru-RU" sz="2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205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parent.appendChild(child)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 — добавляет элемент в конец родителя.</a:t>
            </a:r>
            <a:endParaRPr b="0" lang="ru-RU" sz="2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205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parent.insertBefore(newNode, referenceNode)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 — вставляет элемент перед другим.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8" name="Google Shape;146;g32b6d74cd67_0_28"/>
          <p:cNvSpPr/>
          <p:nvPr/>
        </p:nvSpPr>
        <p:spPr>
          <a:xfrm>
            <a:off x="3048120" y="3018600"/>
            <a:ext cx="7697880" cy="33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&lt;ul id="list"&gt;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&lt;li&gt;Элемент 1&lt;/li&gt;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&lt;/ul&gt;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&lt;script&gt;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list = document.getElementById('list');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Создаем новый элемент списка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newItem = document.createElement('li');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newItem.textContent = 'Элемент 2';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Добавляем его в список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list.appendChild(newItem);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&lt;/script&gt;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51;g32b6d74cd67_0_32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Удаление элементов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0" name="Google Shape;152;g32b6d74cd67_0_32"/>
          <p:cNvSpPr/>
          <p:nvPr/>
        </p:nvSpPr>
        <p:spPr>
          <a:xfrm>
            <a:off x="464040" y="1131480"/>
            <a:ext cx="1103400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Методы для удаления:</a:t>
            </a:r>
            <a:endParaRPr b="0" lang="ru-RU" sz="23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215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parent.removeChild(child)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 — удаляет дочерний элемент.</a:t>
            </a:r>
            <a:endParaRPr b="0" lang="ru-RU" sz="23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215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element.remove()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 — удаляет текущий элемент.</a:t>
            </a:r>
            <a:endParaRPr b="0" lang="ru-RU" sz="2300" spc="-1" strike="noStrike">
              <a:latin typeface="Arial"/>
            </a:endParaRPr>
          </a:p>
        </p:txBody>
      </p:sp>
      <p:sp>
        <p:nvSpPr>
          <p:cNvPr id="111" name="Google Shape;153;g32b6d74cd67_0_32"/>
          <p:cNvSpPr/>
          <p:nvPr/>
        </p:nvSpPr>
        <p:spPr>
          <a:xfrm>
            <a:off x="3103920" y="2735280"/>
            <a:ext cx="7739640" cy="27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&lt;ul id="list"&gt;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&lt;li&gt;Элемент для удаления&lt;/li&gt;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&lt;/ul&gt;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&lt;script&gt;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list = document.getElementById('list');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Удаляем первый элемент списка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itemToRemove = list.firstElementChild;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list.removeChild(itemToRemove);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&lt;/script&gt;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58;g32b6d74cd67_0_60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Полезные ссылки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3" name="Google Shape;159;g32b6d74cd67_0_60"/>
          <p:cNvSpPr/>
          <p:nvPr/>
        </p:nvSpPr>
        <p:spPr>
          <a:xfrm>
            <a:off x="464040" y="1131480"/>
            <a:ext cx="10936440" cy="17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1"/>
              </a:rPr>
              <a:t>https://developer.mozilla.org/ru/docs/Web/Events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2"/>
              </a:rPr>
              <a:t>https://doka.guide/js/dom/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 u="sng">
                <a:solidFill>
                  <a:srgbClr val="ffffff"/>
                </a:solidFill>
                <a:uFillTx/>
                <a:latin typeface="Arial"/>
                <a:ea typeface="Arial"/>
                <a:hlinkClick r:id="rId3"/>
              </a:rPr>
              <a:t>https://doka.guide/js/events/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64;g3250dcb5ebd_0_159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Домашнее задание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15" name="Google Shape;165;g3250dcb5ebd_0_159"/>
          <p:cNvSpPr/>
          <p:nvPr/>
        </p:nvSpPr>
        <p:spPr>
          <a:xfrm>
            <a:off x="464040" y="1116360"/>
            <a:ext cx="10917000" cy="11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Сделать форму для ввода данных при регистрации, получить оттуда данные и сделать объект с этими данными. Объект вывести в консоль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План занятия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6" name="Google Shape;92;g31200631ff8_0_2"/>
          <p:cNvSpPr/>
          <p:nvPr/>
        </p:nvSpPr>
        <p:spPr>
          <a:xfrm>
            <a:off x="461520" y="1390680"/>
            <a:ext cx="9143640" cy="42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DOM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97;g3250dcb5ebd_0_197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DOM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8" name="Google Shape;98;g3250dcb5ebd_0_197"/>
          <p:cNvSpPr/>
          <p:nvPr/>
        </p:nvSpPr>
        <p:spPr>
          <a:xfrm>
            <a:off x="464040" y="1131480"/>
            <a:ext cx="10955880" cy="32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DOM (Document Object Model)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— это программный интерфейс для HTML и XML-документов. Он представляет документ в виде дерева объектов, где каждый элемент страницы является узлом.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DOM позволяет динамически изменять содержимое, структуру и стиль веб-страницы с помощью JavaScript.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03;g32b6d74cd67_0_3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DOM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0" name="Google Shape;104;g32b6d74cd67_0_3"/>
          <p:cNvSpPr/>
          <p:nvPr/>
        </p:nvSpPr>
        <p:spPr>
          <a:xfrm>
            <a:off x="556920" y="1377360"/>
            <a:ext cx="6691320" cy="40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&lt;!DOCTYPE html&gt;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&lt;html&gt;</a:t>
            </a:r>
            <a:endParaRPr b="0" lang="ru-RU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&lt;head&gt;</a:t>
            </a:r>
            <a:endParaRPr b="0" lang="ru-RU" sz="2300" spc="-1" strike="noStrike">
              <a:latin typeface="Arial"/>
            </a:endParaRPr>
          </a:p>
          <a:p>
            <a:pPr marL="457200" indent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&lt;title&gt;Пример DOM&lt;/title&gt;</a:t>
            </a:r>
            <a:endParaRPr b="0" lang="ru-RU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&lt;/head&gt;</a:t>
            </a:r>
            <a:endParaRPr b="0" lang="ru-RU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&lt;body&gt;</a:t>
            </a:r>
            <a:endParaRPr b="0" lang="ru-RU" sz="23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&lt;h1&gt;Привет, мир!&lt;/h1&gt;</a:t>
            </a:r>
            <a:endParaRPr b="0" lang="ru-RU" sz="2300" spc="-1" strike="noStrike">
              <a:latin typeface="Arial"/>
            </a:endParaRPr>
          </a:p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&lt;p&gt;Это пример работы с DOM.&lt;/p&gt;</a:t>
            </a:r>
            <a:endParaRPr b="0" lang="ru-RU" sz="23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&lt;/body&gt;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&lt;/html&gt;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300" spc="-1" strike="noStrike">
              <a:latin typeface="Arial"/>
            </a:endParaRPr>
          </a:p>
        </p:txBody>
      </p:sp>
      <p:pic>
        <p:nvPicPr>
          <p:cNvPr id="91" name="Google Shape;105;g32b6d74cd67_0_3" descr=""/>
          <p:cNvPicPr/>
          <p:nvPr/>
        </p:nvPicPr>
        <p:blipFill>
          <a:blip r:embed="rId1"/>
          <a:stretch/>
        </p:blipFill>
        <p:spPr>
          <a:xfrm>
            <a:off x="7587720" y="1899360"/>
            <a:ext cx="3744360" cy="320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10;g32b6d74cd67_0_8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Узлы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3" name="Google Shape;111;g32b6d74cd67_0_8"/>
          <p:cNvSpPr/>
          <p:nvPr/>
        </p:nvSpPr>
        <p:spPr>
          <a:xfrm>
            <a:off x="464040" y="1131480"/>
            <a:ext cx="10995120" cy="23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В DOM есть три основных типа узлов: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Элемент (Element Node)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— представляет HTML-теги (&lt;div&gt;, &lt;p&gt;, &lt;h1&gt;).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Текстовый узел (Text Node)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— текст внутри элементов.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Атрибуты (Attribute Node)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— свойства элементов (id, class и т.д.).</a:t>
            </a:r>
            <a:endParaRPr b="0" lang="ru-RU" sz="2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94" name="Google Shape;112;g32b6d74cd67_0_8"/>
          <p:cNvSpPr/>
          <p:nvPr/>
        </p:nvSpPr>
        <p:spPr>
          <a:xfrm>
            <a:off x="1963440" y="3712320"/>
            <a:ext cx="8079120" cy="18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&lt;div id="news"&gt;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&lt;h1&gt;Срочно в номер!&lt;/h1&gt;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&lt;p&gt;Марсиане атаковали человечество!&lt;/p&gt;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&lt;/div&gt;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&lt;script&gt;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// Срочно в номер! Марсиане атаковали человечество!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alert(news.textContent);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&lt;/script&gt;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17;g32b6d74cd67_0_12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Доступ к элементам DOM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6" name="Google Shape;118;g32b6d74cd67_0_12"/>
          <p:cNvSpPr/>
          <p:nvPr/>
        </p:nvSpPr>
        <p:spPr>
          <a:xfrm>
            <a:off x="464040" y="1131480"/>
            <a:ext cx="10917000" cy="30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Для работы с элементами страницы используются методы JavaScript:</a:t>
            </a:r>
            <a:endParaRPr b="0" lang="ru-RU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799"/>
              </a:spcBef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getElementById — поиск элемента по идентификатору;</a:t>
            </a:r>
            <a:endParaRPr b="0" lang="ru-RU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getElementsByClassName — поиск элементов по названию класса;</a:t>
            </a:r>
            <a:endParaRPr b="0" lang="ru-RU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getElementsByTagName — поиск элементов по названию тега;</a:t>
            </a:r>
            <a:endParaRPr b="0" lang="ru-RU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querySelector — поиск первого элемента, подходящего под CSS-селектор;</a:t>
            </a:r>
            <a:endParaRPr b="0" lang="ru-RU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querySelectorAll — поиск всех элементов подходящих под CSS-селектор.</a:t>
            </a:r>
            <a:endParaRPr b="0" lang="ru-RU" sz="22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79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23;g32b6d74cd67_0_16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Изменение текста и HTML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8" name="Google Shape;124;g32b6d74cd67_0_16"/>
          <p:cNvSpPr/>
          <p:nvPr/>
        </p:nvSpPr>
        <p:spPr>
          <a:xfrm>
            <a:off x="464040" y="1131480"/>
            <a:ext cx="10838520" cy="12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element.textContent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— изменяет текст внутри элемента.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element.innerHTML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 — изменяет HTML-содержимое элемента.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29;g32b6d74cd67_0_20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Стили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0" name="Google Shape;130;g32b6d74cd67_0_20"/>
          <p:cNvSpPr/>
          <p:nvPr/>
        </p:nvSpPr>
        <p:spPr>
          <a:xfrm>
            <a:off x="464040" y="1131480"/>
            <a:ext cx="109753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Для изменения стилей используется объект style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1" name="Google Shape;131;g32b6d74cd67_0_20"/>
          <p:cNvSpPr/>
          <p:nvPr/>
        </p:nvSpPr>
        <p:spPr>
          <a:xfrm>
            <a:off x="1367640" y="2235960"/>
            <a:ext cx="9866520" cy="30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&lt;p id="styledText"&gt;Текст для стилизации&lt;/p&gt;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&lt;script&gt;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const text = document.getElementById('styledText');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// Изменение цвета текста и размера шрифта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text.style.color = 'blue';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text.style.fontSize = '20px';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Courier New"/>
                <a:ea typeface="Courier New"/>
              </a:rPr>
              <a:t>&lt;/script&gt;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36;g32b6d74cd67_0_24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События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3" name="Google Shape;137;g32b6d74cd67_0_24"/>
          <p:cNvSpPr/>
          <p:nvPr/>
        </p:nvSpPr>
        <p:spPr>
          <a:xfrm>
            <a:off x="464040" y="1131480"/>
            <a:ext cx="11024280" cy="10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ffffff"/>
                </a:solidFill>
                <a:latin typeface="Arial"/>
                <a:ea typeface="Arial"/>
              </a:rPr>
              <a:t>События позволяют реагировать на действия пользователя, такие как клики, ввод текста или наведение мыши.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104" name="Google Shape;138;g32b6d74cd67_0_24"/>
          <p:cNvSpPr/>
          <p:nvPr/>
        </p:nvSpPr>
        <p:spPr>
          <a:xfrm>
            <a:off x="4904280" y="2344680"/>
            <a:ext cx="6955200" cy="33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n-US" sz="2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Добавление обработчиков событий</a:t>
            </a:r>
            <a:endParaRPr b="0" lang="ru-RU" sz="23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Через атрибут HTML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&lt;button onclick="alert('Кнопка нажата!')"&gt;Нажми меня&lt;/button&gt;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42000"/>
              </a:lnSpc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 startAt="2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Через JavaScript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const button = document.querySelector('button');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button.addEventListener('click', () =&gt;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alert('Кнопка нажата!');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42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" name="Google Shape;139;g32b6d74cd67_0_24"/>
          <p:cNvSpPr/>
          <p:nvPr/>
        </p:nvSpPr>
        <p:spPr>
          <a:xfrm>
            <a:off x="1113840" y="2344680"/>
            <a:ext cx="2999520" cy="38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&lt;button id="colorButton"&gt;Изменить цвет&lt;/button&gt;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&lt;script&gt;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button = document.getElementById('colorButton');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button.addEventListener('click', () =&gt;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document.body.style.backgroundColor = 'lightblue';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&lt;/script&gt;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  <dc:description/>
  <dc:language>ru-RU</dc:language>
  <cp:lastModifiedBy/>
  <dcterms:modified xsi:type="dcterms:W3CDTF">2025-06-19T21:30:10Z</dcterms:modified>
  <cp:revision>1</cp:revision>
  <dc:subject/>
  <dc:title/>
</cp:coreProperties>
</file>