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Arim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hOYg2ip7XBShAUO9asqFTFNkWq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Arim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Arim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50dcb5eb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3250dcb5ebd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50dcb5eb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3250dcb5ebd_0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50dcb5eb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3250dcb5ebd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50dcb5e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3250dcb5eb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200631f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31200631ff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50dcb5eb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3250dcb5ebd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50dcb5eb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3250dcb5ebd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57737ee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3257737ee6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50dcb5eb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3250dcb5ebd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562098b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32562098b8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562098b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32562098b8a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562098b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32562098b8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it-academy.by/course/front-end-developer/fd1-razrabotka-veb-saytov-s-ispolzovaniem-html-css-i-javascript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451650" y="1608625"/>
            <a:ext cx="9005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hlink"/>
                </a:solidFill>
                <a:highlight>
                  <a:srgbClr val="F0F0F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Разработка веб-сайтов с использованием HTML, CSS и JavaScript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1660" y="3428999"/>
            <a:ext cx="9144000" cy="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Тренер: Гасилов Михаил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1660" y="3950074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1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50dcb5ebd_0_205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Тернарный оператор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44" name="Google Shape;144;g3250dcb5ebd_0_205"/>
          <p:cNvSpPr/>
          <p:nvPr/>
        </p:nvSpPr>
        <p:spPr>
          <a:xfrm>
            <a:off x="464000" y="1116250"/>
            <a:ext cx="11132100" cy="18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800" u="none" cap="none" strike="noStrike">
                <a:solidFill>
                  <a:schemeClr val="lt1"/>
                </a:solidFill>
              </a:rPr>
              <a:t>Оператор представлен знаком вопроса ?. Его также называют «тернарный», так как этот оператор, единственный в своём роде, имеет три аргумента</a:t>
            </a:r>
            <a:endParaRPr i="0" sz="2800" u="none" cap="none" strike="noStrike">
              <a:solidFill>
                <a:schemeClr val="lt1"/>
              </a:solidFill>
            </a:endParaRPr>
          </a:p>
        </p:txBody>
      </p:sp>
      <p:pic>
        <p:nvPicPr>
          <p:cNvPr id="145" name="Google Shape;145;g3250dcb5ebd_0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401" y="3060533"/>
            <a:ext cx="41243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3250dcb5ebd_0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6113" y="3666052"/>
            <a:ext cx="41529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50dcb5ebd_0_209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Switch..case</a:t>
            </a:r>
            <a:endParaRPr b="1" sz="3100">
              <a:solidFill>
                <a:schemeClr val="lt1"/>
              </a:solidFill>
            </a:endParaRPr>
          </a:p>
        </p:txBody>
      </p:sp>
      <p:pic>
        <p:nvPicPr>
          <p:cNvPr id="152" name="Google Shape;152;g3250dcb5ebd_0_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1707" y="1453375"/>
            <a:ext cx="52959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50dcb5ebd_0_159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Домашнее задание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58" name="Google Shape;158;g3250dcb5ebd_0_159"/>
          <p:cNvSpPr txBox="1"/>
          <p:nvPr/>
        </p:nvSpPr>
        <p:spPr>
          <a:xfrm>
            <a:off x="464000" y="1116250"/>
            <a:ext cx="10917300" cy="5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1)Создайте переменные </a:t>
            </a:r>
            <a:r>
              <a:rPr b="1" lang="en-US" sz="1700">
                <a:solidFill>
                  <a:schemeClr val="lt1"/>
                </a:solidFill>
              </a:rPr>
              <a:t>str1=</a:t>
            </a:r>
            <a:r>
              <a:rPr lang="en-US" sz="1700">
                <a:solidFill>
                  <a:schemeClr val="lt1"/>
                </a:solidFill>
              </a:rPr>
              <a:t>'</a:t>
            </a:r>
            <a:r>
              <a:rPr b="1" lang="en-US" sz="1700">
                <a:solidFill>
                  <a:schemeClr val="lt1"/>
                </a:solidFill>
              </a:rPr>
              <a:t>Hello</a:t>
            </a:r>
            <a:r>
              <a:rPr lang="en-US" sz="1700">
                <a:solidFill>
                  <a:schemeClr val="lt1"/>
                </a:solidFill>
              </a:rPr>
              <a:t>' и </a:t>
            </a:r>
            <a:r>
              <a:rPr b="1" lang="en-US" sz="1700">
                <a:solidFill>
                  <a:schemeClr val="lt1"/>
                </a:solidFill>
              </a:rPr>
              <a:t>str2=</a:t>
            </a:r>
            <a:r>
              <a:rPr lang="en-US" sz="1700">
                <a:solidFill>
                  <a:schemeClr val="lt1"/>
                </a:solidFill>
              </a:rPr>
              <a:t>'</a:t>
            </a:r>
            <a:r>
              <a:rPr b="1" lang="en-US" sz="1700">
                <a:solidFill>
                  <a:schemeClr val="lt1"/>
                </a:solidFill>
              </a:rPr>
              <a:t>world</a:t>
            </a:r>
            <a:r>
              <a:rPr lang="en-US" sz="1700">
                <a:solidFill>
                  <a:schemeClr val="lt1"/>
                </a:solidFill>
              </a:rPr>
              <a:t>'. С помощью методов работы со строками вывести в консоль фразу 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</a:rPr>
              <a:t>'Hello, world!'</a:t>
            </a:r>
            <a:r>
              <a:rPr lang="en-US" sz="1700">
                <a:solidFill>
                  <a:schemeClr val="lt1"/>
                </a:solidFill>
              </a:rPr>
              <a:t>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2)Дана строка </a:t>
            </a:r>
            <a:r>
              <a:rPr b="1" lang="en-US" sz="1700">
                <a:solidFill>
                  <a:schemeClr val="lt1"/>
                </a:solidFill>
              </a:rPr>
              <a:t>'I learn computer science!'</a:t>
            </a:r>
            <a:r>
              <a:rPr lang="en-US" sz="1700">
                <a:solidFill>
                  <a:schemeClr val="lt1"/>
                </a:solidFill>
              </a:rPr>
              <a:t>. Замените все </a:t>
            </a:r>
            <a:r>
              <a:rPr b="1" lang="en-US" sz="1700">
                <a:solidFill>
                  <a:schemeClr val="lt1"/>
                </a:solidFill>
              </a:rPr>
              <a:t>пробелы </a:t>
            </a:r>
            <a:r>
              <a:rPr lang="en-US" sz="1700">
                <a:solidFill>
                  <a:schemeClr val="lt1"/>
                </a:solidFill>
              </a:rPr>
              <a:t>на </a:t>
            </a:r>
            <a:r>
              <a:rPr b="1" lang="en-US" sz="1700">
                <a:solidFill>
                  <a:schemeClr val="lt1"/>
                </a:solidFill>
              </a:rPr>
              <a:t>'_'</a:t>
            </a:r>
            <a:r>
              <a:rPr lang="en-US" sz="1700">
                <a:solidFill>
                  <a:schemeClr val="lt1"/>
                </a:solidFill>
              </a:rPr>
              <a:t>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3)Дана строка </a:t>
            </a:r>
            <a:r>
              <a:rPr b="1" lang="en-US" sz="1700">
                <a:solidFill>
                  <a:schemeClr val="lt1"/>
                </a:solidFill>
              </a:rPr>
              <a:t>'I learn computer science!'</a:t>
            </a:r>
            <a:r>
              <a:rPr lang="en-US" sz="1700">
                <a:solidFill>
                  <a:schemeClr val="lt1"/>
                </a:solidFill>
              </a:rPr>
              <a:t>. Выведите в консоль длину строки (сколько символов содержит строка)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4)Создать строку длиной 10. Сделайте так (да-да, вручную) чтобы на выходе она была забором. пример: "Я УчУсЬ В It-aCaDeMy".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5)В переменной min записано число. Определите в какую четверть часа попадает это число (в первую, вторую, третью или четвертую)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6а)написать программу, которая будет выводить название дней недели в зависимости от выбранного языка (как минимум русский и английский) используя if. язык можно вводить с клавиатуры, можно писать сразу в коде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6б) то же самое, используя switch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</a:rPr>
              <a:t>7</a:t>
            </a:r>
            <a:r>
              <a:rPr lang="en-US" sz="1700">
                <a:solidFill>
                  <a:schemeClr val="lt1"/>
                </a:solidFill>
              </a:rPr>
              <a:t>) Имеется объект с полями name и age. Если имя не заполнено - записать имя как John/Jane Doe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</a:rPr>
              <a:t>8) Если имя будет Jane - вывести ее данные вида ‘This is Jane. She is 21’</a:t>
            </a:r>
            <a:endParaRPr sz="1700">
              <a:solidFill>
                <a:schemeClr val="lt1"/>
              </a:solidFill>
            </a:endParaRPr>
          </a:p>
          <a:p>
            <a:pPr indent="0" lvl="0" marL="857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200631ff8_0_2"/>
          <p:cNvSpPr txBox="1"/>
          <p:nvPr>
            <p:ph idx="1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2" name="Google Shape;92;g31200631ff8_0_2"/>
          <p:cNvSpPr txBox="1"/>
          <p:nvPr/>
        </p:nvSpPr>
        <p:spPr>
          <a:xfrm>
            <a:off x="461425" y="1390549"/>
            <a:ext cx="9144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Массивы</a:t>
            </a:r>
            <a:endParaRPr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Условия</a:t>
            </a:r>
            <a:endParaRPr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50dcb5ebd_0_111"/>
          <p:cNvSpPr txBox="1"/>
          <p:nvPr/>
        </p:nvSpPr>
        <p:spPr>
          <a:xfrm>
            <a:off x="464000" y="454450"/>
            <a:ext cx="5427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Массивы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98" name="Google Shape;98;g3250dcb5ebd_0_111"/>
          <p:cNvSpPr txBox="1"/>
          <p:nvPr/>
        </p:nvSpPr>
        <p:spPr>
          <a:xfrm>
            <a:off x="464000" y="1131550"/>
            <a:ext cx="10807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</a:rPr>
              <a:t>Массив - это упорядоченная коллекция значений. Значения в массиве называются элементами, и каждый элемент характеризуется числовой позицией в массиве, которая называется индексом. Массивы в языке JavaScript являются нетипизированными: элементы массива могут иметь любой тип, причем разные элементы одного и того же массива могут иметь разные типы. Элементы массива могут даже быть объектами или другими массивами, что позволяет создавать сложные структуры данных, такие как массивы объектов и массивы массивов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descr="http://study-java.ru/wp-content/uploads/2014/03/array.png" id="99" name="Google Shape;99;g3250dcb5ebd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5835" y="4394638"/>
            <a:ext cx="5458102" cy="2291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50dcb5ebd_0_193"/>
          <p:cNvSpPr txBox="1"/>
          <p:nvPr/>
        </p:nvSpPr>
        <p:spPr>
          <a:xfrm>
            <a:off x="464000" y="1116250"/>
            <a:ext cx="109857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</a:rPr>
              <a:t>concat() </a:t>
            </a:r>
            <a:r>
              <a:rPr lang="en-US" sz="2300">
                <a:solidFill>
                  <a:schemeClr val="lt1"/>
                </a:solidFill>
              </a:rPr>
              <a:t>возвращает новый массив, состоящий из массива, на котором он был вызван, соединённого с другими массивами и/или значениями, переданными в качестве аргументов. 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</a:rPr>
              <a:t>filter()</a:t>
            </a:r>
            <a:r>
              <a:rPr lang="en-US" sz="2300">
                <a:solidFill>
                  <a:schemeClr val="lt1"/>
                </a:solidFill>
              </a:rPr>
              <a:t> создаёт новый массив со всеми элементами, прошедшими проверку, задаваемую в передаваемой функции. 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</a:rPr>
              <a:t>join()</a:t>
            </a:r>
            <a:r>
              <a:rPr lang="en-US" sz="2300">
                <a:solidFill>
                  <a:schemeClr val="lt1"/>
                </a:solidFill>
              </a:rPr>
              <a:t> объединяет все элементы массива в строку. 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</a:rPr>
              <a:t>pop()</a:t>
            </a:r>
            <a:r>
              <a:rPr lang="en-US" sz="2300">
                <a:solidFill>
                  <a:schemeClr val="lt1"/>
                </a:solidFill>
              </a:rPr>
              <a:t> удаляет последний элемент из массива и возвращает его значение.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</a:rPr>
              <a:t>push() </a:t>
            </a:r>
            <a:r>
              <a:rPr lang="en-US" sz="2300">
                <a:solidFill>
                  <a:schemeClr val="lt1"/>
                </a:solidFill>
              </a:rPr>
              <a:t>добавляет один или более элементов в конец массива и возвращает новую длину массива 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</a:rPr>
              <a:t>reverse()</a:t>
            </a:r>
            <a:r>
              <a:rPr lang="en-US" sz="2300">
                <a:solidFill>
                  <a:schemeClr val="lt1"/>
                </a:solidFill>
              </a:rPr>
              <a:t> на месте обращает порядок следования элементов массива. Первый элемент массива становится последним, а последний — первым.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05" name="Google Shape;105;g3250dcb5ebd_0_193"/>
          <p:cNvSpPr txBox="1"/>
          <p:nvPr/>
        </p:nvSpPr>
        <p:spPr>
          <a:xfrm>
            <a:off x="464000" y="454450"/>
            <a:ext cx="8670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Методы работы с массивами</a:t>
            </a:r>
            <a:endParaRPr b="1" sz="3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57737ee68_0_0"/>
          <p:cNvSpPr txBox="1"/>
          <p:nvPr/>
        </p:nvSpPr>
        <p:spPr>
          <a:xfrm>
            <a:off x="464000" y="1116250"/>
            <a:ext cx="109857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</a:rPr>
              <a:t>shift()</a:t>
            </a:r>
            <a:r>
              <a:rPr lang="en-US" sz="2300">
                <a:solidFill>
                  <a:schemeClr val="lt1"/>
                </a:solidFill>
              </a:rPr>
              <a:t> удаляет первый элемент из массива и возвращает его значение. Этот метод изменяет длину массива 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</a:rPr>
              <a:t>slice()</a:t>
            </a:r>
            <a:r>
              <a:rPr lang="en-US" sz="2300">
                <a:solidFill>
                  <a:schemeClr val="lt1"/>
                </a:solidFill>
              </a:rPr>
              <a:t> возвращает новый массив, содержащий копию части исходного массива. 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</a:rPr>
              <a:t>sort()</a:t>
            </a:r>
            <a:r>
              <a:rPr lang="en-US" sz="2300">
                <a:solidFill>
                  <a:schemeClr val="lt1"/>
                </a:solidFill>
              </a:rPr>
              <a:t> на месте сортирует элементы массива и возвращает отсортированный массив. Порядок сортировки по умолчанию соответствует порядку кодовых точек Unicode 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</a:rPr>
              <a:t>splice()</a:t>
            </a:r>
            <a:r>
              <a:rPr lang="en-US" sz="2300">
                <a:solidFill>
                  <a:schemeClr val="lt1"/>
                </a:solidFill>
              </a:rPr>
              <a:t> изменяет содержимое массива, удаляя существующие элементы и/или добавляя новые 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</a:rPr>
              <a:t>unshift()</a:t>
            </a:r>
            <a:r>
              <a:rPr lang="en-US" sz="2300">
                <a:solidFill>
                  <a:schemeClr val="lt1"/>
                </a:solidFill>
              </a:rPr>
              <a:t> добавляет один или более элементов в начало массива и возвращает новую длину массива 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</a:rPr>
              <a:t>includes()</a:t>
            </a:r>
            <a:r>
              <a:rPr lang="en-US" sz="2300">
                <a:solidFill>
                  <a:schemeClr val="lt1"/>
                </a:solidFill>
              </a:rPr>
              <a:t> определяет, содержит ли массив определённый элемент, возвращая в зависимости от этого true или false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</a:rPr>
              <a:t>trim()</a:t>
            </a:r>
            <a:r>
              <a:rPr lang="en-US" sz="2300">
                <a:solidFill>
                  <a:schemeClr val="lt1"/>
                </a:solidFill>
              </a:rPr>
              <a:t> удаляет пробелы в начале и в конце строки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11" name="Google Shape;111;g3257737ee68_0_0"/>
          <p:cNvSpPr txBox="1"/>
          <p:nvPr/>
        </p:nvSpPr>
        <p:spPr>
          <a:xfrm>
            <a:off x="464000" y="454450"/>
            <a:ext cx="8670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Методы работы с массивами</a:t>
            </a:r>
            <a:endParaRPr b="1" sz="3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50dcb5ebd_0_201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Алгоритмизация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17" name="Google Shape;117;g3250dcb5ebd_0_201"/>
          <p:cNvSpPr txBox="1"/>
          <p:nvPr/>
        </p:nvSpPr>
        <p:spPr>
          <a:xfrm>
            <a:off x="464000" y="1116250"/>
            <a:ext cx="1127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Алгоритм — это четкая последовательность действий, выполнение которой дает какой-то заранее известный результат.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18" name="Google Shape;118;g3250dcb5ebd_0_201"/>
          <p:cNvSpPr txBox="1"/>
          <p:nvPr/>
        </p:nvSpPr>
        <p:spPr>
          <a:xfrm>
            <a:off x="464000" y="2540000"/>
            <a:ext cx="11132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1. Псевдокоды (полуформализованные описания алгоритмов на условном алгоритмическом языке);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2. Словесная (записи на естественном языке);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3. Графическая (изображения из разных графических символов);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4. Программная (тексты на различных языках программирования).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562098b8a_0_15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Алгоритмизация</a:t>
            </a:r>
            <a:endParaRPr b="1" sz="3100">
              <a:solidFill>
                <a:schemeClr val="lt1"/>
              </a:solidFill>
            </a:endParaRPr>
          </a:p>
        </p:txBody>
      </p:sp>
      <p:pic>
        <p:nvPicPr>
          <p:cNvPr id="124" name="Google Shape;124;g32562098b8a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525" y="1176250"/>
            <a:ext cx="5494250" cy="527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562098b8a_0_8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Алгоритмизация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30" name="Google Shape;130;g32562098b8a_0_8"/>
          <p:cNvSpPr txBox="1"/>
          <p:nvPr/>
        </p:nvSpPr>
        <p:spPr>
          <a:xfrm>
            <a:off x="464000" y="1116250"/>
            <a:ext cx="1127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descr="Как правильно рисовать блок схемы" id="131" name="Google Shape;131;g32562098b8a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8650" y="200925"/>
            <a:ext cx="5717275" cy="64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562098b8a_0_0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Условный оператор</a:t>
            </a:r>
            <a:endParaRPr b="1" sz="3100">
              <a:solidFill>
                <a:schemeClr val="lt1"/>
              </a:solidFill>
            </a:endParaRPr>
          </a:p>
        </p:txBody>
      </p:sp>
      <p:pic>
        <p:nvPicPr>
          <p:cNvPr id="137" name="Google Shape;137;g32562098b8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1800" y="3279507"/>
            <a:ext cx="4176738" cy="216385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2562098b8a_0_0"/>
          <p:cNvSpPr txBox="1"/>
          <p:nvPr/>
        </p:nvSpPr>
        <p:spPr>
          <a:xfrm>
            <a:off x="464000" y="1116250"/>
            <a:ext cx="10975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if(...) вычисляет условие в скобках и, если результат true, то выполняется блок кода if может содержать необязательный блок «else» («иначе»). 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Он выполняется, когда условие ложно Если нужно проверить несколько вариантов условия - для этого используется блок else if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</cp:coreProperties>
</file>