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Roboto Slab"/>
      <p:regular r:id="rId11"/>
      <p:bold r:id="rId12"/>
    </p:embeddedFont>
    <p:embeddedFont>
      <p:font typeface="Source Sans Pr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regular.fntdata"/><Relationship Id="rId10" Type="http://schemas.openxmlformats.org/officeDocument/2006/relationships/slide" Target="slides/slide4.xml"/><Relationship Id="rId13" Type="http://schemas.openxmlformats.org/officeDocument/2006/relationships/font" Target="fonts/SourceSansPro-regular.fntdata"/><Relationship Id="rId12" Type="http://schemas.openxmlformats.org/officeDocument/2006/relationships/font" Target="fonts/RobotoSlab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SourceSansPro-italic.fntdata"/><Relationship Id="rId14" Type="http://schemas.openxmlformats.org/officeDocument/2006/relationships/font" Target="fonts/SourceSansPro-bold.fntdata"/><Relationship Id="rId16" Type="http://schemas.openxmlformats.org/officeDocument/2006/relationships/font" Target="fonts/SourceSansPr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10c68734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1510c6873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fbb406655_0_1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ffbb40665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723cfec38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1723cfec3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723cfec383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1723cfec38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52" name="Google Shape;52;p13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rgbClr val="E50549"/>
          </a:solidFill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rgbClr val="E50549"/>
          </a:solidFill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rgbClr val="009640"/>
          </a:solidFill>
          <a:ln cap="flat" cmpd="sng" w="19050">
            <a:solidFill>
              <a:srgbClr val="009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AD2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009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rgbClr val="AD2689"/>
          </a:solidFill>
          <a:ln cap="flat" cmpd="sng" w="19050">
            <a:solidFill>
              <a:srgbClr val="AD2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22AC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1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69" name="Google Shape;69;p14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rgbClr val="E50549"/>
          </a:solidFill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rgbClr val="E50549"/>
          </a:solidFill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rgbClr val="009640"/>
          </a:solidFill>
          <a:ln cap="flat" cmpd="sng" w="19050">
            <a:solidFill>
              <a:srgbClr val="009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AD2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009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rgbClr val="AD2689"/>
          </a:solidFill>
          <a:ln cap="flat" cmpd="sng" w="19050">
            <a:solidFill>
              <a:srgbClr val="AD2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22AC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89" name="Google Shape;89;p16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rgbClr val="E50549"/>
          </a:solidFill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rgbClr val="E50549"/>
          </a:solidFill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rgbClr val="009640"/>
          </a:solidFill>
          <a:ln cap="flat" cmpd="sng" w="19050">
            <a:solidFill>
              <a:srgbClr val="009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AD2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E505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rgbClr val="0096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rgbClr val="AD2689"/>
          </a:solidFill>
          <a:ln cap="flat" cmpd="sng" w="19050">
            <a:solidFill>
              <a:srgbClr val="AD2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rgbClr val="22AC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rgbClr val="F07F3C"/>
          </a:solidFill>
          <a:ln cap="flat" cmpd="sng" w="19050">
            <a:solidFill>
              <a:srgbClr val="F07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786150" y="1609344"/>
            <a:ext cx="7571700" cy="3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6" name="Google Shape;106;p17"/>
          <p:cNvSpPr txBox="1"/>
          <p:nvPr>
            <p:ph type="title"/>
          </p:nvPr>
        </p:nvSpPr>
        <p:spPr>
          <a:xfrm>
            <a:off x="786150" y="74181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786150" y="74181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57200" y="3786594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786150" y="1645920"/>
            <a:ext cx="2419800" cy="3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3329992" y="1645920"/>
            <a:ext cx="2419800" cy="3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3" type="body"/>
          </p:nvPr>
        </p:nvSpPr>
        <p:spPr>
          <a:xfrm>
            <a:off x="5873834" y="1645920"/>
            <a:ext cx="2419800" cy="3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type="title"/>
          </p:nvPr>
        </p:nvSpPr>
        <p:spPr>
          <a:xfrm>
            <a:off x="786150" y="74181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b="0" i="0" sz="3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ctrTitle"/>
          </p:nvPr>
        </p:nvSpPr>
        <p:spPr>
          <a:xfrm>
            <a:off x="2959375" y="1625175"/>
            <a:ext cx="5409900" cy="20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ru" sz="5000">
                <a:solidFill>
                  <a:srgbClr val="2D97FF"/>
                </a:solidFill>
              </a:rPr>
              <a:t>WEB - технологии</a:t>
            </a:r>
            <a:endParaRPr sz="5000">
              <a:solidFill>
                <a:srgbClr val="2D97FF"/>
              </a:solidFill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5575" y="195900"/>
            <a:ext cx="756949" cy="6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/>
        </p:nvSpPr>
        <p:spPr>
          <a:xfrm>
            <a:off x="7264125" y="152750"/>
            <a:ext cx="172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Образовательный центр</a:t>
            </a:r>
            <a:endParaRPr b="0" i="0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программирования</a:t>
            </a:r>
            <a:endParaRPr b="0" i="0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и высоких технологий</a:t>
            </a:r>
            <a:endParaRPr b="0" i="0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7164875" y="195950"/>
            <a:ext cx="24900" cy="606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3364" y="166639"/>
            <a:ext cx="756949" cy="60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23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23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" name="Google Shape;132;p23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" name="Google Shape;133;p23"/>
          <p:cNvSpPr txBox="1"/>
          <p:nvPr/>
        </p:nvSpPr>
        <p:spPr>
          <a:xfrm>
            <a:off x="3639000" y="229750"/>
            <a:ext cx="426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4" name="Google Shape;134;p23"/>
          <p:cNvSpPr txBox="1"/>
          <p:nvPr/>
        </p:nvSpPr>
        <p:spPr>
          <a:xfrm>
            <a:off x="1387575" y="1214900"/>
            <a:ext cx="6795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0"/>
            <a:ext cx="835818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3364" y="166639"/>
            <a:ext cx="756949" cy="60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24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p2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p2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p24"/>
          <p:cNvSpPr txBox="1"/>
          <p:nvPr/>
        </p:nvSpPr>
        <p:spPr>
          <a:xfrm>
            <a:off x="3639000" y="229750"/>
            <a:ext cx="426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1387575" y="1214900"/>
            <a:ext cx="6795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3675" y="727475"/>
            <a:ext cx="6354801" cy="317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3364" y="166639"/>
            <a:ext cx="756949" cy="60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25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" name="Google Shape;153;p25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" name="Google Shape;154;p25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" name="Google Shape;155;p25"/>
          <p:cNvSpPr txBox="1"/>
          <p:nvPr/>
        </p:nvSpPr>
        <p:spPr>
          <a:xfrm>
            <a:off x="3639000" y="229750"/>
            <a:ext cx="426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1387575" y="1214900"/>
            <a:ext cx="6795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