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5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4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SourceSans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10c68734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510c687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7ffac3024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07ffac3024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07ffac3024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ac5fc1c5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fac5fc1c5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fac5fc1c5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57622bd86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057622bd86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057622bd86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57622bd8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057622bd8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057622bd8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7ffac302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07ffac302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07ffac3024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7ffac302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07ffac302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07ffac302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7ffac3024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07ffac3024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07ffac3024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7ffac3024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07ffac3024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07ffac3024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7ffac3024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07ffac3024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07ffac3024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86150" y="1609344"/>
            <a:ext cx="75717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3786594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786150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3329992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3" type="body"/>
          </p:nvPr>
        </p:nvSpPr>
        <p:spPr>
          <a:xfrm>
            <a:off x="5873834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2959375" y="1625175"/>
            <a:ext cx="54099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ru" sz="5000">
                <a:solidFill>
                  <a:srgbClr val="2D97FF"/>
                </a:solidFill>
              </a:rPr>
              <a:t>WEB - технологии</a:t>
            </a:r>
            <a:endParaRPr sz="5000">
              <a:solidFill>
                <a:srgbClr val="2D97FF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575" y="195900"/>
            <a:ext cx="756949" cy="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7264125" y="152750"/>
            <a:ext cx="172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Образовательный центр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программирования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 высоких технологий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7164875" y="195950"/>
            <a:ext cx="24900" cy="60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Обращение к ноде</a:t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473650" y="994700"/>
            <a:ext cx="757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Вызывает функцию при возникновении ожидаемого события события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537925" y="2223350"/>
            <a:ext cx="79833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btn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ru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removeEventListener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'input'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btn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ru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'Hello, world!'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3441576" y="303575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73650" y="1401900"/>
            <a:ext cx="7570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Объектная модель документа, aka DOM, – это интерфейс, с помощью которого программы могут работать с контентом, структурой и стилями веб-страницы.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DOM (от англ. Document Object Model — «объектная модель документа») — это независящий от платформы и языка программный интерфейс, позволяющий программам и скриптам получить доступ к содержимому HTML-, XHTML- и XML-документов, а также изменять содержимое, структуру и оформление таких документов.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3516451" y="355975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488625" y="930225"/>
            <a:ext cx="7570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DOM – это представление HTML-документа в виде дерева тегов. Вот как оно выглядит: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&lt;title&gt;О лосях&lt;/title&gt;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Правда о лосях.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988" y="1671150"/>
            <a:ext cx="38766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Поиск: getElement*, querySelector*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73650" y="994700"/>
            <a:ext cx="757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у элемента есть атрибут id, то мы можем получить его вызовом document.getElementById(id), где бы он ни находился.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Значение id должно быть уникальным. В документе может быть только один элемент с данным id.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275" y="2194875"/>
            <a:ext cx="4777999" cy="25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Поиск: getElement*, querySelector*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473650" y="994700"/>
            <a:ext cx="757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elem.querySelector(css) возвращает первый элемент, соответствующий данному CSS-селектору.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975125" y="2057400"/>
            <a:ext cx="647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accent2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ru" sz="16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chapter </a:t>
            </a:r>
            <a:r>
              <a:rPr b="1" lang="ru" sz="16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6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b="1" lang="ru" sz="16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600">
                <a:solidFill>
                  <a:srgbClr val="E50549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b="1" lang="ru" sz="16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lang="ru" sz="1600">
                <a:solidFill>
                  <a:srgbClr val="00964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.chapter</a:t>
            </a:r>
            <a:r>
              <a:rPr b="1" lang="ru" sz="16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r>
              <a:rPr b="1" lang="ru" sz="16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/>
          </a:p>
        </p:txBody>
      </p:sp>
      <p:sp>
        <p:nvSpPr>
          <p:cNvPr id="156" name="Google Shape;156;p26"/>
          <p:cNvSpPr txBox="1"/>
          <p:nvPr/>
        </p:nvSpPr>
        <p:spPr>
          <a:xfrm>
            <a:off x="473650" y="2764625"/>
            <a:ext cx="81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Самый универсальный метод поиска – это elem.querySelectorAll(css), он возвращает все элементы внутри elem, удовлетворяющие данному CSS-селектору.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975125" y="3793325"/>
            <a:ext cx="7069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lang="ru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querySelectorAll</a:t>
            </a:r>
            <a:r>
              <a:rPr lang="ru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'li'</a:t>
            </a:r>
            <a:r>
              <a:rPr lang="ru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matches</a:t>
            </a:r>
            <a:endParaRPr b="1" sz="21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473650" y="994700"/>
            <a:ext cx="757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elem.matches(css) ничего не ищет, а проверяет, удовлетворяет ли elem CSS-селектору, и возвращает true или false.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117850" y="1971675"/>
            <a:ext cx="4116900" cy="25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Этот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тест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полностью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пройден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814775" y="1923525"/>
            <a:ext cx="57351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querySelectorAll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'li'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matches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'li[id="text"]'</a:t>
            </a: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closest</a:t>
            </a:r>
            <a:endParaRPr b="1" sz="2000"/>
          </a:p>
        </p:txBody>
      </p:sp>
      <p:sp>
        <p:nvSpPr>
          <p:cNvPr id="173" name="Google Shape;173;p28"/>
          <p:cNvSpPr txBox="1"/>
          <p:nvPr/>
        </p:nvSpPr>
        <p:spPr>
          <a:xfrm>
            <a:off x="473650" y="994700"/>
            <a:ext cx="757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elem.closest(css) ищет ближайшего предка, который соответствует CSS-селектору. Сам элемент также включается в поиск.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117850" y="1971675"/>
            <a:ext cx="3602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Содержание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&lt;div class</a:t>
            </a:r>
            <a:r>
              <a:rPr lang="ru" sz="1200">
                <a:solidFill>
                  <a:srgbClr val="D4D4D4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"contents"&gt;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&lt;ul class</a:t>
            </a:r>
            <a:r>
              <a:rPr lang="ru" sz="1200">
                <a:solidFill>
                  <a:srgbClr val="D4D4D4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"book"&gt;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&lt;li class</a:t>
            </a:r>
            <a:r>
              <a:rPr lang="ru" sz="1200">
                <a:solidFill>
                  <a:srgbClr val="D4D4D4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"chapter"&gt;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Глава 1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&lt;li class</a:t>
            </a:r>
            <a:r>
              <a:rPr lang="ru" sz="1200">
                <a:solidFill>
                  <a:srgbClr val="D4D4D4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"chapter"&gt;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Глава 2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highlight>
                <a:srgbClr val="F7F4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3536175" y="1891375"/>
            <a:ext cx="57351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chapter 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.querySelector('.chapter');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// LI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alert(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chapter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.closest('.book'));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// UL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alert(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chapter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.closest('.contents'));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// DIV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alert(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chapter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.closest('h1'));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highlight>
                  <a:srgbClr val="F7F4F3"/>
                </a:highlight>
                <a:latin typeface="Courier New"/>
                <a:ea typeface="Courier New"/>
                <a:cs typeface="Courier New"/>
                <a:sym typeface="Courier New"/>
              </a:rPr>
              <a:t>// null (потому что h1 - не предок)</a:t>
            </a:r>
            <a:endParaRPr sz="14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addEventListener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473650" y="994700"/>
            <a:ext cx="757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addEventListener() присоединяет обработчик события к определенному элементу. При этом новый обработчик события не переписывает уже существующие обработчики событий.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537925" y="2223350"/>
            <a:ext cx="79833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ru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'input'</a:t>
            </a:r>
            <a:r>
              <a:rPr lang="ru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ru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7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'input'</a:t>
            </a:r>
            <a:r>
              <a:rPr lang="ru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ru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7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removeEventListener</a:t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473650" y="994700"/>
            <a:ext cx="757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Удаляет обработчик события, который был зарегистрирован при помощи EventTarget.addEventListener().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537925" y="2223350"/>
            <a:ext cx="79833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'input'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ru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'input'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btn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'button'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btn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ru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removeEventListener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'input'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6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3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