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9e4382384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79e438238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f7dfc06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bf7dfc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f5bc9a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8bf5bc9a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bf5bc9aa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8bf5bc9a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bf5bc9aae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8bf5bc9a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bf5bc9aa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bf5bc9a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bf5bc9aa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8bf5bc9a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f5bc9aae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8bf5bc9a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bf5bc9aae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8bf5bc9a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1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387575" y="1214900"/>
            <a:ext cx="67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Свойство 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позволяет сдвигать элемент со своего обычного места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025050" y="2011775"/>
            <a:ext cx="57249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fixed;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static;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inherit;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4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Position: static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387575" y="1214900"/>
            <a:ext cx="6795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Статическое позиционирование производится по умолчанию, в том случае, если свойство position не указано. Элемент с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position: static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ещё называют не позиционированным.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025050" y="2011775"/>
            <a:ext cx="5724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static;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Position: relative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387575" y="1214900"/>
            <a:ext cx="6795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Относительное позиционирование сдвигает элемент относительно его обычного положения.Для того, чтобы применить относительное позиционирование, необходимо указать элементу CSS-свойство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position: relative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координаты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left/right/top/bottom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644050" y="2545175"/>
            <a:ext cx="57249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top: 10px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Координаты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282750" y="982450"/>
            <a:ext cx="67959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сдвига можно использовать координаты: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сдвиг от «обычной» верхней границы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сдвиг от нижней границы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сдвиг слева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сдвиг справа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 будут работать одновременно указанные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Нужно использовать только одну границу из каждой пары.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Возможны отрицательные координаты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координаты, использующие другие единицы измерения. Например,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left: 10%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сдвинет элемент на 10% его ширины вправо, а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left: -10%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влево. При этом часть элемента может оказаться за границей окна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7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Position: absolute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387475" y="1001863"/>
            <a:ext cx="67959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AutoNum type="arabicPeriod"/>
            </a:pP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Элемент исчезает с того места, где он должен быть и позиционируется заново.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Остальные элементы, располагаются так, как будто этого элемента никогда не было.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200"/>
              <a:buFont typeface="Roboto"/>
              <a:buAutoNum type="arabicPeriod"/>
            </a:pP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Координаты </a:t>
            </a: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top/bottom/left/right</a:t>
            </a: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нового местоположения отсчитываются от ближайшего позиционированного родителя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т.е. родителя с позиционированием, отличным от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Если такого родителя нет – то относительно документа.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38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831225" y="2904575"/>
            <a:ext cx="5724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8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Position: fixed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387475" y="1001863"/>
            <a:ext cx="67959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Позиционирует объект точно так же, как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но относительно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Когда страницу прокручивают, фиксированный элемент остаётся на своём месте и не прокручивается вместе со страницей.</a:t>
            </a:r>
            <a:endParaRPr b="1"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b="1"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709550" y="2178350"/>
            <a:ext cx="5724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fixed;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9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Position: sticky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387475" y="1001863"/>
            <a:ext cx="6795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200">
                <a:solidFill>
                  <a:srgbClr val="282A2E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Элемент с </a:t>
            </a:r>
            <a:r>
              <a:rPr lang="ru" sz="1200">
                <a:solidFill>
                  <a:srgbClr val="282A2E"/>
                </a:solidFill>
                <a:latin typeface="Courier"/>
                <a:ea typeface="Courier"/>
                <a:cs typeface="Courier"/>
                <a:sym typeface="Courier"/>
              </a:rPr>
              <a:t>position: sticky</a:t>
            </a:r>
            <a:r>
              <a:rPr lang="ru" sz="1200">
                <a:solidFill>
                  <a:srgbClr val="282A2E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«прилипает» к экрану при прокрутке, пока не встретится с границей родительского блока.</a:t>
            </a:r>
            <a:endParaRPr b="1" sz="1200">
              <a:solidFill>
                <a:srgbClr val="31313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709550" y="2178350"/>
            <a:ext cx="57249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position: sticky;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top: 0;</a:t>
            </a:r>
            <a:endParaRPr sz="1050"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30"/>
          <p:cNvSpPr txBox="1"/>
          <p:nvPr/>
        </p:nvSpPr>
        <p:spPr>
          <a:xfrm>
            <a:off x="3914375" y="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Position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82350" y="458825"/>
            <a:ext cx="90615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static</a:t>
            </a:r>
            <a:endParaRPr b="1" sz="1500">
              <a:solidFill>
                <a:srgbClr val="313130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Иначе называется «без позиционирования». В явном виде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задается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только если надо переопределить другое правило CSS.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relative</a:t>
            </a:r>
            <a:endParaRPr b="1" sz="1500">
              <a:solidFill>
                <a:srgbClr val="313130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Сдвигает элемент относительно текущего места.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Противоположные границы left/right (top/bottom) одновременно указать нельзя.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Окружающие элементы ведут себя так, как будто элемент не сдвигался.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absolute</a:t>
            </a:r>
            <a:endParaRPr b="1" sz="1500">
              <a:solidFill>
                <a:srgbClr val="313130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Визуально переносит элемент на новое место.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Новое место вычисляется по координатам left/top/right/bottom относительно ближайшего позиционированного родителя. Если такого родителя нет, то им считается окно.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Ширина элемента по умолчанию устанавливается по содержимому.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Можно указать противоположные границы left/right (top/bottom). Элемент растянется.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Окружающие элементы заполняют освободившееся место.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fixed</a:t>
            </a:r>
            <a:endParaRPr b="1" sz="1500">
              <a:solidFill>
                <a:srgbClr val="313130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Подвид абсолютного позиционирования, при котором элемент привязывается к координатам окна, а не документа.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прокрутке он остаётся на том же месте.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1313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sticky</a:t>
            </a:r>
            <a:endParaRPr b="1" sz="1500">
              <a:solidFill>
                <a:srgbClr val="313130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 рассматривается как относительно позиционированный до тех пор, пока содержащий его блок не пересечёт указанный порог внутри его корня потока (или в контейнере, в котором он прокручивается), после чего он обрабатывается как «застрявший» до тех пор, пока не встретит противоположный край содержащего его блока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