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SourceSansPr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10c68734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510c687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ac5fc1c5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fac5fc1c5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fac5fc1c5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ac5fc1c5b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fac5fc1c5b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fac5fc1c5b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ac5fc1c5b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fac5fc1c5b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fac5fc1c5b_0_1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ac5fc1c5b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fac5fc1c5b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fac5fc1c5b_0_1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ac5fc1c5b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fac5fc1c5b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fac5fc1c5b_0_1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69" name="Google Shape;69;p14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89" name="Google Shape;89;p16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786150" y="1609344"/>
            <a:ext cx="7571700" cy="3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3786594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786150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3329992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3" type="body"/>
          </p:nvPr>
        </p:nvSpPr>
        <p:spPr>
          <a:xfrm>
            <a:off x="5873834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2959375" y="1625175"/>
            <a:ext cx="54099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ru" sz="5000">
                <a:solidFill>
                  <a:srgbClr val="2D97FF"/>
                </a:solidFill>
              </a:rPr>
              <a:t>WEB - технологии</a:t>
            </a:r>
            <a:endParaRPr sz="5000">
              <a:solidFill>
                <a:srgbClr val="2D97FF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575" y="195900"/>
            <a:ext cx="756949" cy="6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7264125" y="152750"/>
            <a:ext cx="172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Образовательный центр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программирования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 высоких технологий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7164875" y="195950"/>
            <a:ext cx="24900" cy="606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2573096" y="251160"/>
            <a:ext cx="2855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Условное ветвление: if, '?'</a:t>
            </a:r>
            <a:endParaRPr b="1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287096" y="820616"/>
            <a:ext cx="687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if(...) вычисляет условие в скобках и, если результат true, то выполняется блок кода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287096" y="1251573"/>
            <a:ext cx="730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может содержать необязательный блок «else» («иначе»). Он выполняется, когда условие ложно</a:t>
            </a:r>
            <a:endParaRPr i="0" sz="1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287096" y="1720756"/>
            <a:ext cx="4572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нужно проверить несколько вариантов условия - для этого используется блок else if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988" y="2085962"/>
            <a:ext cx="3132554" cy="16228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/>
          <p:nvPr/>
        </p:nvSpPr>
        <p:spPr>
          <a:xfrm>
            <a:off x="360505" y="3066925"/>
            <a:ext cx="3678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представлен знаком вопроса ?. Его также называют «тернарный», так как этот оператор, единственный в своём роде, имеет три аргумента</a:t>
            </a:r>
            <a:endParaRPr sz="1100"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6988" y="4119793"/>
            <a:ext cx="3093244" cy="292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6272" y="4573933"/>
            <a:ext cx="3114675" cy="307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/>
        </p:nvSpPr>
        <p:spPr>
          <a:xfrm>
            <a:off x="2950889" y="350760"/>
            <a:ext cx="1886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Конструкция "switch"</a:t>
            </a:r>
            <a:endParaRPr b="1" sz="1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8780" y="1090031"/>
            <a:ext cx="397192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015278" y="363382"/>
            <a:ext cx="1528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«while»</a:t>
            </a:r>
            <a:endParaRPr b="1" i="0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747" y="809127"/>
            <a:ext cx="4677987" cy="1315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0146" y="2293556"/>
            <a:ext cx="5030817" cy="1297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2947609" y="400789"/>
            <a:ext cx="2003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«do…while»</a:t>
            </a:r>
            <a:endParaRPr b="1" i="0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371" y="1250504"/>
            <a:ext cx="4165471" cy="1459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3689845" y="201283"/>
            <a:ext cx="1342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«for»</a:t>
            </a:r>
            <a:endParaRPr b="1" i="0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901" y="974992"/>
            <a:ext cx="4957466" cy="1219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901" y="2512821"/>
            <a:ext cx="6400910" cy="828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