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9e4382384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79e43823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9e4382384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79e438238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9e4382384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79e43823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9e4382384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79e43823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9e4382384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79e438238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9e438238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79e43823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9e4382384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79e438238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bb40665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fbb4066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3cfec38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723cfec3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9e4382384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79e43823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9e438238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79e438238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9e4382384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79e43823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9e4382384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79e43823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9e4382384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79e43823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9e4382384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79e438238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1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335700" y="836250"/>
            <a:ext cx="67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align-items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выравнивает содержимое вдоль оси столбца (в отличии от justify-items который выравнивает элементы вдоль оси строки). Это значение применяется ко всем элементам сетки внутри контейнера.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709550" y="2131400"/>
            <a:ext cx="57249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-items: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-items: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-items: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3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32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1335700" y="836250"/>
            <a:ext cx="679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justify-content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выравнивает сетку вдоль оси строки (в отличии от свойства align-content, которое выравнивает сетку вдоль оси столбца)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1709550" y="1674200"/>
            <a:ext cx="57249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space-around;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space-between;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space-everly;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3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3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335700" y="836250"/>
            <a:ext cx="679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align-content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выравнивает сетку вдоль оси колонки (в отличии от свойства justify-content, которое выравнивает сетку вдоль оси строки).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709550" y="1674200"/>
            <a:ext cx="57249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align-content: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space-around;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space-between;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-content: space-everly;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3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4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1335700" y="836250"/>
            <a:ext cx="679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justify-self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ыравнивает содержимое элемента вдоль оси строки (в отличии от align-self, который выравнивает вдоль оси столбца).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1709550" y="1674200"/>
            <a:ext cx="57249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justify-self: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justify-self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justify-self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justify-self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5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335700" y="836250"/>
            <a:ext cx="679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align-self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выравнивает содержимое элемента вдоль оси столбца (в отличии от justify-self, который выравнивает вдоль оси строки).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1709550" y="1674200"/>
            <a:ext cx="57249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align-self: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-self: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-self: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-self: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6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875" y="296063"/>
            <a:ext cx="6596175" cy="45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3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7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0"/>
            <a:ext cx="8358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4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387575" y="1214900"/>
            <a:ext cx="6795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grid</a:t>
            </a:r>
            <a:endParaRPr b="1"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формирует сетку как блок.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inline-grid</a:t>
            </a:r>
            <a:endParaRPr b="1"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формирует сетку как строчный блок.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751275" y="2535850"/>
            <a:ext cx="5724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387575" y="1214900"/>
            <a:ext cx="67959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grid-template-columns</a:t>
            </a:r>
            <a:r>
              <a:rPr lang="ru">
                <a:highlight>
                  <a:srgbClr val="FFFFFF"/>
                </a:highlight>
              </a:rPr>
              <a:t> определяет имена линий и размеры grid-колонок.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Применяется ко</a:t>
            </a:r>
            <a:r>
              <a:rPr lang="ru" sz="1050">
                <a:highlight>
                  <a:srgbClr val="FFFFFF"/>
                </a:highlight>
              </a:rPr>
              <a:t>: всем элементам.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709550" y="2276450"/>
            <a:ext cx="57249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100px 100px 100px;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1fr 2fr 3fr;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repeat(3, 200px);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387575" y="1214900"/>
            <a:ext cx="67959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grid-template-rows</a:t>
            </a:r>
            <a:r>
              <a:rPr lang="ru">
                <a:highlight>
                  <a:srgbClr val="FFFFFF"/>
                </a:highlight>
              </a:rPr>
              <a:t> определяет имена линий и размеры полос grid-рядов.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Применяется ко</a:t>
            </a:r>
            <a:r>
              <a:rPr lang="ru" sz="1050">
                <a:highlight>
                  <a:srgbClr val="FFFFFF"/>
                </a:highlight>
              </a:rPr>
              <a:t>: всем элементам.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709550" y="2276450"/>
            <a:ext cx="57249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grid-template-rows: 100px 100px 100px;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1fr 2fr 3fr;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: repeat(3, 200px);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7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387575" y="1214900"/>
            <a:ext cx="67959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grid-template-areas</a:t>
            </a:r>
            <a:r>
              <a:rPr lang="ru">
                <a:highlight>
                  <a:srgbClr val="FFFFFF"/>
                </a:highlight>
              </a:rPr>
              <a:t>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создаёт grid-области путём размещения именованных ячеек в грид-раскладке.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Применяется ко</a:t>
            </a:r>
            <a:r>
              <a:rPr lang="ru" sz="1050">
                <a:highlight>
                  <a:srgbClr val="FFFFFF"/>
                </a:highlight>
              </a:rPr>
              <a:t>: всем элементам.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1709550" y="2276450"/>
            <a:ext cx="57249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grid-template-areas: “aaa” “bbb” “ccc”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8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335700" y="836250"/>
            <a:ext cx="67959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grid-template-areas</a:t>
            </a:r>
            <a:r>
              <a:rPr lang="ru">
                <a:highlight>
                  <a:srgbClr val="FFFFFF"/>
                </a:highlight>
              </a:rPr>
              <a:t>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создаёт grid-области путём размещения именованных ячеек в грид-раскладке.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Применяется ко</a:t>
            </a:r>
            <a:r>
              <a:rPr lang="ru" sz="1050">
                <a:highlight>
                  <a:srgbClr val="FFFFFF"/>
                </a:highlight>
              </a:rPr>
              <a:t>: всем элементам.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1679900" y="1924800"/>
            <a:ext cx="57249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rgbClr val="FFFFFF"/>
                </a:highlight>
              </a:rPr>
              <a:t>Синтаксис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.a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grid-area: a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.b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grid-area: b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.c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grid-area: c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29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335700" y="836250"/>
            <a:ext cx="67959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gap </a:t>
            </a:r>
            <a:r>
              <a:rPr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задаёт отступы между столбцами и строками, а не вдоль края контейнера сетки. Является сокращением для свойств row-gap и column-gap.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050">
                <a:highlight>
                  <a:srgbClr val="FFFFFF"/>
                </a:highlight>
              </a:rPr>
              <a:t>Применяется ко</a:t>
            </a:r>
            <a:r>
              <a:rPr lang="ru" sz="1050">
                <a:highlight>
                  <a:srgbClr val="FFFFFF"/>
                </a:highlight>
              </a:rPr>
              <a:t>: всем элементам.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709550" y="2436200"/>
            <a:ext cx="57249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gap: 5px;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0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Source Sans Pro"/>
                <a:ea typeface="Source Sans Pro"/>
                <a:cs typeface="Source Sans Pro"/>
                <a:sym typeface="Source Sans Pro"/>
              </a:rPr>
              <a:t>Display: grid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335700" y="836250"/>
            <a:ext cx="679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>
                <a:highlight>
                  <a:srgbClr val="FFFFFF"/>
                </a:highlight>
              </a:rPr>
              <a:t>justify-items </a:t>
            </a:r>
            <a:r>
              <a:rPr lang="ru">
                <a:highlight>
                  <a:srgbClr val="FFFFFF"/>
                </a:highlight>
              </a:rPr>
              <a:t>выравнивает содержимое вдоль оси строки (в отличии от align-items который выравнивает элементы вдоль оси столбца). Это значение применяется ко всем элементам сетки внутри контейнера.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709550" y="2131400"/>
            <a:ext cx="57249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666666"/>
                </a:solidFill>
                <a:highlight>
                  <a:schemeClr val="lt1"/>
                </a:highlight>
              </a:rPr>
              <a:t>Синтаксис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.wrapper {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display: grid;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justify-items: start;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justify-items: end;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justify-items: center;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justify-items: stretch;</a:t>
            </a:r>
            <a:endParaRPr b="1" sz="1050">
              <a:solidFill>
                <a:srgbClr val="006699"/>
              </a:solidFill>
              <a:highlight>
                <a:srgbClr val="F8F7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050">
                <a:solidFill>
                  <a:srgbClr val="006699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