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7622bd8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057622bd8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57622bd86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57622bd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057622bd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57622bd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7622bd8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057622bd8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57622bd8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57622bd8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057622bd8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57622bd8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7622bd8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057622bd8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57622bd8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контекстом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73650" y="1401900"/>
            <a:ext cx="75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bund() - создает новую функцию с контекстом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call() - примерно то же самое, но сразу вызывается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apply() - сначала объект, который будет контеством, затем массив аргументов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Промисы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73650" y="1401900"/>
            <a:ext cx="757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 – это специальный объект, который содержит своё состояние. Вначале pending («ожидание»), затем – одно из: fulfilled («выполнено успешно») или rejected («выполнено с ошибкой»).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Наиболее важный и фундаментальный метод – .then.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метод then возвращает промис (Promise), вы можете объединить несколько вызовов then в цепочку. Значения возвращаемые из колбэков onFulfilled или onRejected будут автоматически обёрнуты в промис.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того, чтобы поставить обработчик только на ошибку, вместо .then(null, onRejected) можно написать .catch(onRejected) – это то же самое.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try…catch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473650" y="994700"/>
            <a:ext cx="757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try...catch пытается выполнить инструкции в блоке try, и, в случае ошибки, выполняет блок catch.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catch содержит инструкции, которые будут выполнены, если в блоке try произошла ошибка. Если любая инструкция в блоке try выбрасывает исключение, то управление сразу же переходит в блок catch. Если в блок try не было выброшено исключение, то блок catch не выполняется.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finally выполнится после выполнения блоков try и catch, но перед инструкциями, следующими за конструкцией try...catch. Он выполняется всегда, в независимости от того, было исключение или нет.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try…catch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73650" y="994700"/>
            <a:ext cx="757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try  {} обязательно должен присутствовать, даже если выполняется всего одна инструкция, и хотя бы один блок catch или finally. Таким образом, есть три основные формы конструкции try: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 {...} catch {...}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 {...} finally {...}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try {...} catch {...} finally {...}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 await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73650" y="1401900"/>
            <a:ext cx="75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Асинхронные 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Начнём с ключевого слова async. Оно ставится перед функцией, вот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слова async один простой смысл: эта функция всегда возвращает промис. Значения других типов оборачиваются в завершившийся успешно промис автоматически.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await заставит интерпретатор JavaScript ждать до тех пор, пока промис справа от await не выполнится. После чего оно вернёт его результат, и выполнение кода продолжится.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73650" y="1401900"/>
            <a:ext cx="757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коллбэк?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Простыми словами: коллбэк — это функция, которая должна быть выполнена после того, как другая функция завершила выполнение (отсюда и название: callback — функция обратного вызова).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Чуть сложнее: В JavaScript функции — это объекты. Поэтому функции могут принимать другие функции в качестве аргументов, а также возвращать функции в качестве результата. Функции, которые это умеют, называются функциями высшего порядка. А любая функция, которая передается как аргумент, называется callback-функцией.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