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SourceSansPr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72413a407_0_8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c72413a407_0_8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c72413a407_0_8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f56cbe11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cf56cbe11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cf56cbe114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f56cbe11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cf56cbe11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cf56cbe11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f56cbe11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cf56cbe11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cf56cbe11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f56cbe114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cf56cbe11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cf56cbe114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3067291" y="425727"/>
            <a:ext cx="181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136025" y="898120"/>
            <a:ext cx="69090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toLowerCase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Преобразует символы в строке в нижний регистр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toUpperCase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Преобразует символы в строке в верхний регистр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concat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Объединяет две или более строки и возвращает одну строку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split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Разбивает строку в массив по указанному разделителю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repeat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Принимает в качестве параметра число и повторяет строку указанное количество раз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charAt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Возвращает символ по указанному индексу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includes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Проверяет, содержит ли строка указанную подстроку. Возвращает значение true или false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indexOf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Возвращает индекс первого найденного вхождения указанного значения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lastIndexOf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Возвращает индекс последнего найденного вхождения указанного значения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3067291" y="425727"/>
            <a:ext cx="181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36025" y="898120"/>
            <a:ext cx="69090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endsWith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Проверяет, заканчивается ли строка символами, заданными первым параметром. Возвращает true или false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startsWith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Проверяет, начинается ли строка с указанных символов. Возвращает true или false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slice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Извлекает часть строки и возвращает новую строку. Обязательный параметр — начало извлечения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substr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Извлекает часть строки указанной длины. Первым параметром принимает стартовую позицию, вторым — длину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replace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Ищет в строке указанное значение или регулярное выражение и возвращает новую строку, в которой выполнена замена на второй параметр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replaceAll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() - Даёт такой же результат, как метод replace() с глобальным флагом g. Заменяет все найденные совпадения другой строкой или переданной функцией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186733" y="797340"/>
            <a:ext cx="69705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 - это упорядоченная коллекция значений. Значения в массиве называются элементами, и каждый элемент характеризуется числовой позицией в массиве, которая называется индексом. Массивы в языке JavaScript являются нетипизированными: элементы массива могут иметь любой тип, причем разные элементы одного и того же массива могут иметь разные типы. Элементы массива могут даже быть объектами или другими массивами, что позволяет создавать сложные структуры данных, такие как массивы объектов и массивы массивов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464948" y="277137"/>
            <a:ext cx="111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Массивы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study-java.ru/wp-content/uploads/2014/03/array.png"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989" y="2510672"/>
            <a:ext cx="4093577" cy="171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464948" y="277137"/>
            <a:ext cx="970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328352" y="554136"/>
            <a:ext cx="674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возвращает новый массив, состоящий из массива, на котором он был вызван, соединённого с другими массивами и/или значениями, переданными в качестве аргументов.</a:t>
            </a:r>
            <a:endParaRPr sz="1100"/>
          </a:p>
        </p:txBody>
      </p:sp>
      <p:sp>
        <p:nvSpPr>
          <p:cNvPr id="154" name="Google Shape;154;p26"/>
          <p:cNvSpPr/>
          <p:nvPr/>
        </p:nvSpPr>
        <p:spPr>
          <a:xfrm>
            <a:off x="328353" y="1454383"/>
            <a:ext cx="6741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создаёт новый массив со всеми элементами, прошедшими проверку, задаваемую в передаваемой функции.</a:t>
            </a:r>
            <a:endParaRPr sz="1100"/>
          </a:p>
        </p:txBody>
      </p:sp>
      <p:sp>
        <p:nvSpPr>
          <p:cNvPr id="155" name="Google Shape;155;p26"/>
          <p:cNvSpPr/>
          <p:nvPr/>
        </p:nvSpPr>
        <p:spPr>
          <a:xfrm>
            <a:off x="328352" y="1976119"/>
            <a:ext cx="375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объединяет все элементы массива в строку.</a:t>
            </a:r>
            <a:endParaRPr sz="1100"/>
          </a:p>
        </p:txBody>
      </p:sp>
      <p:sp>
        <p:nvSpPr>
          <p:cNvPr id="156" name="Google Shape;156;p26"/>
          <p:cNvSpPr/>
          <p:nvPr/>
        </p:nvSpPr>
        <p:spPr>
          <a:xfrm>
            <a:off x="328352" y="2356994"/>
            <a:ext cx="694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удаляет последний элемент из массива и возвращает его значение.</a:t>
            </a:r>
            <a:endParaRPr sz="1100"/>
          </a:p>
        </p:txBody>
      </p:sp>
      <p:sp>
        <p:nvSpPr>
          <p:cNvPr id="157" name="Google Shape;157;p26"/>
          <p:cNvSpPr/>
          <p:nvPr/>
        </p:nvSpPr>
        <p:spPr>
          <a:xfrm>
            <a:off x="328352" y="2704424"/>
            <a:ext cx="7028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добавляет один или более элементов в конец массива и возвращает новую длину массива</a:t>
            </a:r>
            <a:endParaRPr sz="1100"/>
          </a:p>
        </p:txBody>
      </p:sp>
      <p:sp>
        <p:nvSpPr>
          <p:cNvPr id="158" name="Google Shape;158;p26"/>
          <p:cNvSpPr/>
          <p:nvPr/>
        </p:nvSpPr>
        <p:spPr>
          <a:xfrm>
            <a:off x="328352" y="3293047"/>
            <a:ext cx="6741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на месте обращает порядок следования элементов массива. Первый элемент массива становится последним, а последний — первым.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415636" y="492298"/>
            <a:ext cx="649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удаляет первый элемент из массива и возвращает его значение. Этот метод изменяет длину массива</a:t>
            </a:r>
            <a:endParaRPr sz="1100"/>
          </a:p>
        </p:txBody>
      </p:sp>
      <p:sp>
        <p:nvSpPr>
          <p:cNvPr id="165" name="Google Shape;165;p27"/>
          <p:cNvSpPr/>
          <p:nvPr/>
        </p:nvSpPr>
        <p:spPr>
          <a:xfrm>
            <a:off x="415635" y="1058225"/>
            <a:ext cx="68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slice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возвращает новый массив, содержащий копию части исходного массива.</a:t>
            </a:r>
            <a:endParaRPr sz="1100"/>
          </a:p>
        </p:txBody>
      </p:sp>
      <p:sp>
        <p:nvSpPr>
          <p:cNvPr id="166" name="Google Shape;166;p27"/>
          <p:cNvSpPr/>
          <p:nvPr/>
        </p:nvSpPr>
        <p:spPr>
          <a:xfrm>
            <a:off x="415635" y="1416385"/>
            <a:ext cx="457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на месте сортирует элементы массива и возвращает отсортированный массив. Порядок сортировки по умолчанию соответствует порядку кодовых точек Unicode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15634" y="2267930"/>
            <a:ext cx="673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splice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изменяет содержимое массива, удаляя существующие элементы и/или добавляя новые</a:t>
            </a:r>
            <a:endParaRPr sz="1100"/>
          </a:p>
        </p:txBody>
      </p:sp>
      <p:sp>
        <p:nvSpPr>
          <p:cNvPr id="168" name="Google Shape;168;p27"/>
          <p:cNvSpPr/>
          <p:nvPr/>
        </p:nvSpPr>
        <p:spPr>
          <a:xfrm>
            <a:off x="415635" y="2826770"/>
            <a:ext cx="663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unshift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добавляет один или более элементов в начало массива и возвращает новую длину массива</a:t>
            </a:r>
            <a:endParaRPr sz="1100"/>
          </a:p>
        </p:txBody>
      </p:sp>
      <p:sp>
        <p:nvSpPr>
          <p:cNvPr id="169" name="Google Shape;169;p27"/>
          <p:cNvSpPr txBox="1"/>
          <p:nvPr/>
        </p:nvSpPr>
        <p:spPr>
          <a:xfrm>
            <a:off x="415631" y="3493172"/>
            <a:ext cx="639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includes()</a:t>
            </a:r>
            <a:r>
              <a:rPr lang="ru" sz="1400">
                <a:solidFill>
                  <a:srgbClr val="1B1B1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определяет, содержит ли массив определённый элемент, возвращая в зависимости от этого </a:t>
            </a:r>
            <a:r>
              <a:rPr lang="ru" sz="14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ru" sz="1400">
                <a:solidFill>
                  <a:srgbClr val="1B1B1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или </a:t>
            </a:r>
            <a:r>
              <a:rPr lang="ru" sz="14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