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41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8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F57A66-F556-4C33-88CA-AC00CD7444A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C41E-C431-47D1-A46C-7E5983D09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877291"/>
          </a:xfrm>
        </p:spPr>
        <p:txBody>
          <a:bodyPr/>
          <a:lstStyle/>
          <a:p>
            <a:pPr algn="ctr"/>
            <a:r>
              <a:rPr lang="en-US" sz="4000" dirty="0"/>
              <a:t>MDCT Project and</a:t>
            </a:r>
            <a:br>
              <a:rPr lang="en-US" sz="4000" dirty="0"/>
            </a:br>
            <a:r>
              <a:rPr lang="en-US" sz="4000" dirty="0"/>
              <a:t>Perceptual Similarity in Image Compression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17818"/>
            <a:ext cx="8825658" cy="1620982"/>
          </a:xfrm>
        </p:spPr>
        <p:txBody>
          <a:bodyPr/>
          <a:lstStyle/>
          <a:p>
            <a:pPr algn="ctr"/>
            <a:r>
              <a:rPr lang="en-US" b="1" dirty="0" err="1"/>
              <a:t>Moeez</a:t>
            </a:r>
            <a:r>
              <a:rPr lang="en-US" b="1" dirty="0"/>
              <a:t> </a:t>
            </a:r>
            <a:r>
              <a:rPr lang="en-US" b="1" dirty="0" err="1"/>
              <a:t>Amjad</a:t>
            </a:r>
            <a:r>
              <a:rPr lang="en-US" b="1" dirty="0"/>
              <a:t> -</a:t>
            </a:r>
            <a:r>
              <a:rPr lang="en-US" b="1" dirty="0" smtClean="0"/>
              <a:t>65053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Muhammad Hamza Aslam-70413 </a:t>
            </a:r>
            <a:endParaRPr lang="en-US" b="1" dirty="0" smtClean="0"/>
          </a:p>
          <a:p>
            <a:pPr algn="ctr"/>
            <a:r>
              <a:rPr lang="en-US" b="1" dirty="0" smtClean="0"/>
              <a:t>Sajid </a:t>
            </a:r>
            <a:r>
              <a:rPr lang="en-US" b="1" dirty="0"/>
              <a:t>Ali khan-66414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0982"/>
            <a:ext cx="8946541" cy="4627417"/>
          </a:xfrm>
        </p:spPr>
        <p:txBody>
          <a:bodyPr/>
          <a:lstStyle/>
          <a:p>
            <a:r>
              <a:rPr lang="en-US" sz="2400" dirty="0"/>
              <a:t>Problem Statement</a:t>
            </a:r>
            <a:r>
              <a:rPr lang="en-US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Aim</a:t>
            </a:r>
            <a:r>
              <a:rPr lang="en-US" sz="2000" dirty="0"/>
              <a:t>: To analyze the effectiveness of image compression using MDCT compared to DCT</a:t>
            </a:r>
            <a:r>
              <a:rPr lang="en-U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Focus</a:t>
            </a:r>
            <a:r>
              <a:rPr lang="en-US" sz="2000" dirty="0"/>
              <a:t>: Evaluating perceptual similarity, compression ratio, and bits per pixel (BPP</a:t>
            </a:r>
            <a:r>
              <a:rPr lang="en-US" sz="2000" dirty="0" smtClean="0"/>
              <a:t>).</a:t>
            </a:r>
          </a:p>
          <a:p>
            <a:r>
              <a:rPr lang="en-US" sz="2400" dirty="0" smtClean="0"/>
              <a:t>Solution </a:t>
            </a:r>
            <a:r>
              <a:rPr lang="en-US" sz="2400" dirty="0"/>
              <a:t>Approach Overview</a:t>
            </a:r>
            <a:r>
              <a:rPr lang="en-US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MDCT </a:t>
            </a:r>
            <a:r>
              <a:rPr lang="en-US" sz="2000" dirty="0"/>
              <a:t>and DCT for color and greyscale images</a:t>
            </a:r>
            <a:r>
              <a:rPr lang="en-U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Perceptual </a:t>
            </a:r>
            <a:r>
              <a:rPr lang="en-US" sz="2000" dirty="0"/>
              <a:t>similarity metrics using the LPIPS model.</a:t>
            </a:r>
          </a:p>
        </p:txBody>
      </p:sp>
    </p:spTree>
    <p:extLst>
      <p:ext uri="{BB962C8B-B14F-4D97-AF65-F5344CB8AC3E}">
        <p14:creationId xmlns:p14="http://schemas.microsoft.com/office/powerpoint/2010/main" val="12794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MDCT for Color Images</a:t>
            </a:r>
            <a:r>
              <a:rPr lang="en-US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Divide </a:t>
            </a:r>
            <a:r>
              <a:rPr lang="en-US" sz="2000" dirty="0"/>
              <a:t>into Y, </a:t>
            </a:r>
            <a:r>
              <a:rPr lang="en-US" sz="2000" dirty="0" err="1"/>
              <a:t>Cb</a:t>
            </a:r>
            <a:r>
              <a:rPr lang="en-US" sz="2000" dirty="0"/>
              <a:t>, Cr channels</a:t>
            </a:r>
            <a:r>
              <a:rPr lang="en-U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Apply </a:t>
            </a:r>
            <a:r>
              <a:rPr lang="en-US" sz="2000" dirty="0"/>
              <a:t>MDCT, quantize, zigzag scan, and compress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DCT </a:t>
            </a:r>
            <a:r>
              <a:rPr lang="en-US" sz="2400" dirty="0"/>
              <a:t>for Color Images</a:t>
            </a:r>
            <a:r>
              <a:rPr lang="en-US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Same </a:t>
            </a:r>
            <a:r>
              <a:rPr lang="en-US" sz="2000" dirty="0"/>
              <a:t>steps as MDCT but using standard DCT</a:t>
            </a:r>
            <a:r>
              <a:rPr lang="en-US" sz="2000" dirty="0" smtClean="0"/>
              <a:t>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Perceptual Similarity Metric: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LPIPS model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174840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6292"/>
            <a:ext cx="8946541" cy="4752108"/>
          </a:xfrm>
        </p:spPr>
        <p:txBody>
          <a:bodyPr>
            <a:normAutofit/>
          </a:bodyPr>
          <a:lstStyle/>
          <a:p>
            <a:r>
              <a:rPr lang="en-US" dirty="0"/>
              <a:t>MDCT Implementation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quantization matrix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MDCT with window functions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Encode </a:t>
            </a:r>
            <a:r>
              <a:rPr lang="en-US" dirty="0"/>
              <a:t>and decode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</a:t>
            </a:r>
            <a:r>
              <a:rPr lang="en-US" dirty="0"/>
              <a:t>with DCT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DCT-based compression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same images for a fair comparison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Evaluation </a:t>
            </a:r>
            <a:r>
              <a:rPr lang="en-US" dirty="0"/>
              <a:t>Metrics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Compression </a:t>
            </a:r>
            <a:r>
              <a:rPr lang="en-US" dirty="0"/>
              <a:t>ratios and BPP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Perceptual </a:t>
            </a:r>
            <a:r>
              <a:rPr lang="en-US" dirty="0"/>
              <a:t>similarity using LPIPS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57" y="309287"/>
            <a:ext cx="9404723" cy="993039"/>
          </a:xfrm>
        </p:spPr>
        <p:txBody>
          <a:bodyPr/>
          <a:lstStyle/>
          <a:p>
            <a:r>
              <a:rPr lang="en-US" dirty="0" smtClean="0"/>
              <a:t>Results For Color Images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" y="1577476"/>
            <a:ext cx="5323692" cy="4383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19" y="1577476"/>
            <a:ext cx="6249272" cy="43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4" y="1342548"/>
            <a:ext cx="5394650" cy="4905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6" y="1342548"/>
            <a:ext cx="6498934" cy="50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3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8264"/>
          </a:xfrm>
        </p:spPr>
        <p:txBody>
          <a:bodyPr/>
          <a:lstStyle/>
          <a:p>
            <a:r>
              <a:rPr lang="en-US" dirty="0"/>
              <a:t>Results for Greyscale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9" y="1334098"/>
            <a:ext cx="5833253" cy="4609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1334098"/>
            <a:ext cx="5999018" cy="47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2" y="1577847"/>
            <a:ext cx="5959663" cy="4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8" y="1577847"/>
            <a:ext cx="5624946" cy="45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MDCT offers better perceptual similarity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DCT </a:t>
            </a:r>
            <a:r>
              <a:rPr lang="en-US" dirty="0"/>
              <a:t>achieves higher compression ratios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Trade-off </a:t>
            </a:r>
            <a:r>
              <a:rPr lang="en-US" dirty="0"/>
              <a:t>between image quality and compression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64213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205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MDCT Project and Perceptual Similarity in Image Compression </vt:lpstr>
      <vt:lpstr>Introduction</vt:lpstr>
      <vt:lpstr>Methods</vt:lpstr>
      <vt:lpstr>Implementation tasks</vt:lpstr>
      <vt:lpstr>Results For Color Images</vt:lpstr>
      <vt:lpstr>PowerPoint Presentation</vt:lpstr>
      <vt:lpstr>Results for Greyscale Images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ali khan</dc:creator>
  <cp:lastModifiedBy>Sajid ali khan</cp:lastModifiedBy>
  <cp:revision>8</cp:revision>
  <dcterms:created xsi:type="dcterms:W3CDTF">2024-08-05T13:46:08Z</dcterms:created>
  <dcterms:modified xsi:type="dcterms:W3CDTF">2024-08-05T14:50:55Z</dcterms:modified>
</cp:coreProperties>
</file>