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9" r:id="rId4"/>
    <p:sldId id="264" r:id="rId5"/>
    <p:sldId id="263" r:id="rId6"/>
    <p:sldId id="267" r:id="rId7"/>
    <p:sldId id="262" r:id="rId8"/>
    <p:sldId id="266" r:id="rId9"/>
    <p:sldId id="265" r:id="rId10"/>
    <p:sldId id="260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762A4-C42D-405B-A161-B036CC4078A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E4B95-E92E-47DD-92AA-1C085A55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E4B95-E92E-47DD-92AA-1C085A5537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8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0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6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8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90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8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7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07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3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8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8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6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1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A2F138-D4F6-40A7-BEF0-ED71BF286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CCC59C-1931-4DFE-A02F-BD9F9C5DA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5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Hasnat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Fakhar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(232436)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Usman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Aslam(232502)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BSCS-ev-F23-2C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933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402466"/>
            <a:ext cx="10018713" cy="1284668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PORTAL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083" y="1906072"/>
            <a:ext cx="9896942" cy="42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0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04363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1983347"/>
            <a:ext cx="10018713" cy="44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2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85801"/>
            <a:ext cx="10018713" cy="5105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we have made for the semester project 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GYM MANAGEMENT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Well, the in this project front end and back  end are both designed.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user can register, login and can do other activities.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the admin has control over the whole site to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427952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3347"/>
            <a:ext cx="10018713" cy="38078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Gym Management System serves as several function for both the user and the admin  primarily aimed at  the user management and business optimization.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Efficiency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in 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aim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tasks, reduce paperwork, and improve overall operational efficiency for gym owners and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9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Audience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targeted audience for the following project are as follow: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GYM OWNER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 owne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 need the tool to manage  memberships, payments, and to run their business efficiently.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other targeted audience are the members of the gym, as they can register, avail packages, get details about the packages easily and remotely.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STAFF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administration staff requires comprehensive tool to manage, generate and analyze all the operations of the gym.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1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And Software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PHP(backend)</a:t>
            </a:r>
          </a:p>
          <a:p>
            <a:r>
              <a:rPr lang="en-US" dirty="0" smtClean="0"/>
              <a:t>XAMPP( to connect and run the database system and the website at a same time)</a:t>
            </a:r>
          </a:p>
          <a:p>
            <a:r>
              <a:rPr lang="en-US" dirty="0" smtClean="0"/>
              <a:t>MYSQL(For SQL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6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Layout and functionalities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2" y="2667000"/>
            <a:ext cx="926120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8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PROTAL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45694"/>
            <a:ext cx="5550794" cy="3605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344" y="2845694"/>
            <a:ext cx="6061656" cy="36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6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525" y="685800"/>
            <a:ext cx="10176500" cy="1349063"/>
          </a:xfrm>
        </p:spPr>
        <p:txBody>
          <a:bodyPr/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&amp; DETAILS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524" y="2034863"/>
            <a:ext cx="10176499" cy="44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07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614" y="270456"/>
            <a:ext cx="10018713" cy="14080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also checked the details of his packages of  gym and also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918" y="1841679"/>
            <a:ext cx="10112106" cy="48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103</TotalTime>
  <Words>269</Words>
  <Application>Microsoft Office PowerPoint</Application>
  <PresentationFormat>Widescreen</PresentationFormat>
  <Paragraphs>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Parallax</vt:lpstr>
      <vt:lpstr>Semester Project</vt:lpstr>
      <vt:lpstr>Introduction</vt:lpstr>
      <vt:lpstr>Purpose</vt:lpstr>
      <vt:lpstr>Targeted Audience </vt:lpstr>
      <vt:lpstr>Languages And Software</vt:lpstr>
      <vt:lpstr>Website Layout and functionalities </vt:lpstr>
      <vt:lpstr>USER PROTAL </vt:lpstr>
      <vt:lpstr>PACKAGES &amp; DETAILS </vt:lpstr>
      <vt:lpstr>User can also checked the details of his packages of  gym and also </vt:lpstr>
      <vt:lpstr>ADMIN PORTAL</vt:lpstr>
      <vt:lpstr>DATABASE OF MEMBERS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Management System </dc:title>
  <dc:creator>USWAH AROOJ</dc:creator>
  <cp:lastModifiedBy>USWAH AROOJ</cp:lastModifiedBy>
  <cp:revision>10</cp:revision>
  <dcterms:created xsi:type="dcterms:W3CDTF">2024-05-21T09:13:02Z</dcterms:created>
  <dcterms:modified xsi:type="dcterms:W3CDTF">2024-05-21T17:00:38Z</dcterms:modified>
</cp:coreProperties>
</file>