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e64fa5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e64fa5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9e64fa5f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9e64fa5f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e64fa5f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e64fa5f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e64fa5f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e64fa5f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e64fa5f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e64fa5f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9daa630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9daa630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daa630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daa630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daa630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9daa630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daa630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9daa630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daa630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daa630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9e64fa5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9e64fa5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e64fa5f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e64fa5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e64fa5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9e64fa5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e64fa5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9e64fa5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9e64fa5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9e64fa5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daa630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9daa630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daa630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daa630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e64fa5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e64fa5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e64fa5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e64fa5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e64fa5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9e64fa5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e64fa5f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e64fa5f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e64fa5f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e64fa5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-79650" y="1053750"/>
            <a:ext cx="9144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TradeTrack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"Your Trusted Companion, From Stock to Sale."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Project by CodeCraft</a:t>
            </a:r>
            <a:endParaRPr i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15" y="0"/>
            <a:ext cx="77995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1" y="0"/>
            <a:ext cx="7759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0" y="74400"/>
            <a:ext cx="78081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93" y="104175"/>
            <a:ext cx="77866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59700" y="19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Use Case</a:t>
            </a:r>
            <a:r>
              <a:rPr lang="en"/>
              <a:t> Analysis : </a:t>
            </a:r>
            <a:r>
              <a:rPr i="1" lang="en"/>
              <a:t>View </a:t>
            </a:r>
            <a:r>
              <a:rPr i="1" lang="en"/>
              <a:t>Product</a:t>
            </a:r>
            <a:r>
              <a:rPr i="1" lang="en"/>
              <a:t> Catalogue</a:t>
            </a:r>
            <a:endParaRPr i="1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0" y="951150"/>
            <a:ext cx="7457499" cy="41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22025" y="702025"/>
            <a:ext cx="39333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Component Description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Use Case Name</a:t>
            </a:r>
            <a:r>
              <a:rPr lang="en" sz="1200">
                <a:solidFill>
                  <a:schemeClr val="dk1"/>
                </a:solidFill>
              </a:rPr>
              <a:t>: View Product Catalog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Scope</a:t>
            </a:r>
            <a:r>
              <a:rPr lang="en" sz="1200">
                <a:solidFill>
                  <a:schemeClr val="dk1"/>
                </a:solidFill>
              </a:rPr>
              <a:t>: TradeTrack eCommerce System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Level</a:t>
            </a:r>
            <a:r>
              <a:rPr lang="en" sz="1200">
                <a:solidFill>
                  <a:schemeClr val="dk1"/>
                </a:solidFill>
              </a:rPr>
              <a:t>: User-goal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Primary Actor</a:t>
            </a:r>
            <a:r>
              <a:rPr lang="en" sz="1200">
                <a:solidFill>
                  <a:schemeClr val="dk1"/>
                </a:solidFill>
              </a:rPr>
              <a:t>: Customer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Stakeholders and Interests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Customer</a:t>
            </a:r>
            <a:r>
              <a:rPr lang="en" sz="1200">
                <a:solidFill>
                  <a:schemeClr val="dk1"/>
                </a:solidFill>
              </a:rPr>
              <a:t>: Wants to browse products easily.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Store</a:t>
            </a:r>
            <a:r>
              <a:rPr lang="en" sz="1200">
                <a:solidFill>
                  <a:schemeClr val="dk1"/>
                </a:solidFill>
              </a:rPr>
              <a:t>: Aims to present available products clearly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___________________________________________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Preconditions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customer has access to the eCommerce platform.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Postconditions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customer successfully views the product catalog.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019700" y="-160350"/>
            <a:ext cx="7104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Use Case : View Product Catalogue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698100" y="864925"/>
            <a:ext cx="42309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Main Success Scenario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Customer navigates to the product catalog.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Customer browses and filters products.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Customer searches for specific items.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Customer views product details.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__________________________________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Extensions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Failure to Load Product Data</a:t>
            </a:r>
            <a:r>
              <a:rPr lang="en" sz="1600">
                <a:solidFill>
                  <a:schemeClr val="dk1"/>
                </a:solidFill>
              </a:rPr>
              <a:t>: If the product data fails to load, the system displays an error message.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09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Technical</a:t>
            </a:r>
            <a:r>
              <a:rPr lang="en" sz="3520"/>
              <a:t> Details</a:t>
            </a:r>
            <a:endParaRPr sz="3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1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98675"/>
            <a:ext cx="8892000" cy="5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197350" y="0"/>
            <a:ext cx="215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Package Diagram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00" y="143100"/>
            <a:ext cx="7525999" cy="50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0" y="0"/>
            <a:ext cx="1837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Component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Diagram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Design</a:t>
            </a:r>
            <a:r>
              <a:rPr lang="en" sz="3220"/>
              <a:t> Patterns Used</a:t>
            </a:r>
            <a:endParaRPr sz="3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8250" y="568375"/>
            <a:ext cx="84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TradeTrack: Streamlining Store &amp; Inventory Management</a:t>
            </a:r>
            <a:endParaRPr sz="252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3400" y="1756875"/>
            <a:ext cx="8520600" cy="25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Java-based desktop application with JavaFX frontend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inventory and order tracking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Role-specific interfaces for customers and staff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MySQL database for robust data management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225350" y="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18025" y="653750"/>
            <a:ext cx="71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Ensure that only one instance of the Current User object exists throughout the application, providing a centralized and consistent way to access user details.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1367250"/>
            <a:ext cx="55721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50" y="2899625"/>
            <a:ext cx="42767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139250" y="491975"/>
            <a:ext cx="39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MVC (Model-View-Controller):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139250" y="1421950"/>
            <a:ext cx="30096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0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Classes like Customer, Order, and Product encapsulate the application's data and business logic.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JavaFX user interfaces display product details, customer orders, etc.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Classes like OrderController and CustomerProductsController handle user interactions and mediate between the view and the model.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25" y="1588025"/>
            <a:ext cx="1632075" cy="23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5758850" y="685850"/>
            <a:ext cx="300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DAO Design 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Pattern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5820525" y="1546000"/>
            <a:ext cx="25656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Store &amp; Inventory Management system, the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(Data Access Object)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pattern provides an abstract interface to manage database operations for entities like products, orders, inventory, and users.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separates the persistence logic from the business logic, ensuring cleaner code, easier testing, and flexibility to adapt the database layer without affecting other parts of the system.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GRASP Concepts Used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311700" y="678225"/>
            <a:ext cx="4557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7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12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Responsibility Assignment Software Patterns)</a:t>
            </a:r>
            <a:endParaRPr b="1" i="1" sz="17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243425" y="117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Expert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Customer class manages shopping cart and customer-specific details.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Creator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CartItem objects.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CustomerProductsController handles user interactions and delegates to model classes.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Coupling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Order and Payment classes communicate through interfaces, reducing direct dependencies.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Types of Users Implemented through a common Interface ‘Users' allowing flexibility as well as simplicity in managing common operations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08600" y="66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Why TradeTrack ? </a:t>
            </a:r>
            <a:endParaRPr sz="272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17200" y="2218038"/>
            <a:ext cx="42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Efficient Operations</a:t>
            </a:r>
            <a:r>
              <a:rPr lang="en">
                <a:solidFill>
                  <a:schemeClr val="dk1"/>
                </a:solidFill>
              </a:rPr>
              <a:t>: Automates inventory, orders, and customer management.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Customizable &amp; Scalable</a:t>
            </a:r>
            <a:r>
              <a:rPr lang="en">
                <a:solidFill>
                  <a:schemeClr val="dk1"/>
                </a:solidFill>
              </a:rPr>
              <a:t>: Ideal for growing small to medium-sized businesses.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User-Friendly</a:t>
            </a:r>
            <a:r>
              <a:rPr lang="en">
                <a:solidFill>
                  <a:schemeClr val="dk1"/>
                </a:solidFill>
              </a:rPr>
              <a:t>: Intuitive dashboards for staff and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Real-Time Data</a:t>
            </a:r>
            <a:r>
              <a:rPr lang="en">
                <a:solidFill>
                  <a:schemeClr val="dk1"/>
                </a:solidFill>
              </a:rPr>
              <a:t>: Keeps stock and orders updated for smooth operations.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" y="1096125"/>
            <a:ext cx="3806706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799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Navigating TradeTrack</a:t>
            </a:r>
            <a:endParaRPr sz="3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3075"/>
            <a:ext cx="8839200" cy="470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7675"/>
            <a:ext cx="88392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143000" y="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View Product </a:t>
            </a:r>
            <a:r>
              <a:rPr lang="en" sz="1800">
                <a:solidFill>
                  <a:schemeClr val="dk2"/>
                </a:solidFill>
              </a:rPr>
              <a:t>Catalogue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0" y="0"/>
            <a:ext cx="7778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01" y="0"/>
            <a:ext cx="7759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99" y="0"/>
            <a:ext cx="751986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