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4"/>
  </p:sldMasterIdLst>
  <p:notesMasterIdLst>
    <p:notesMasterId r:id="rId13"/>
  </p:notesMasterIdLst>
  <p:handoutMasterIdLst>
    <p:handoutMasterId r:id="rId14"/>
  </p:handoutMasterIdLst>
  <p:sldIdLst>
    <p:sldId id="435" r:id="rId5"/>
    <p:sldId id="452" r:id="rId6"/>
    <p:sldId id="402" r:id="rId7"/>
    <p:sldId id="453" r:id="rId8"/>
    <p:sldId id="401" r:id="rId9"/>
    <p:sldId id="433" r:id="rId10"/>
    <p:sldId id="454" r:id="rId11"/>
    <p:sldId id="451" r:id="rId12"/>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Source Sans Pro" panose="020B0503030403020204" pitchFamily="34" charset="0"/>
      <p:regular r:id="rId19"/>
      <p:bold r:id="rId20"/>
      <p:italic r:id="rId21"/>
      <p:boldItalic r:id="rId22"/>
    </p:embeddedFont>
    <p:embeddedFont>
      <p:font typeface="Source Sans Pro Semibold" panose="020F0502020204030204" pitchFamily="34" charset="0"/>
      <p:regular r:id="rId23"/>
      <p:bold r:id="rId24"/>
      <p:italic r:id="rId25"/>
      <p:boldItalic r:id="rId26"/>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F8752301-71A0-7D44-ACFB-7B0166ECE021}">
          <p14:sldIdLst>
            <p14:sldId id="435"/>
            <p14:sldId id="452"/>
          </p14:sldIdLst>
        </p14:section>
        <p14:section name="Abschnitt ohne Titel" id="{83DE1809-3C99-2240-8A32-04322345797D}">
          <p14:sldIdLst>
            <p14:sldId id="402"/>
            <p14:sldId id="453"/>
            <p14:sldId id="401"/>
            <p14:sldId id="433"/>
            <p14:sldId id="454"/>
            <p14:sldId id="451"/>
          </p14:sldIdLst>
        </p14:section>
      </p14:sectionLst>
    </p:ext>
    <p:ext uri="{EFAFB233-063F-42B5-8137-9DF3F51BA10A}">
      <p15:sldGuideLst xmlns:p15="http://schemas.microsoft.com/office/powerpoint/2012/main">
        <p15:guide id="3" orient="horz" pos="2958" userDrawn="1">
          <p15:clr>
            <a:srgbClr val="A4A3A4"/>
          </p15:clr>
        </p15:guide>
        <p15:guide id="4" orient="horz" pos="178">
          <p15:clr>
            <a:srgbClr val="A4A3A4"/>
          </p15:clr>
        </p15:guide>
        <p15:guide id="5" orient="horz" pos="395" userDrawn="1">
          <p15:clr>
            <a:srgbClr val="A4A3A4"/>
          </p15:clr>
        </p15:guide>
        <p15:guide id="9" pos="5585">
          <p15:clr>
            <a:srgbClr val="A4A3A4"/>
          </p15:clr>
        </p15:guide>
        <p15:guide id="10" pos="2883">
          <p15:clr>
            <a:srgbClr val="A4A3A4"/>
          </p15:clr>
        </p15:guide>
        <p15:guide id="13" orient="horz" pos="3239">
          <p15:clr>
            <a:srgbClr val="A4A3A4"/>
          </p15:clr>
        </p15:guide>
        <p15:guide id="14" pos="175">
          <p15:clr>
            <a:srgbClr val="A4A3A4"/>
          </p15:clr>
        </p15:guide>
        <p15:guide id="15" orient="horz">
          <p15:clr>
            <a:srgbClr val="A4A3A4"/>
          </p15:clr>
        </p15:guide>
        <p15:guide id="16" pos="2336" userDrawn="1">
          <p15:clr>
            <a:srgbClr val="A4A3A4"/>
          </p15:clr>
        </p15:guide>
        <p15:guide id="17" orient="horz" pos="533" userDrawn="1">
          <p15:clr>
            <a:srgbClr val="A4A3A4"/>
          </p15:clr>
        </p15:guide>
        <p15:guide id="18" orient="horz" pos="872" userDrawn="1">
          <p15:clr>
            <a:srgbClr val="A4A3A4"/>
          </p15:clr>
        </p15:guide>
        <p15:guide id="19" orient="horz" pos="2333" userDrawn="1">
          <p15:clr>
            <a:srgbClr val="A4A3A4"/>
          </p15:clr>
        </p15:guide>
        <p15:guide id="20" orient="horz" pos="207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chen Baumann" initials="J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700"/>
    <a:srgbClr val="E41648"/>
    <a:srgbClr val="AFAFAF"/>
    <a:srgbClr val="7FAF0D"/>
    <a:srgbClr val="ECEDEE"/>
    <a:srgbClr val="D8E6B5"/>
    <a:srgbClr val="6D8BDD"/>
    <a:srgbClr val="89BA17"/>
    <a:srgbClr val="284BAA"/>
    <a:srgbClr val="01CF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17" autoAdjust="0"/>
    <p:restoredTop sz="94011" autoAdjust="0"/>
  </p:normalViewPr>
  <p:slideViewPr>
    <p:cSldViewPr snapToGrid="0" snapToObjects="1" showGuides="1">
      <p:cViewPr varScale="1">
        <p:scale>
          <a:sx n="260" d="100"/>
          <a:sy n="260" d="100"/>
        </p:scale>
        <p:origin x="192" y="256"/>
      </p:cViewPr>
      <p:guideLst>
        <p:guide orient="horz" pos="2958"/>
        <p:guide orient="horz" pos="178"/>
        <p:guide orient="horz" pos="395"/>
        <p:guide pos="5585"/>
        <p:guide pos="2883"/>
        <p:guide orient="horz" pos="3239"/>
        <p:guide pos="175"/>
        <p:guide orient="horz"/>
        <p:guide pos="2336"/>
        <p:guide orient="horz" pos="533"/>
        <p:guide orient="horz" pos="872"/>
        <p:guide orient="horz" pos="2333"/>
        <p:guide orient="horz" pos="2074"/>
      </p:guideLst>
    </p:cSldViewPr>
  </p:slideViewPr>
  <p:outlineViewPr>
    <p:cViewPr>
      <p:scale>
        <a:sx n="33" d="100"/>
        <a:sy n="33" d="100"/>
      </p:scale>
      <p:origin x="0" y="-25836"/>
    </p:cViewPr>
  </p:outlineViewPr>
  <p:notesTextViewPr>
    <p:cViewPr>
      <p:scale>
        <a:sx n="3" d="2"/>
        <a:sy n="3" d="2"/>
      </p:scale>
      <p:origin x="0" y="0"/>
    </p:cViewPr>
  </p:notesTextViewPr>
  <p:sorterViewPr>
    <p:cViewPr>
      <p:scale>
        <a:sx n="131" d="100"/>
        <a:sy n="131" d="100"/>
      </p:scale>
      <p:origin x="0" y="-2532"/>
    </p:cViewPr>
  </p:sorterViewPr>
  <p:notesViewPr>
    <p:cSldViewPr snapToGrid="0" snapToObjects="1" showGuides="1">
      <p:cViewPr varScale="1">
        <p:scale>
          <a:sx n="120" d="100"/>
          <a:sy n="120" d="100"/>
        </p:scale>
        <p:origin x="496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customXml" Target="../customXml/item3.xml"/><Relationship Id="rId21" Type="http://schemas.openxmlformats.org/officeDocument/2006/relationships/font" Target="fonts/font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0.fntdata"/><Relationship Id="rId5" Type="http://schemas.openxmlformats.org/officeDocument/2006/relationships/slide" Target="slides/slide1.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 Id="rId22" Type="http://schemas.openxmlformats.org/officeDocument/2006/relationships/font" Target="fonts/font8.fntdata"/><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152FD3-2E20-4950-9EAF-9B478838F539}" type="datetimeFigureOut">
              <a:rPr lang="de-DE" smtClean="0"/>
              <a:t>03.10.23</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33B296-C7A6-4842-90DD-E36A30EDCCE9}" type="slidenum">
              <a:rPr lang="de-DE" smtClean="0"/>
              <a:t>‹Nr.›</a:t>
            </a:fld>
            <a:endParaRPr lang="de-DE" dirty="0"/>
          </a:p>
        </p:txBody>
      </p:sp>
    </p:spTree>
    <p:extLst>
      <p:ext uri="{BB962C8B-B14F-4D97-AF65-F5344CB8AC3E}">
        <p14:creationId xmlns:p14="http://schemas.microsoft.com/office/powerpoint/2010/main" val="8792730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C03EE4-E085-421C-8EB9-D8918328BDA1}" type="datetimeFigureOut">
              <a:rPr lang="de-DE" smtClean="0"/>
              <a:t>03.10.23</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A17F3-DB55-495E-8085-9DEBEF0474E9}" type="slidenum">
              <a:rPr lang="de-DE" smtClean="0"/>
              <a:t>‹Nr.›</a:t>
            </a:fld>
            <a:endParaRPr lang="de-DE" dirty="0"/>
          </a:p>
        </p:txBody>
      </p:sp>
    </p:spTree>
    <p:extLst>
      <p:ext uri="{BB962C8B-B14F-4D97-AF65-F5344CB8AC3E}">
        <p14:creationId xmlns:p14="http://schemas.microsoft.com/office/powerpoint/2010/main" val="1098152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0B3A17F3-DB55-495E-8085-9DEBEF0474E9}" type="slidenum">
              <a:rPr lang="de-DE" smtClean="0"/>
              <a:t>3</a:t>
            </a:fld>
            <a:endParaRPr lang="de-DE" dirty="0"/>
          </a:p>
        </p:txBody>
      </p:sp>
    </p:spTree>
    <p:extLst>
      <p:ext uri="{BB962C8B-B14F-4D97-AF65-F5344CB8AC3E}">
        <p14:creationId xmlns:p14="http://schemas.microsoft.com/office/powerpoint/2010/main" val="859957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0B3A17F3-DB55-495E-8085-9DEBEF0474E9}" type="slidenum">
              <a:rPr lang="de-DE" smtClean="0"/>
              <a:t>4</a:t>
            </a:fld>
            <a:endParaRPr lang="de-DE" dirty="0"/>
          </a:p>
        </p:txBody>
      </p:sp>
    </p:spTree>
    <p:extLst>
      <p:ext uri="{BB962C8B-B14F-4D97-AF65-F5344CB8AC3E}">
        <p14:creationId xmlns:p14="http://schemas.microsoft.com/office/powerpoint/2010/main" val="49782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200000"/>
              </a:lnSpc>
            </a:pPr>
            <a:endParaRPr lang="de-DE" dirty="0"/>
          </a:p>
        </p:txBody>
      </p:sp>
      <p:sp>
        <p:nvSpPr>
          <p:cNvPr id="4" name="Foliennummernplatzhalter 3"/>
          <p:cNvSpPr>
            <a:spLocks noGrp="1"/>
          </p:cNvSpPr>
          <p:nvPr>
            <p:ph type="sldNum" sz="quarter" idx="10"/>
          </p:nvPr>
        </p:nvSpPr>
        <p:spPr/>
        <p:txBody>
          <a:bodyPr/>
          <a:lstStyle/>
          <a:p>
            <a:fld id="{0B3A17F3-DB55-495E-8085-9DEBEF0474E9}" type="slidenum">
              <a:rPr lang="de-DE" smtClean="0"/>
              <a:t>6</a:t>
            </a:fld>
            <a:endParaRPr lang="de-DE" dirty="0"/>
          </a:p>
        </p:txBody>
      </p:sp>
    </p:spTree>
    <p:extLst>
      <p:ext uri="{BB962C8B-B14F-4D97-AF65-F5344CB8AC3E}">
        <p14:creationId xmlns:p14="http://schemas.microsoft.com/office/powerpoint/2010/main" val="4253723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200000"/>
              </a:lnSpc>
            </a:pPr>
            <a:endParaRPr lang="de-DE" dirty="0"/>
          </a:p>
        </p:txBody>
      </p:sp>
      <p:sp>
        <p:nvSpPr>
          <p:cNvPr id="4" name="Foliennummernplatzhalter 3"/>
          <p:cNvSpPr>
            <a:spLocks noGrp="1"/>
          </p:cNvSpPr>
          <p:nvPr>
            <p:ph type="sldNum" sz="quarter" idx="10"/>
          </p:nvPr>
        </p:nvSpPr>
        <p:spPr/>
        <p:txBody>
          <a:bodyPr/>
          <a:lstStyle/>
          <a:p>
            <a:fld id="{0B3A17F3-DB55-495E-8085-9DEBEF0474E9}" type="slidenum">
              <a:rPr lang="de-DE" smtClean="0"/>
              <a:t>7</a:t>
            </a:fld>
            <a:endParaRPr lang="de-DE" dirty="0"/>
          </a:p>
        </p:txBody>
      </p:sp>
    </p:spTree>
    <p:extLst>
      <p:ext uri="{BB962C8B-B14F-4D97-AF65-F5344CB8AC3E}">
        <p14:creationId xmlns:p14="http://schemas.microsoft.com/office/powerpoint/2010/main" val="20073132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A">
    <p:spTree>
      <p:nvGrpSpPr>
        <p:cNvPr id="1" name=""/>
        <p:cNvGrpSpPr/>
        <p:nvPr/>
      </p:nvGrpSpPr>
      <p:grpSpPr>
        <a:xfrm>
          <a:off x="0" y="0"/>
          <a:ext cx="0" cy="0"/>
          <a:chOff x="0" y="0"/>
          <a:chExt cx="0" cy="0"/>
        </a:xfrm>
      </p:grpSpPr>
      <p:sp>
        <p:nvSpPr>
          <p:cNvPr id="4" name="Rechteck 3"/>
          <p:cNvSpPr/>
          <p:nvPr userDrawn="1"/>
        </p:nvSpPr>
        <p:spPr>
          <a:xfrm>
            <a:off x="-2705"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 name="Titel 1"/>
          <p:cNvSpPr>
            <a:spLocks noGrp="1"/>
          </p:cNvSpPr>
          <p:nvPr>
            <p:ph type="ctrTitle" hasCustomPrompt="1"/>
          </p:nvPr>
        </p:nvSpPr>
        <p:spPr>
          <a:xfrm>
            <a:off x="1059777" y="2036824"/>
            <a:ext cx="7024460" cy="523220"/>
          </a:xfrm>
          <a:solidFill>
            <a:schemeClr val="tx2"/>
          </a:solidFill>
          <a:effectLst/>
        </p:spPr>
        <p:txBody>
          <a:bodyPr wrap="none" lIns="108000" tIns="0" rIns="108000" bIns="0" anchor="ctr" anchorCtr="0">
            <a:spAutoFit/>
          </a:bodyPr>
          <a:lstStyle>
            <a:lvl1pPr algn="ctr">
              <a:lnSpc>
                <a:spcPct val="100000"/>
              </a:lnSpc>
              <a:defRPr sz="3400" b="1" i="0" cap="all" baseline="0">
                <a:solidFill>
                  <a:schemeClr val="bg1"/>
                </a:solidFill>
                <a:effectLst/>
                <a:latin typeface="Source Sans Pro" panose="020B0503030403020204" pitchFamily="34" charset="0"/>
                <a:ea typeface="Source Sans Pro" panose="020B0503030403020204" pitchFamily="34" charset="0"/>
              </a:defRPr>
            </a:lvl1pPr>
          </a:lstStyle>
          <a:p>
            <a:r>
              <a:rPr lang="en-GB" noProof="0" dirty="0"/>
              <a:t>Insert presentation title here</a:t>
            </a:r>
          </a:p>
        </p:txBody>
      </p:sp>
      <p:sp>
        <p:nvSpPr>
          <p:cNvPr id="6" name="Textplatzhalter 5"/>
          <p:cNvSpPr>
            <a:spLocks noGrp="1"/>
          </p:cNvSpPr>
          <p:nvPr>
            <p:ph type="body" sz="quarter" idx="10" hasCustomPrompt="1"/>
          </p:nvPr>
        </p:nvSpPr>
        <p:spPr>
          <a:xfrm>
            <a:off x="282576" y="2693636"/>
            <a:ext cx="8578848" cy="542925"/>
          </a:xfrm>
          <a:effectLst/>
        </p:spPr>
        <p:txBody>
          <a:bodyPr bIns="0">
            <a:noAutofit/>
          </a:bodyPr>
          <a:lstStyle>
            <a:lvl1pPr algn="ctr">
              <a:defRPr lang="de-DE" sz="2400" kern="1200" dirty="0" smtClean="0">
                <a:solidFill>
                  <a:schemeClr val="tx1"/>
                </a:solidFill>
                <a:effectLst>
                  <a:outerShdw blurRad="177800" sx="102000" sy="102000" algn="ctr" rotWithShape="0">
                    <a:prstClr val="black">
                      <a:alpha val="4000"/>
                    </a:prstClr>
                  </a:outerShdw>
                </a:effectLst>
                <a:latin typeface="Source Sans Pro" panose="020B0503030403020204" pitchFamily="34" charset="0"/>
                <a:ea typeface="+mj-ea"/>
                <a:cs typeface="+mj-cs"/>
              </a:defRPr>
            </a:lvl1pPr>
            <a:lvl2pPr>
              <a:defRPr lang="de-DE" sz="2600" kern="1200" dirty="0" smtClean="0">
                <a:solidFill>
                  <a:schemeClr val="accent5"/>
                </a:solidFill>
                <a:latin typeface="+mj-lt"/>
                <a:ea typeface="+mj-ea"/>
                <a:cs typeface="+mj-cs"/>
              </a:defRPr>
            </a:lvl2pPr>
            <a:lvl3pPr>
              <a:defRPr lang="de-DE" sz="2600" kern="1200" dirty="0" smtClean="0">
                <a:solidFill>
                  <a:schemeClr val="accent5"/>
                </a:solidFill>
                <a:latin typeface="+mj-lt"/>
                <a:ea typeface="+mj-ea"/>
                <a:cs typeface="+mj-cs"/>
              </a:defRPr>
            </a:lvl3pPr>
            <a:lvl4pPr>
              <a:defRPr lang="de-DE" sz="2600" kern="1200" dirty="0" smtClean="0">
                <a:solidFill>
                  <a:schemeClr val="accent5"/>
                </a:solidFill>
                <a:latin typeface="+mj-lt"/>
                <a:ea typeface="+mj-ea"/>
                <a:cs typeface="+mj-cs"/>
              </a:defRPr>
            </a:lvl4pPr>
            <a:lvl5pPr>
              <a:defRPr lang="de-DE" sz="2600" kern="1200" dirty="0">
                <a:solidFill>
                  <a:schemeClr val="accent5"/>
                </a:solidFill>
                <a:latin typeface="+mj-lt"/>
                <a:ea typeface="+mj-ea"/>
                <a:cs typeface="+mj-cs"/>
              </a:defRPr>
            </a:lvl5pPr>
          </a:lstStyle>
          <a:p>
            <a:pPr lvl="0"/>
            <a:r>
              <a:rPr lang="en-GB" noProof="0" dirty="0"/>
              <a:t>Name Surname</a:t>
            </a:r>
            <a:br>
              <a:rPr lang="en-GB" noProof="0" dirty="0"/>
            </a:br>
            <a:r>
              <a:rPr lang="en-GB" noProof="0" dirty="0"/>
              <a:t>Location, Date</a:t>
            </a:r>
          </a:p>
        </p:txBody>
      </p:sp>
      <p:sp>
        <p:nvSpPr>
          <p:cNvPr id="5" name="Gleichschenkliges Dreieck 4"/>
          <p:cNvSpPr/>
          <p:nvPr userDrawn="1"/>
        </p:nvSpPr>
        <p:spPr>
          <a:xfrm rot="10800000">
            <a:off x="-4237" y="-1"/>
            <a:ext cx="1347852" cy="2517569"/>
          </a:xfrm>
          <a:prstGeom prst="triangle">
            <a:avLst>
              <a:gd name="adj" fmla="val 10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ctr"/>
            <a:endParaRPr lang="en-GB" sz="1200" noProof="0" dirty="0"/>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646819" y="182985"/>
            <a:ext cx="2298473" cy="914710"/>
          </a:xfrm>
          <a:prstGeom prst="rect">
            <a:avLst/>
          </a:prstGeom>
        </p:spPr>
      </p:pic>
      <p:pic>
        <p:nvPicPr>
          <p:cNvPr id="8" name="Grafik 7">
            <a:extLst>
              <a:ext uri="{FF2B5EF4-FFF2-40B4-BE49-F238E27FC236}">
                <a16:creationId xmlns:a16="http://schemas.microsoft.com/office/drawing/2014/main" id="{9FBA4355-7F4B-4FA6-A2D3-02E6B0460F6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47921" y="4489918"/>
            <a:ext cx="1440000" cy="238125"/>
          </a:xfrm>
          <a:prstGeom prst="rect">
            <a:avLst/>
          </a:prstGeom>
        </p:spPr>
      </p:pic>
    </p:spTree>
    <p:extLst>
      <p:ext uri="{BB962C8B-B14F-4D97-AF65-F5344CB8AC3E}">
        <p14:creationId xmlns:p14="http://schemas.microsoft.com/office/powerpoint/2010/main" val="628881673"/>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pos="5443" userDrawn="1">
          <p15:clr>
            <a:srgbClr val="FBAE40"/>
          </p15:clr>
        </p15:guide>
        <p15:guide id="4" pos="467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 statement, summary, conclusion 3">
    <p:spTree>
      <p:nvGrpSpPr>
        <p:cNvPr id="1" name=""/>
        <p:cNvGrpSpPr/>
        <p:nvPr/>
      </p:nvGrpSpPr>
      <p:grpSpPr>
        <a:xfrm>
          <a:off x="0" y="0"/>
          <a:ext cx="0" cy="0"/>
          <a:chOff x="0" y="0"/>
          <a:chExt cx="0" cy="0"/>
        </a:xfrm>
      </p:grpSpPr>
      <p:sp>
        <p:nvSpPr>
          <p:cNvPr id="5" name="Bildplatzhalter 2"/>
          <p:cNvSpPr>
            <a:spLocks noGrp="1"/>
          </p:cNvSpPr>
          <p:nvPr>
            <p:ph type="pic" sz="quarter" idx="16" hasCustomPrompt="1"/>
          </p:nvPr>
        </p:nvSpPr>
        <p:spPr>
          <a:xfrm>
            <a:off x="3162300" y="-9525"/>
            <a:ext cx="5981700" cy="5151438"/>
          </a:xfrm>
          <a:custGeom>
            <a:avLst/>
            <a:gdLst>
              <a:gd name="connsiteX0" fmla="*/ 0 w 5981700"/>
              <a:gd name="connsiteY0" fmla="*/ 0 h 5141913"/>
              <a:gd name="connsiteX1" fmla="*/ 5981700 w 5981700"/>
              <a:gd name="connsiteY1" fmla="*/ 0 h 5141913"/>
              <a:gd name="connsiteX2" fmla="*/ 5981700 w 5981700"/>
              <a:gd name="connsiteY2" fmla="*/ 5141913 h 5141913"/>
              <a:gd name="connsiteX3" fmla="*/ 0 w 5981700"/>
              <a:gd name="connsiteY3" fmla="*/ 5141913 h 5141913"/>
              <a:gd name="connsiteX4" fmla="*/ 0 w 5981700"/>
              <a:gd name="connsiteY4" fmla="*/ 0 h 5141913"/>
              <a:gd name="connsiteX0" fmla="*/ 2733675 w 5981700"/>
              <a:gd name="connsiteY0" fmla="*/ 0 h 5151438"/>
              <a:gd name="connsiteX1" fmla="*/ 5981700 w 5981700"/>
              <a:gd name="connsiteY1" fmla="*/ 9525 h 5151438"/>
              <a:gd name="connsiteX2" fmla="*/ 5981700 w 5981700"/>
              <a:gd name="connsiteY2" fmla="*/ 5151438 h 5151438"/>
              <a:gd name="connsiteX3" fmla="*/ 0 w 5981700"/>
              <a:gd name="connsiteY3" fmla="*/ 5151438 h 5151438"/>
              <a:gd name="connsiteX4" fmla="*/ 2733675 w 5981700"/>
              <a:gd name="connsiteY4" fmla="*/ 0 h 515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1700" h="5151438">
                <a:moveTo>
                  <a:pt x="2733675" y="0"/>
                </a:moveTo>
                <a:lnTo>
                  <a:pt x="5981700" y="9525"/>
                </a:lnTo>
                <a:lnTo>
                  <a:pt x="5981700" y="5151438"/>
                </a:lnTo>
                <a:lnTo>
                  <a:pt x="0" y="5151438"/>
                </a:lnTo>
                <a:lnTo>
                  <a:pt x="2733675" y="0"/>
                </a:lnTo>
                <a:close/>
              </a:path>
            </a:pathLst>
          </a:custGeom>
          <a:solidFill>
            <a:schemeClr val="bg2"/>
          </a:solidFill>
        </p:spPr>
        <p:txBody>
          <a:bodyPr lIns="1620000" anchor="ctr" anchorCtr="0"/>
          <a:lstStyle>
            <a:lvl1pPr algn="ctr">
              <a:defRPr>
                <a:solidFill>
                  <a:schemeClr val="bg1"/>
                </a:solidFill>
              </a:defRPr>
            </a:lvl1pPr>
          </a:lstStyle>
          <a:p>
            <a:r>
              <a:rPr lang="de-DE" noProof="0" dirty="0"/>
              <a:t>Insert Picture </a:t>
            </a:r>
            <a:endParaRPr lang="en-GB" noProof="0" dirty="0"/>
          </a:p>
        </p:txBody>
      </p:sp>
      <p:sp>
        <p:nvSpPr>
          <p:cNvPr id="25" name="Textplatzhalter 3"/>
          <p:cNvSpPr>
            <a:spLocks noGrp="1"/>
          </p:cNvSpPr>
          <p:nvPr>
            <p:ph type="body" sz="quarter" idx="12" hasCustomPrompt="1"/>
          </p:nvPr>
        </p:nvSpPr>
        <p:spPr>
          <a:xfrm>
            <a:off x="665430" y="862013"/>
            <a:ext cx="4187924" cy="876300"/>
          </a:xfrm>
        </p:spPr>
        <p:txBody>
          <a:bodyPr>
            <a:noAutofit/>
          </a:bodyPr>
          <a:lstStyle>
            <a:lvl1pPr>
              <a:lnSpc>
                <a:spcPct val="100000"/>
              </a:lnSpc>
              <a:spcBef>
                <a:spcPts val="0"/>
              </a:spcBef>
              <a:defRPr sz="2400" b="1" i="0">
                <a:solidFill>
                  <a:schemeClr val="tx1"/>
                </a:solidFill>
                <a:latin typeface="Source Sans Pro" panose="020B0503030403020204" pitchFamily="34" charset="0"/>
                <a:ea typeface="Source Sans Pro" panose="020B0503030403020204" pitchFamily="34" charset="0"/>
              </a:defRPr>
            </a:lvl1pPr>
            <a:lvl3pPr>
              <a:defRPr/>
            </a:lvl3pPr>
          </a:lstStyle>
          <a:p>
            <a:pPr lvl="0"/>
            <a:r>
              <a:rPr lang="en-US" noProof="0" dirty="0"/>
              <a:t>Text box for key statements,</a:t>
            </a:r>
          </a:p>
          <a:p>
            <a:pPr lvl="0"/>
            <a:r>
              <a:rPr lang="en-US" noProof="0" dirty="0"/>
              <a:t>Summaries or conclusion</a:t>
            </a:r>
            <a:endParaRPr lang="en-GB" noProof="0" dirty="0"/>
          </a:p>
        </p:txBody>
      </p:sp>
      <p:pic>
        <p:nvPicPr>
          <p:cNvPr id="23" name="Grafik 2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825798" y="4580989"/>
            <a:ext cx="1065677" cy="370973"/>
          </a:xfrm>
          <a:prstGeom prst="rect">
            <a:avLst/>
          </a:prstGeom>
        </p:spPr>
      </p:pic>
    </p:spTree>
    <p:extLst>
      <p:ext uri="{BB962C8B-B14F-4D97-AF65-F5344CB8AC3E}">
        <p14:creationId xmlns:p14="http://schemas.microsoft.com/office/powerpoint/2010/main" val="2406452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Key statement, summary, conclusion 4">
    <p:spTree>
      <p:nvGrpSpPr>
        <p:cNvPr id="1" name=""/>
        <p:cNvGrpSpPr/>
        <p:nvPr/>
      </p:nvGrpSpPr>
      <p:grpSpPr>
        <a:xfrm>
          <a:off x="0" y="0"/>
          <a:ext cx="0" cy="0"/>
          <a:chOff x="0" y="0"/>
          <a:chExt cx="0" cy="0"/>
        </a:xfrm>
      </p:grpSpPr>
      <p:sp>
        <p:nvSpPr>
          <p:cNvPr id="24" name="Rechteck 23"/>
          <p:cNvSpPr/>
          <p:nvPr userDrawn="1"/>
        </p:nvSpPr>
        <p:spPr>
          <a:xfrm>
            <a:off x="-2705"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Gleichschenkliges Dreieck 25"/>
          <p:cNvSpPr/>
          <p:nvPr userDrawn="1"/>
        </p:nvSpPr>
        <p:spPr>
          <a:xfrm>
            <a:off x="7210425" y="1539482"/>
            <a:ext cx="1929513" cy="3604018"/>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ctr"/>
            <a:endParaRPr lang="de-DE" sz="1200" dirty="0" err="1"/>
          </a:p>
        </p:txBody>
      </p:sp>
      <p:sp>
        <p:nvSpPr>
          <p:cNvPr id="25" name="Textplatzhalter 3"/>
          <p:cNvSpPr>
            <a:spLocks noGrp="1"/>
          </p:cNvSpPr>
          <p:nvPr>
            <p:ph type="body" sz="quarter" idx="12" hasCustomPrompt="1"/>
          </p:nvPr>
        </p:nvSpPr>
        <p:spPr>
          <a:xfrm>
            <a:off x="665431" y="1020857"/>
            <a:ext cx="5887770" cy="3101787"/>
          </a:xfrm>
        </p:spPr>
        <p:txBody>
          <a:bodyPr anchor="ctr">
            <a:noAutofit/>
          </a:bodyPr>
          <a:lstStyle>
            <a:lvl1pPr>
              <a:lnSpc>
                <a:spcPct val="100000"/>
              </a:lnSpc>
              <a:spcBef>
                <a:spcPts val="0"/>
              </a:spcBef>
              <a:defRPr sz="3200" b="1" i="0">
                <a:solidFill>
                  <a:schemeClr val="tx1"/>
                </a:solidFill>
                <a:latin typeface="Source Sans Pro" panose="020B0503030403020204" pitchFamily="34" charset="0"/>
                <a:ea typeface="Source Sans Pro" panose="020B0503030403020204" pitchFamily="34" charset="0"/>
              </a:defRPr>
            </a:lvl1pPr>
            <a:lvl3pPr>
              <a:defRPr/>
            </a:lvl3pPr>
          </a:lstStyle>
          <a:p>
            <a:pPr lvl="0"/>
            <a:r>
              <a:rPr lang="en-GB" noProof="0" dirty="0"/>
              <a:t>Text box for key statements,</a:t>
            </a:r>
          </a:p>
          <a:p>
            <a:pPr lvl="0"/>
            <a:r>
              <a:rPr lang="en-GB" noProof="0" dirty="0"/>
              <a:t>Summaries or conclusion</a:t>
            </a:r>
          </a:p>
        </p:txBody>
      </p:sp>
      <p:pic>
        <p:nvPicPr>
          <p:cNvPr id="23" name="Grafik 2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825798" y="4580989"/>
            <a:ext cx="1065677" cy="370973"/>
          </a:xfrm>
          <a:prstGeom prst="rect">
            <a:avLst/>
          </a:prstGeom>
        </p:spPr>
      </p:pic>
    </p:spTree>
    <p:extLst>
      <p:ext uri="{BB962C8B-B14F-4D97-AF65-F5344CB8AC3E}">
        <p14:creationId xmlns:p14="http://schemas.microsoft.com/office/powerpoint/2010/main" val="2957988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ey statement, summary, conclusion 5">
    <p:spTree>
      <p:nvGrpSpPr>
        <p:cNvPr id="1" name=""/>
        <p:cNvGrpSpPr/>
        <p:nvPr/>
      </p:nvGrpSpPr>
      <p:grpSpPr>
        <a:xfrm>
          <a:off x="0" y="0"/>
          <a:ext cx="0" cy="0"/>
          <a:chOff x="0" y="0"/>
          <a:chExt cx="0" cy="0"/>
        </a:xfrm>
      </p:grpSpPr>
      <p:sp>
        <p:nvSpPr>
          <p:cNvPr id="24" name="Rechteck 23"/>
          <p:cNvSpPr/>
          <p:nvPr userDrawn="1"/>
        </p:nvSpPr>
        <p:spPr>
          <a:xfrm>
            <a:off x="-2705"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6" name="Gleichschenkliges Dreieck 25"/>
          <p:cNvSpPr/>
          <p:nvPr userDrawn="1"/>
        </p:nvSpPr>
        <p:spPr>
          <a:xfrm>
            <a:off x="7210425" y="1539482"/>
            <a:ext cx="1929513" cy="3604018"/>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ctr"/>
            <a:endParaRPr lang="en-GB" sz="1200" noProof="0" dirty="0"/>
          </a:p>
        </p:txBody>
      </p:sp>
      <p:pic>
        <p:nvPicPr>
          <p:cNvPr id="23" name="Grafik 2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825798" y="4580989"/>
            <a:ext cx="1065677" cy="370973"/>
          </a:xfrm>
          <a:prstGeom prst="rect">
            <a:avLst/>
          </a:prstGeom>
        </p:spPr>
      </p:pic>
      <p:sp>
        <p:nvSpPr>
          <p:cNvPr id="6" name="Textplatzhalter 3"/>
          <p:cNvSpPr>
            <a:spLocks noGrp="1"/>
          </p:cNvSpPr>
          <p:nvPr>
            <p:ph type="body" sz="quarter" idx="12" hasCustomPrompt="1"/>
          </p:nvPr>
        </p:nvSpPr>
        <p:spPr>
          <a:xfrm>
            <a:off x="665431" y="1020857"/>
            <a:ext cx="5887770" cy="3101787"/>
          </a:xfrm>
        </p:spPr>
        <p:txBody>
          <a:bodyPr anchor="ctr">
            <a:noAutofit/>
          </a:bodyPr>
          <a:lstStyle>
            <a:lvl1pPr>
              <a:lnSpc>
                <a:spcPct val="100000"/>
              </a:lnSpc>
              <a:spcBef>
                <a:spcPts val="0"/>
              </a:spcBef>
              <a:defRPr sz="3200" b="1" i="0">
                <a:solidFill>
                  <a:schemeClr val="bg1"/>
                </a:solidFill>
                <a:latin typeface="Source Sans Pro" panose="020B0503030403020204" pitchFamily="34" charset="0"/>
                <a:ea typeface="Source Sans Pro" panose="020B0503030403020204" pitchFamily="34" charset="0"/>
              </a:defRPr>
            </a:lvl1pPr>
            <a:lvl3pPr>
              <a:defRPr/>
            </a:lvl3pPr>
          </a:lstStyle>
          <a:p>
            <a:pPr lvl="0"/>
            <a:r>
              <a:rPr lang="en-GB" noProof="0" dirty="0"/>
              <a:t>Text box for key statements,</a:t>
            </a:r>
          </a:p>
          <a:p>
            <a:pPr lvl="0"/>
            <a:r>
              <a:rPr lang="en-GB" noProof="0" dirty="0"/>
              <a:t>Summaries or conclusion</a:t>
            </a:r>
          </a:p>
        </p:txBody>
      </p:sp>
    </p:spTree>
    <p:extLst>
      <p:ext uri="{BB962C8B-B14F-4D97-AF65-F5344CB8AC3E}">
        <p14:creationId xmlns:p14="http://schemas.microsoft.com/office/powerpoint/2010/main" val="1589833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Headline /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87338" y="273464"/>
            <a:ext cx="8578850" cy="630636"/>
          </a:xfrm>
        </p:spPr>
        <p:txBody>
          <a:bodyPr lIns="0">
            <a:noAutofit/>
          </a:bodyPr>
          <a:lstStyle>
            <a:lvl1pPr algn="l">
              <a:defRPr sz="1800">
                <a:solidFill>
                  <a:schemeClr val="tx1"/>
                </a:solidFill>
                <a:latin typeface="+mj-lt"/>
              </a:defRPr>
            </a:lvl1pPr>
          </a:lstStyle>
          <a:p>
            <a:r>
              <a:rPr lang="en-GB" noProof="0" dirty="0"/>
              <a:t>Headline</a:t>
            </a:r>
          </a:p>
        </p:txBody>
      </p:sp>
      <p:sp>
        <p:nvSpPr>
          <p:cNvPr id="3" name="Inhaltsplatzhalter 2"/>
          <p:cNvSpPr>
            <a:spLocks noGrp="1"/>
          </p:cNvSpPr>
          <p:nvPr>
            <p:ph idx="1" hasCustomPrompt="1"/>
          </p:nvPr>
        </p:nvSpPr>
        <p:spPr>
          <a:xfrm>
            <a:off x="287338" y="1103313"/>
            <a:ext cx="8578850" cy="3213100"/>
          </a:xfrm>
        </p:spPr>
        <p:txBody>
          <a:bodyPr lIns="0">
            <a:noAutofit/>
          </a:bodyPr>
          <a:lstStyle>
            <a:lvl1pPr marL="0" indent="0" algn="l">
              <a:buNone/>
              <a:defRPr sz="1400" b="0">
                <a:solidFill>
                  <a:schemeClr val="tx1"/>
                </a:solidFill>
                <a:latin typeface="+mn-lt"/>
              </a:defRPr>
            </a:lvl1pPr>
            <a:lvl2pPr marL="180975" indent="-180975" algn="l">
              <a:buFontTx/>
              <a:buBlip>
                <a:blip r:embed="rId2"/>
              </a:buBlip>
              <a:defRPr sz="1200">
                <a:solidFill>
                  <a:schemeClr val="tx1"/>
                </a:solidFill>
              </a:defRPr>
            </a:lvl2pPr>
            <a:lvl3pPr marL="361950" indent="-180975" algn="l">
              <a:buFont typeface="Symbol" panose="05050102010706020507" pitchFamily="18" charset="2"/>
              <a:buChar char="-"/>
              <a:defRPr sz="1200">
                <a:solidFill>
                  <a:schemeClr val="tx1"/>
                </a:solidFill>
              </a:defRPr>
            </a:lvl3pPr>
            <a:lvl4pPr marL="541338" indent="-179388" algn="l">
              <a:buFont typeface="Symbol" panose="05050102010706020507" pitchFamily="18" charset="2"/>
              <a:buChar char="-"/>
              <a:defRPr sz="1200">
                <a:solidFill>
                  <a:schemeClr val="tx1"/>
                </a:solidFill>
              </a:defRPr>
            </a:lvl4pPr>
            <a:lvl5pPr marL="722313" indent="-180975" algn="l">
              <a:buFont typeface="Symbol" panose="05050102010706020507" pitchFamily="18" charset="2"/>
              <a:buChar char="-"/>
              <a:defRPr sz="1200">
                <a:solidFill>
                  <a:schemeClr val="tx1"/>
                </a:solidFill>
              </a:defRPr>
            </a:lvl5pPr>
          </a:lstStyle>
          <a:p>
            <a:pPr lvl="0"/>
            <a:r>
              <a:rPr lang="en-GB" noProof="0" dirty="0"/>
              <a:t>Edit master format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ußzeilenplatzhalter 4"/>
          <p:cNvSpPr>
            <a:spLocks noGrp="1"/>
          </p:cNvSpPr>
          <p:nvPr>
            <p:ph type="ftr" sz="quarter" idx="3"/>
          </p:nvPr>
        </p:nvSpPr>
        <p:spPr>
          <a:xfrm>
            <a:off x="632553" y="4697690"/>
            <a:ext cx="4233862" cy="273844"/>
          </a:xfrm>
          <a:prstGeom prst="rect">
            <a:avLst/>
          </a:prstGeom>
        </p:spPr>
        <p:txBody>
          <a:bodyPr vert="horz" lIns="0" tIns="45720" rIns="91440" bIns="45720" rtlCol="0" anchor="ctr">
            <a:noAutofit/>
          </a:bodyPr>
          <a:lstStyle>
            <a:lvl1pPr algn="l">
              <a:defRPr sz="800">
                <a:solidFill>
                  <a:schemeClr val="tx1"/>
                </a:solidFill>
              </a:defRPr>
            </a:lvl1pPr>
          </a:lstStyle>
          <a:p>
            <a:r>
              <a:rPr lang="en-GB" noProof="0" dirty="0"/>
              <a:t>Presentation title</a:t>
            </a:r>
          </a:p>
        </p:txBody>
      </p:sp>
      <p:sp>
        <p:nvSpPr>
          <p:cNvPr id="7" name="Foliennummernplatzhalter 3"/>
          <p:cNvSpPr>
            <a:spLocks noGrp="1"/>
          </p:cNvSpPr>
          <p:nvPr>
            <p:ph type="sldNum" sz="quarter" idx="4"/>
          </p:nvPr>
        </p:nvSpPr>
        <p:spPr>
          <a:xfrm>
            <a:off x="287338" y="4696897"/>
            <a:ext cx="345215" cy="274637"/>
          </a:xfrm>
          <a:prstGeom prst="rect">
            <a:avLst/>
          </a:prstGeom>
        </p:spPr>
        <p:txBody>
          <a:bodyPr vert="horz" lIns="0" tIns="45720" rIns="91440" bIns="45720" rtlCol="0" anchor="ctr">
            <a:noAutofit/>
          </a:bodyPr>
          <a:lstStyle>
            <a:lvl1pPr algn="l">
              <a:defRPr lang="de-DE" sz="800" kern="1200" smtClean="0">
                <a:solidFill>
                  <a:schemeClr val="tx1"/>
                </a:solidFill>
                <a:latin typeface="+mn-lt"/>
                <a:ea typeface="+mn-ea"/>
                <a:cs typeface="+mn-cs"/>
              </a:defRPr>
            </a:lvl1pPr>
          </a:lstStyle>
          <a:p>
            <a:fld id="{B89C22EB-05CF-4BDC-9A7F-0F70BDD11CFB}" type="slidenum">
              <a:rPr lang="en-GB" noProof="0" smtClean="0"/>
              <a:pPr/>
              <a:t>‹Nr.›</a:t>
            </a:fld>
            <a:endParaRPr lang="en-GB" noProof="0" dirty="0"/>
          </a:p>
        </p:txBody>
      </p:sp>
    </p:spTree>
    <p:extLst>
      <p:ext uri="{BB962C8B-B14F-4D97-AF65-F5344CB8AC3E}">
        <p14:creationId xmlns:p14="http://schemas.microsoft.com/office/powerpoint/2010/main" val="4179398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line / subheadline / content">
    <p:spTree>
      <p:nvGrpSpPr>
        <p:cNvPr id="1" name=""/>
        <p:cNvGrpSpPr/>
        <p:nvPr/>
      </p:nvGrpSpPr>
      <p:grpSpPr>
        <a:xfrm>
          <a:off x="0" y="0"/>
          <a:ext cx="0" cy="0"/>
          <a:chOff x="0" y="0"/>
          <a:chExt cx="0" cy="0"/>
        </a:xfrm>
      </p:grpSpPr>
      <p:sp>
        <p:nvSpPr>
          <p:cNvPr id="6" name="Textplatzhalter 5"/>
          <p:cNvSpPr>
            <a:spLocks noGrp="1"/>
          </p:cNvSpPr>
          <p:nvPr>
            <p:ph type="body" sz="quarter" idx="12" hasCustomPrompt="1"/>
          </p:nvPr>
        </p:nvSpPr>
        <p:spPr>
          <a:xfrm>
            <a:off x="287338" y="550002"/>
            <a:ext cx="8578850" cy="295275"/>
          </a:xfrm>
        </p:spPr>
        <p:txBody>
          <a:bodyPr bIns="0">
            <a:noAutofit/>
          </a:bodyPr>
          <a:lstStyle>
            <a:lvl1pPr>
              <a:defRPr lang="de-DE" sz="1800" kern="1200" dirty="0" smtClean="0">
                <a:solidFill>
                  <a:schemeClr val="tx1"/>
                </a:solidFill>
                <a:latin typeface="Source Sans Pro" panose="020B0503030403020204" pitchFamily="34" charset="0"/>
                <a:ea typeface="+mj-ea"/>
                <a:cs typeface="+mj-cs"/>
              </a:defRPr>
            </a:lvl1pPr>
            <a:lvl2pPr>
              <a:defRPr lang="de-DE" sz="1800" kern="1200" dirty="0" smtClean="0">
                <a:solidFill>
                  <a:schemeClr val="tx1"/>
                </a:solidFill>
                <a:latin typeface="+mj-lt"/>
                <a:ea typeface="+mj-ea"/>
                <a:cs typeface="+mj-cs"/>
              </a:defRPr>
            </a:lvl2pPr>
            <a:lvl3pPr>
              <a:defRPr lang="de-DE" sz="1800" kern="1200" dirty="0" smtClean="0">
                <a:solidFill>
                  <a:schemeClr val="tx1"/>
                </a:solidFill>
                <a:latin typeface="+mj-lt"/>
                <a:ea typeface="+mj-ea"/>
                <a:cs typeface="+mj-cs"/>
              </a:defRPr>
            </a:lvl3pPr>
            <a:lvl4pPr>
              <a:defRPr lang="de-DE" sz="1800" kern="1200" dirty="0" smtClean="0">
                <a:solidFill>
                  <a:schemeClr val="tx1"/>
                </a:solidFill>
                <a:latin typeface="+mj-lt"/>
                <a:ea typeface="+mj-ea"/>
                <a:cs typeface="+mj-cs"/>
              </a:defRPr>
            </a:lvl4pPr>
            <a:lvl5pPr>
              <a:defRPr lang="de-DE" sz="1800" kern="1200" dirty="0">
                <a:solidFill>
                  <a:schemeClr val="tx1"/>
                </a:solidFill>
                <a:latin typeface="+mj-lt"/>
                <a:ea typeface="+mj-ea"/>
                <a:cs typeface="+mj-cs"/>
              </a:defRPr>
            </a:lvl5pPr>
          </a:lstStyle>
          <a:p>
            <a:pPr lvl="0"/>
            <a:r>
              <a:rPr lang="en-GB" noProof="0" dirty="0"/>
              <a:t>Subheadline</a:t>
            </a:r>
          </a:p>
        </p:txBody>
      </p:sp>
      <p:sp>
        <p:nvSpPr>
          <p:cNvPr id="2" name="Titel 1"/>
          <p:cNvSpPr>
            <a:spLocks noGrp="1"/>
          </p:cNvSpPr>
          <p:nvPr>
            <p:ph type="title" hasCustomPrompt="1"/>
          </p:nvPr>
        </p:nvSpPr>
        <p:spPr>
          <a:xfrm>
            <a:off x="287338" y="273464"/>
            <a:ext cx="8578850" cy="267874"/>
          </a:xfrm>
        </p:spPr>
        <p:txBody>
          <a:bodyPr lIns="0">
            <a:noAutofit/>
          </a:bodyPr>
          <a:lstStyle>
            <a:lvl1pPr algn="l">
              <a:defRPr sz="1800">
                <a:solidFill>
                  <a:schemeClr val="tx1"/>
                </a:solidFill>
              </a:defRPr>
            </a:lvl1pPr>
          </a:lstStyle>
          <a:p>
            <a:r>
              <a:rPr lang="en-GB" noProof="0" dirty="0"/>
              <a:t>Headline</a:t>
            </a:r>
          </a:p>
        </p:txBody>
      </p:sp>
      <p:sp>
        <p:nvSpPr>
          <p:cNvPr id="3" name="Inhaltsplatzhalter 2"/>
          <p:cNvSpPr>
            <a:spLocks noGrp="1"/>
          </p:cNvSpPr>
          <p:nvPr>
            <p:ph idx="1" hasCustomPrompt="1"/>
          </p:nvPr>
        </p:nvSpPr>
        <p:spPr>
          <a:xfrm>
            <a:off x="287338" y="1103313"/>
            <a:ext cx="8578850" cy="3213100"/>
          </a:xfrm>
        </p:spPr>
        <p:txBody>
          <a:bodyPr lIns="0">
            <a:noAutofit/>
          </a:bodyPr>
          <a:lstStyle>
            <a:lvl1pPr marL="0" indent="0" algn="l">
              <a:buNone/>
              <a:defRPr sz="1400" b="0">
                <a:solidFill>
                  <a:schemeClr val="tx1"/>
                </a:solidFill>
                <a:latin typeface="+mn-lt"/>
              </a:defRPr>
            </a:lvl1pPr>
            <a:lvl2pPr marL="180975" indent="-180975" algn="l">
              <a:buFontTx/>
              <a:buBlip>
                <a:blip r:embed="rId2"/>
              </a:buBlip>
              <a:defRPr sz="1200">
                <a:solidFill>
                  <a:schemeClr val="tx1"/>
                </a:solidFill>
              </a:defRPr>
            </a:lvl2pPr>
            <a:lvl3pPr marL="361950" indent="-180975" algn="l">
              <a:buFont typeface="Symbol" panose="05050102010706020507" pitchFamily="18" charset="2"/>
              <a:buChar char="-"/>
              <a:defRPr sz="1200">
                <a:solidFill>
                  <a:schemeClr val="tx1"/>
                </a:solidFill>
              </a:defRPr>
            </a:lvl3pPr>
            <a:lvl4pPr marL="541338" indent="-179388" algn="l">
              <a:buFont typeface="Symbol" panose="05050102010706020507" pitchFamily="18" charset="2"/>
              <a:buChar char="-"/>
              <a:defRPr sz="1200">
                <a:solidFill>
                  <a:schemeClr val="tx1"/>
                </a:solidFill>
              </a:defRPr>
            </a:lvl4pPr>
            <a:lvl5pPr marL="722313" indent="-180975" algn="l">
              <a:buFont typeface="Symbol" panose="05050102010706020507" pitchFamily="18" charset="2"/>
              <a:buChar char="-"/>
              <a:defRPr sz="1200">
                <a:solidFill>
                  <a:schemeClr val="tx1"/>
                </a:solidFill>
              </a:defRPr>
            </a:lvl5pPr>
          </a:lstStyle>
          <a:p>
            <a:pPr lvl="0"/>
            <a:r>
              <a:rPr lang="en-GB" noProof="0" dirty="0"/>
              <a:t>Edit master format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Fußzeilenplatzhalter 4"/>
          <p:cNvSpPr>
            <a:spLocks noGrp="1"/>
          </p:cNvSpPr>
          <p:nvPr>
            <p:ph type="ftr" sz="quarter" idx="3"/>
          </p:nvPr>
        </p:nvSpPr>
        <p:spPr>
          <a:xfrm>
            <a:off x="632553" y="4697690"/>
            <a:ext cx="4233862" cy="273844"/>
          </a:xfrm>
          <a:prstGeom prst="rect">
            <a:avLst/>
          </a:prstGeom>
        </p:spPr>
        <p:txBody>
          <a:bodyPr vert="horz" lIns="0" tIns="45720" rIns="91440" bIns="45720" rtlCol="0" anchor="ctr">
            <a:noAutofit/>
          </a:bodyPr>
          <a:lstStyle>
            <a:lvl1pPr algn="l">
              <a:defRPr sz="800">
                <a:solidFill>
                  <a:schemeClr val="tx1"/>
                </a:solidFill>
              </a:defRPr>
            </a:lvl1pPr>
          </a:lstStyle>
          <a:p>
            <a:r>
              <a:rPr lang="en-GB" noProof="0" dirty="0"/>
              <a:t>Presentation title</a:t>
            </a:r>
          </a:p>
        </p:txBody>
      </p:sp>
      <p:sp>
        <p:nvSpPr>
          <p:cNvPr id="8" name="Foliennummernplatzhalter 3"/>
          <p:cNvSpPr>
            <a:spLocks noGrp="1"/>
          </p:cNvSpPr>
          <p:nvPr>
            <p:ph type="sldNum" sz="quarter" idx="4"/>
          </p:nvPr>
        </p:nvSpPr>
        <p:spPr>
          <a:xfrm>
            <a:off x="287338" y="4696897"/>
            <a:ext cx="345215" cy="274637"/>
          </a:xfrm>
          <a:prstGeom prst="rect">
            <a:avLst/>
          </a:prstGeom>
        </p:spPr>
        <p:txBody>
          <a:bodyPr vert="horz" lIns="0" tIns="45720" rIns="91440" bIns="45720" rtlCol="0" anchor="ctr">
            <a:noAutofit/>
          </a:bodyPr>
          <a:lstStyle>
            <a:lvl1pPr algn="l">
              <a:defRPr lang="de-DE" sz="800" kern="1200" smtClean="0">
                <a:solidFill>
                  <a:schemeClr val="tx1"/>
                </a:solidFill>
                <a:latin typeface="+mn-lt"/>
                <a:ea typeface="+mn-ea"/>
                <a:cs typeface="+mn-cs"/>
              </a:defRPr>
            </a:lvl1pPr>
          </a:lstStyle>
          <a:p>
            <a:fld id="{B89C22EB-05CF-4BDC-9A7F-0F70BDD11CFB}" type="slidenum">
              <a:rPr lang="en-GB" noProof="0" smtClean="0"/>
              <a:pPr/>
              <a:t>‹Nr.›</a:t>
            </a:fld>
            <a:endParaRPr lang="en-GB" noProof="0" dirty="0"/>
          </a:p>
        </p:txBody>
      </p:sp>
    </p:spTree>
    <p:extLst>
      <p:ext uri="{BB962C8B-B14F-4D97-AF65-F5344CB8AC3E}">
        <p14:creationId xmlns:p14="http://schemas.microsoft.com/office/powerpoint/2010/main" val="214631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subtitle / content LARGE">
    <p:spTree>
      <p:nvGrpSpPr>
        <p:cNvPr id="1" name=""/>
        <p:cNvGrpSpPr/>
        <p:nvPr/>
      </p:nvGrpSpPr>
      <p:grpSpPr>
        <a:xfrm>
          <a:off x="0" y="0"/>
          <a:ext cx="0" cy="0"/>
          <a:chOff x="0" y="0"/>
          <a:chExt cx="0" cy="0"/>
        </a:xfrm>
      </p:grpSpPr>
      <p:sp>
        <p:nvSpPr>
          <p:cNvPr id="4" name="Rechteck 3"/>
          <p:cNvSpPr/>
          <p:nvPr userDrawn="1"/>
        </p:nvSpPr>
        <p:spPr>
          <a:xfrm>
            <a:off x="7467600" y="4095750"/>
            <a:ext cx="1676400" cy="1047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6" name="Textplatzhalter 5"/>
          <p:cNvSpPr>
            <a:spLocks noGrp="1"/>
          </p:cNvSpPr>
          <p:nvPr>
            <p:ph type="body" sz="quarter" idx="12" hasCustomPrompt="1"/>
          </p:nvPr>
        </p:nvSpPr>
        <p:spPr>
          <a:xfrm>
            <a:off x="287338" y="550002"/>
            <a:ext cx="8578850" cy="295275"/>
          </a:xfrm>
        </p:spPr>
        <p:txBody>
          <a:bodyPr bIns="0">
            <a:noAutofit/>
          </a:bodyPr>
          <a:lstStyle>
            <a:lvl1pPr>
              <a:defRPr lang="de-DE" sz="1800" kern="1200" dirty="0" smtClean="0">
                <a:solidFill>
                  <a:schemeClr val="tx1"/>
                </a:solidFill>
                <a:latin typeface="Source Sans Pro" panose="020B0503030403020204" pitchFamily="34" charset="0"/>
                <a:ea typeface="+mj-ea"/>
                <a:cs typeface="+mj-cs"/>
              </a:defRPr>
            </a:lvl1pPr>
            <a:lvl2pPr>
              <a:defRPr lang="de-DE" sz="1800" kern="1200" dirty="0" smtClean="0">
                <a:solidFill>
                  <a:schemeClr val="tx1"/>
                </a:solidFill>
                <a:latin typeface="+mj-lt"/>
                <a:ea typeface="+mj-ea"/>
                <a:cs typeface="+mj-cs"/>
              </a:defRPr>
            </a:lvl2pPr>
            <a:lvl3pPr>
              <a:defRPr lang="de-DE" sz="1800" kern="1200" dirty="0" smtClean="0">
                <a:solidFill>
                  <a:schemeClr val="tx1"/>
                </a:solidFill>
                <a:latin typeface="+mj-lt"/>
                <a:ea typeface="+mj-ea"/>
                <a:cs typeface="+mj-cs"/>
              </a:defRPr>
            </a:lvl3pPr>
            <a:lvl4pPr>
              <a:defRPr lang="de-DE" sz="1800" kern="1200" dirty="0" smtClean="0">
                <a:solidFill>
                  <a:schemeClr val="tx1"/>
                </a:solidFill>
                <a:latin typeface="+mj-lt"/>
                <a:ea typeface="+mj-ea"/>
                <a:cs typeface="+mj-cs"/>
              </a:defRPr>
            </a:lvl4pPr>
            <a:lvl5pPr>
              <a:defRPr lang="de-DE" sz="1800" kern="1200" dirty="0">
                <a:solidFill>
                  <a:schemeClr val="tx1"/>
                </a:solidFill>
                <a:latin typeface="+mj-lt"/>
                <a:ea typeface="+mj-ea"/>
                <a:cs typeface="+mj-cs"/>
              </a:defRPr>
            </a:lvl5pPr>
          </a:lstStyle>
          <a:p>
            <a:pPr lvl="0"/>
            <a:r>
              <a:rPr lang="en-GB" noProof="0" dirty="0"/>
              <a:t>Subheadline</a:t>
            </a:r>
          </a:p>
        </p:txBody>
      </p:sp>
      <p:sp>
        <p:nvSpPr>
          <p:cNvPr id="2" name="Titel 1"/>
          <p:cNvSpPr>
            <a:spLocks noGrp="1"/>
          </p:cNvSpPr>
          <p:nvPr>
            <p:ph type="title" hasCustomPrompt="1"/>
          </p:nvPr>
        </p:nvSpPr>
        <p:spPr>
          <a:xfrm>
            <a:off x="287338" y="273464"/>
            <a:ext cx="8578850" cy="267874"/>
          </a:xfrm>
        </p:spPr>
        <p:txBody>
          <a:bodyPr lIns="0">
            <a:noAutofit/>
          </a:bodyPr>
          <a:lstStyle>
            <a:lvl1pPr algn="l">
              <a:defRPr sz="1800">
                <a:solidFill>
                  <a:schemeClr val="tx1"/>
                </a:solidFill>
              </a:defRPr>
            </a:lvl1pPr>
          </a:lstStyle>
          <a:p>
            <a:r>
              <a:rPr lang="en-GB" noProof="0" dirty="0"/>
              <a:t>Headline</a:t>
            </a:r>
          </a:p>
        </p:txBody>
      </p:sp>
      <p:sp>
        <p:nvSpPr>
          <p:cNvPr id="3" name="Inhaltsplatzhalter 2"/>
          <p:cNvSpPr>
            <a:spLocks noGrp="1"/>
          </p:cNvSpPr>
          <p:nvPr>
            <p:ph idx="1" hasCustomPrompt="1"/>
          </p:nvPr>
        </p:nvSpPr>
        <p:spPr>
          <a:xfrm>
            <a:off x="287338" y="1103312"/>
            <a:ext cx="8578850" cy="3594377"/>
          </a:xfrm>
        </p:spPr>
        <p:txBody>
          <a:bodyPr lIns="0">
            <a:noAutofit/>
          </a:bodyPr>
          <a:lstStyle>
            <a:lvl1pPr marL="0" indent="0" algn="l">
              <a:buNone/>
              <a:defRPr sz="1400" b="0">
                <a:solidFill>
                  <a:schemeClr val="tx1"/>
                </a:solidFill>
                <a:latin typeface="+mn-lt"/>
              </a:defRPr>
            </a:lvl1pPr>
            <a:lvl2pPr marL="180975" indent="-180975" algn="l">
              <a:buFontTx/>
              <a:buBlip>
                <a:blip r:embed="rId2"/>
              </a:buBlip>
              <a:defRPr sz="1200">
                <a:solidFill>
                  <a:schemeClr val="tx1"/>
                </a:solidFill>
              </a:defRPr>
            </a:lvl2pPr>
            <a:lvl3pPr marL="361950" indent="-180975" algn="l">
              <a:buFont typeface="Symbol" panose="05050102010706020507" pitchFamily="18" charset="2"/>
              <a:buChar char="-"/>
              <a:defRPr sz="1200">
                <a:solidFill>
                  <a:schemeClr val="tx1"/>
                </a:solidFill>
              </a:defRPr>
            </a:lvl3pPr>
            <a:lvl4pPr marL="541338" indent="-179388" algn="l">
              <a:buFont typeface="Symbol" panose="05050102010706020507" pitchFamily="18" charset="2"/>
              <a:buChar char="-"/>
              <a:defRPr sz="1200">
                <a:solidFill>
                  <a:schemeClr val="tx1"/>
                </a:solidFill>
              </a:defRPr>
            </a:lvl4pPr>
            <a:lvl5pPr marL="722313" indent="-180975" algn="l">
              <a:buFont typeface="Symbol" panose="05050102010706020507" pitchFamily="18" charset="2"/>
              <a:buChar char="-"/>
              <a:defRPr sz="1200">
                <a:solidFill>
                  <a:schemeClr val="tx1"/>
                </a:solidFill>
              </a:defRPr>
            </a:lvl5pPr>
          </a:lstStyle>
          <a:p>
            <a:pPr lvl="0"/>
            <a:r>
              <a:rPr lang="en-GB" noProof="0" dirty="0"/>
              <a:t>Edit master format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Fußzeilenplatzhalter 4"/>
          <p:cNvSpPr>
            <a:spLocks noGrp="1"/>
          </p:cNvSpPr>
          <p:nvPr>
            <p:ph type="ftr" sz="quarter" idx="3"/>
          </p:nvPr>
        </p:nvSpPr>
        <p:spPr>
          <a:xfrm>
            <a:off x="632553" y="4697690"/>
            <a:ext cx="4233862" cy="273844"/>
          </a:xfrm>
          <a:prstGeom prst="rect">
            <a:avLst/>
          </a:prstGeom>
        </p:spPr>
        <p:txBody>
          <a:bodyPr vert="horz" lIns="0" tIns="45720" rIns="91440" bIns="45720" rtlCol="0" anchor="ctr">
            <a:noAutofit/>
          </a:bodyPr>
          <a:lstStyle>
            <a:lvl1pPr algn="l">
              <a:defRPr sz="800">
                <a:solidFill>
                  <a:schemeClr val="tx1"/>
                </a:solidFill>
              </a:defRPr>
            </a:lvl1pPr>
          </a:lstStyle>
          <a:p>
            <a:r>
              <a:rPr lang="en-GB" dirty="0"/>
              <a:t>Presentation title</a:t>
            </a:r>
          </a:p>
        </p:txBody>
      </p:sp>
      <p:sp>
        <p:nvSpPr>
          <p:cNvPr id="9" name="Foliennummernplatzhalter 3"/>
          <p:cNvSpPr>
            <a:spLocks noGrp="1"/>
          </p:cNvSpPr>
          <p:nvPr>
            <p:ph type="sldNum" sz="quarter" idx="4"/>
          </p:nvPr>
        </p:nvSpPr>
        <p:spPr>
          <a:xfrm>
            <a:off x="287338" y="4696897"/>
            <a:ext cx="345215" cy="274637"/>
          </a:xfrm>
          <a:prstGeom prst="rect">
            <a:avLst/>
          </a:prstGeom>
        </p:spPr>
        <p:txBody>
          <a:bodyPr vert="horz" lIns="0" tIns="45720" rIns="91440" bIns="45720" rtlCol="0" anchor="ctr">
            <a:noAutofit/>
          </a:bodyPr>
          <a:lstStyle>
            <a:lvl1pPr algn="l">
              <a:defRPr lang="de-DE" sz="800" kern="1200" smtClean="0">
                <a:solidFill>
                  <a:schemeClr val="tx1"/>
                </a:solidFill>
                <a:latin typeface="+mn-lt"/>
                <a:ea typeface="+mn-ea"/>
                <a:cs typeface="+mn-cs"/>
              </a:defRPr>
            </a:lvl1pPr>
          </a:lstStyle>
          <a:p>
            <a:fld id="{B89C22EB-05CF-4BDC-9A7F-0F70BDD11CFB}" type="slidenum">
              <a:rPr lang="en-GB" noProof="0" smtClean="0"/>
              <a:pPr/>
              <a:t>‹Nr.›</a:t>
            </a:fld>
            <a:endParaRPr lang="en-GB" noProof="0" dirty="0"/>
          </a:p>
        </p:txBody>
      </p:sp>
    </p:spTree>
    <p:extLst>
      <p:ext uri="{BB962C8B-B14F-4D97-AF65-F5344CB8AC3E}">
        <p14:creationId xmlns:p14="http://schemas.microsoft.com/office/powerpoint/2010/main" val="2587163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line / subheadline / double content">
    <p:spTree>
      <p:nvGrpSpPr>
        <p:cNvPr id="1" name=""/>
        <p:cNvGrpSpPr/>
        <p:nvPr/>
      </p:nvGrpSpPr>
      <p:grpSpPr>
        <a:xfrm>
          <a:off x="0" y="0"/>
          <a:ext cx="0" cy="0"/>
          <a:chOff x="0" y="0"/>
          <a:chExt cx="0" cy="0"/>
        </a:xfrm>
      </p:grpSpPr>
      <p:sp>
        <p:nvSpPr>
          <p:cNvPr id="6" name="Textplatzhalter 5"/>
          <p:cNvSpPr>
            <a:spLocks noGrp="1"/>
          </p:cNvSpPr>
          <p:nvPr>
            <p:ph type="body" sz="quarter" idx="12" hasCustomPrompt="1"/>
          </p:nvPr>
        </p:nvSpPr>
        <p:spPr>
          <a:xfrm>
            <a:off x="287338" y="550002"/>
            <a:ext cx="8578850" cy="295275"/>
          </a:xfrm>
        </p:spPr>
        <p:txBody>
          <a:bodyPr bIns="0">
            <a:noAutofit/>
          </a:bodyPr>
          <a:lstStyle>
            <a:lvl1pPr>
              <a:defRPr lang="de-DE" sz="1800" kern="1200" dirty="0" smtClean="0">
                <a:solidFill>
                  <a:schemeClr val="tx1"/>
                </a:solidFill>
                <a:latin typeface="Source Sans Pro" panose="020B0503030403020204" pitchFamily="34" charset="0"/>
                <a:ea typeface="+mj-ea"/>
                <a:cs typeface="+mj-cs"/>
              </a:defRPr>
            </a:lvl1pPr>
            <a:lvl2pPr>
              <a:defRPr lang="de-DE" sz="1800" kern="1200" dirty="0" smtClean="0">
                <a:solidFill>
                  <a:schemeClr val="tx1"/>
                </a:solidFill>
                <a:latin typeface="+mj-lt"/>
                <a:ea typeface="+mj-ea"/>
                <a:cs typeface="+mj-cs"/>
              </a:defRPr>
            </a:lvl2pPr>
            <a:lvl3pPr>
              <a:defRPr lang="de-DE" sz="1800" kern="1200" dirty="0" smtClean="0">
                <a:solidFill>
                  <a:schemeClr val="tx1"/>
                </a:solidFill>
                <a:latin typeface="+mj-lt"/>
                <a:ea typeface="+mj-ea"/>
                <a:cs typeface="+mj-cs"/>
              </a:defRPr>
            </a:lvl3pPr>
            <a:lvl4pPr>
              <a:defRPr lang="de-DE" sz="1800" kern="1200" dirty="0" smtClean="0">
                <a:solidFill>
                  <a:schemeClr val="tx1"/>
                </a:solidFill>
                <a:latin typeface="+mj-lt"/>
                <a:ea typeface="+mj-ea"/>
                <a:cs typeface="+mj-cs"/>
              </a:defRPr>
            </a:lvl4pPr>
            <a:lvl5pPr>
              <a:defRPr lang="de-DE" sz="1800" kern="1200" dirty="0">
                <a:solidFill>
                  <a:schemeClr val="tx1"/>
                </a:solidFill>
                <a:latin typeface="+mj-lt"/>
                <a:ea typeface="+mj-ea"/>
                <a:cs typeface="+mj-cs"/>
              </a:defRPr>
            </a:lvl5pPr>
          </a:lstStyle>
          <a:p>
            <a:pPr lvl="0"/>
            <a:r>
              <a:rPr lang="en-GB" noProof="0" dirty="0"/>
              <a:t>Subheadline</a:t>
            </a:r>
          </a:p>
        </p:txBody>
      </p:sp>
      <p:sp>
        <p:nvSpPr>
          <p:cNvPr id="2" name="Titel 1"/>
          <p:cNvSpPr>
            <a:spLocks noGrp="1"/>
          </p:cNvSpPr>
          <p:nvPr>
            <p:ph type="title" hasCustomPrompt="1"/>
          </p:nvPr>
        </p:nvSpPr>
        <p:spPr>
          <a:xfrm>
            <a:off x="287338" y="273464"/>
            <a:ext cx="8578850" cy="267874"/>
          </a:xfrm>
        </p:spPr>
        <p:txBody>
          <a:bodyPr lIns="0">
            <a:noAutofit/>
          </a:bodyPr>
          <a:lstStyle>
            <a:lvl1pPr algn="l">
              <a:defRPr sz="1800">
                <a:solidFill>
                  <a:schemeClr val="tx1"/>
                </a:solidFill>
              </a:defRPr>
            </a:lvl1pPr>
          </a:lstStyle>
          <a:p>
            <a:r>
              <a:rPr lang="en-GB" noProof="0" dirty="0"/>
              <a:t>Headline</a:t>
            </a:r>
          </a:p>
        </p:txBody>
      </p:sp>
      <p:sp>
        <p:nvSpPr>
          <p:cNvPr id="3" name="Inhaltsplatzhalter 2"/>
          <p:cNvSpPr>
            <a:spLocks noGrp="1"/>
          </p:cNvSpPr>
          <p:nvPr>
            <p:ph idx="1" hasCustomPrompt="1"/>
          </p:nvPr>
        </p:nvSpPr>
        <p:spPr>
          <a:xfrm>
            <a:off x="287338" y="1103313"/>
            <a:ext cx="4183062" cy="3233737"/>
          </a:xfrm>
        </p:spPr>
        <p:txBody>
          <a:bodyPr lIns="0">
            <a:noAutofit/>
          </a:bodyPr>
          <a:lstStyle>
            <a:lvl1pPr marL="0" indent="0" algn="l">
              <a:buNone/>
              <a:defRPr sz="1400" b="0">
                <a:solidFill>
                  <a:schemeClr val="tx1"/>
                </a:solidFill>
                <a:latin typeface="+mn-lt"/>
              </a:defRPr>
            </a:lvl1pPr>
            <a:lvl2pPr marL="180975" indent="-180975" algn="l">
              <a:buFontTx/>
              <a:buBlip>
                <a:blip r:embed="rId2"/>
              </a:buBlip>
              <a:defRPr sz="1200">
                <a:solidFill>
                  <a:schemeClr val="tx1"/>
                </a:solidFill>
              </a:defRPr>
            </a:lvl2pPr>
            <a:lvl3pPr marL="361950" indent="-180975" algn="l">
              <a:buFont typeface="Symbol" panose="05050102010706020507" pitchFamily="18" charset="2"/>
              <a:buChar char="-"/>
              <a:defRPr sz="1200">
                <a:solidFill>
                  <a:schemeClr val="tx1"/>
                </a:solidFill>
              </a:defRPr>
            </a:lvl3pPr>
            <a:lvl4pPr marL="541338" indent="-179388" algn="l">
              <a:buFont typeface="Symbol" panose="05050102010706020507" pitchFamily="18" charset="2"/>
              <a:buChar char="-"/>
              <a:defRPr sz="1200">
                <a:solidFill>
                  <a:schemeClr val="tx1"/>
                </a:solidFill>
              </a:defRPr>
            </a:lvl4pPr>
            <a:lvl5pPr marL="722313" indent="-180975" algn="l">
              <a:buFont typeface="Symbol" panose="05050102010706020507" pitchFamily="18" charset="2"/>
              <a:buChar char="-"/>
              <a:defRPr sz="1200">
                <a:solidFill>
                  <a:schemeClr val="tx1"/>
                </a:solidFill>
              </a:defRPr>
            </a:lvl5pPr>
          </a:lstStyle>
          <a:p>
            <a:pPr lvl="0"/>
            <a:r>
              <a:rPr lang="en-GB" noProof="0" dirty="0"/>
              <a:t>Edit master format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Inhaltsplatzhalter 2"/>
          <p:cNvSpPr>
            <a:spLocks noGrp="1"/>
          </p:cNvSpPr>
          <p:nvPr>
            <p:ph idx="13" hasCustomPrompt="1"/>
          </p:nvPr>
        </p:nvSpPr>
        <p:spPr>
          <a:xfrm>
            <a:off x="4694239" y="1103313"/>
            <a:ext cx="4171949" cy="3233737"/>
          </a:xfrm>
        </p:spPr>
        <p:txBody>
          <a:bodyPr lIns="0">
            <a:noAutofit/>
          </a:bodyPr>
          <a:lstStyle>
            <a:lvl1pPr marL="0" indent="0" algn="l">
              <a:buNone/>
              <a:defRPr sz="1400" b="0">
                <a:solidFill>
                  <a:schemeClr val="tx1"/>
                </a:solidFill>
                <a:latin typeface="+mn-lt"/>
              </a:defRPr>
            </a:lvl1pPr>
            <a:lvl2pPr marL="180975" indent="-180975" algn="l">
              <a:buFontTx/>
              <a:buBlip>
                <a:blip r:embed="rId2"/>
              </a:buBlip>
              <a:defRPr sz="1200">
                <a:solidFill>
                  <a:schemeClr val="tx1"/>
                </a:solidFill>
              </a:defRPr>
            </a:lvl2pPr>
            <a:lvl3pPr marL="361950" indent="-180975" algn="l">
              <a:buFont typeface="Symbol" panose="05050102010706020507" pitchFamily="18" charset="2"/>
              <a:buChar char="-"/>
              <a:defRPr sz="1200">
                <a:solidFill>
                  <a:schemeClr val="tx1"/>
                </a:solidFill>
              </a:defRPr>
            </a:lvl3pPr>
            <a:lvl4pPr marL="541338" indent="-179388" algn="l">
              <a:buFont typeface="Symbol" panose="05050102010706020507" pitchFamily="18" charset="2"/>
              <a:buChar char="-"/>
              <a:defRPr sz="1200">
                <a:solidFill>
                  <a:schemeClr val="tx1"/>
                </a:solidFill>
              </a:defRPr>
            </a:lvl4pPr>
            <a:lvl5pPr marL="722313" indent="-180975" algn="l">
              <a:buFont typeface="Symbol" panose="05050102010706020507" pitchFamily="18" charset="2"/>
              <a:buChar char="-"/>
              <a:defRPr sz="1200">
                <a:solidFill>
                  <a:schemeClr val="tx1"/>
                </a:solidFill>
              </a:defRPr>
            </a:lvl5pPr>
          </a:lstStyle>
          <a:p>
            <a:pPr lvl="0"/>
            <a:r>
              <a:rPr lang="en-GB" noProof="0" dirty="0"/>
              <a:t>Edit master format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grpSp>
        <p:nvGrpSpPr>
          <p:cNvPr id="38" name="Gruppieren 37"/>
          <p:cNvGrpSpPr/>
          <p:nvPr userDrawn="1"/>
        </p:nvGrpSpPr>
        <p:grpSpPr>
          <a:xfrm>
            <a:off x="276185" y="-506896"/>
            <a:ext cx="8583821" cy="6156363"/>
            <a:chOff x="276185" y="-506896"/>
            <a:chExt cx="8583821" cy="6156363"/>
          </a:xfrm>
        </p:grpSpPr>
        <p:cxnSp>
          <p:nvCxnSpPr>
            <p:cNvPr id="39" name="Gerade Verbindung 38"/>
            <p:cNvCxnSpPr/>
            <p:nvPr userDrawn="1"/>
          </p:nvCxnSpPr>
          <p:spPr>
            <a:xfrm>
              <a:off x="276185" y="-506896"/>
              <a:ext cx="0" cy="298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userDrawn="1"/>
          </p:nvCxnSpPr>
          <p:spPr>
            <a:xfrm>
              <a:off x="8860006" y="-506896"/>
              <a:ext cx="0" cy="298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Gerade Verbindung 40"/>
            <p:cNvCxnSpPr/>
            <p:nvPr userDrawn="1"/>
          </p:nvCxnSpPr>
          <p:spPr>
            <a:xfrm>
              <a:off x="276185" y="5351293"/>
              <a:ext cx="0" cy="298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Gerade Verbindung 41"/>
            <p:cNvCxnSpPr/>
            <p:nvPr userDrawn="1"/>
          </p:nvCxnSpPr>
          <p:spPr>
            <a:xfrm>
              <a:off x="8860006" y="5351293"/>
              <a:ext cx="0" cy="298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Fußzeilenplatzhalter 4"/>
          <p:cNvSpPr>
            <a:spLocks noGrp="1"/>
          </p:cNvSpPr>
          <p:nvPr>
            <p:ph type="ftr" sz="quarter" idx="3"/>
          </p:nvPr>
        </p:nvSpPr>
        <p:spPr>
          <a:xfrm>
            <a:off x="632553" y="4697690"/>
            <a:ext cx="4233862" cy="273844"/>
          </a:xfrm>
          <a:prstGeom prst="rect">
            <a:avLst/>
          </a:prstGeom>
        </p:spPr>
        <p:txBody>
          <a:bodyPr vert="horz" lIns="0" tIns="45720" rIns="91440" bIns="45720" rtlCol="0" anchor="ctr">
            <a:noAutofit/>
          </a:bodyPr>
          <a:lstStyle>
            <a:lvl1pPr algn="l">
              <a:defRPr sz="800">
                <a:solidFill>
                  <a:schemeClr val="tx1"/>
                </a:solidFill>
              </a:defRPr>
            </a:lvl1pPr>
          </a:lstStyle>
          <a:p>
            <a:r>
              <a:rPr lang="en-GB" dirty="0"/>
              <a:t>Presentation title</a:t>
            </a:r>
          </a:p>
        </p:txBody>
      </p:sp>
      <p:sp>
        <p:nvSpPr>
          <p:cNvPr id="14" name="Foliennummernplatzhalter 3"/>
          <p:cNvSpPr>
            <a:spLocks noGrp="1"/>
          </p:cNvSpPr>
          <p:nvPr>
            <p:ph type="sldNum" sz="quarter" idx="4"/>
          </p:nvPr>
        </p:nvSpPr>
        <p:spPr>
          <a:xfrm>
            <a:off x="287338" y="4696897"/>
            <a:ext cx="345215" cy="274637"/>
          </a:xfrm>
          <a:prstGeom prst="rect">
            <a:avLst/>
          </a:prstGeom>
        </p:spPr>
        <p:txBody>
          <a:bodyPr vert="horz" lIns="0" tIns="45720" rIns="91440" bIns="45720" rtlCol="0" anchor="ctr">
            <a:noAutofit/>
          </a:bodyPr>
          <a:lstStyle>
            <a:lvl1pPr algn="l">
              <a:defRPr lang="de-DE" sz="800" kern="1200" smtClean="0">
                <a:solidFill>
                  <a:schemeClr val="tx1"/>
                </a:solidFill>
                <a:latin typeface="+mn-lt"/>
                <a:ea typeface="+mn-ea"/>
                <a:cs typeface="+mn-cs"/>
              </a:defRPr>
            </a:lvl1pPr>
          </a:lstStyle>
          <a:p>
            <a:fld id="{B89C22EB-05CF-4BDC-9A7F-0F70BDD11CFB}" type="slidenum">
              <a:rPr lang="en-GB" noProof="0" smtClean="0"/>
              <a:pPr/>
              <a:t>‹Nr.›</a:t>
            </a:fld>
            <a:endParaRPr lang="en-GB" noProof="0" dirty="0"/>
          </a:p>
        </p:txBody>
      </p:sp>
    </p:spTree>
    <p:extLst>
      <p:ext uri="{BB962C8B-B14F-4D97-AF65-F5344CB8AC3E}">
        <p14:creationId xmlns:p14="http://schemas.microsoft.com/office/powerpoint/2010/main" val="1257035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line two lines / double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87338" y="273464"/>
            <a:ext cx="8578850" cy="613587"/>
          </a:xfrm>
        </p:spPr>
        <p:txBody>
          <a:bodyPr/>
          <a:lstStyle>
            <a:lvl1pPr>
              <a:defRPr baseline="0">
                <a:solidFill>
                  <a:schemeClr val="tx1"/>
                </a:solidFill>
              </a:defRPr>
            </a:lvl1pPr>
          </a:lstStyle>
          <a:p>
            <a:r>
              <a:rPr lang="en-GB" noProof="0" dirty="0"/>
              <a:t>Headline</a:t>
            </a:r>
            <a:br>
              <a:rPr lang="en-GB" noProof="0" dirty="0"/>
            </a:br>
            <a:r>
              <a:rPr lang="en-GB" noProof="0" dirty="0"/>
              <a:t>two lines</a:t>
            </a:r>
          </a:p>
        </p:txBody>
      </p:sp>
      <p:sp>
        <p:nvSpPr>
          <p:cNvPr id="9" name="Textplatzhalter 8"/>
          <p:cNvSpPr>
            <a:spLocks noGrp="1"/>
          </p:cNvSpPr>
          <p:nvPr>
            <p:ph type="body" sz="quarter" idx="13" hasCustomPrompt="1"/>
          </p:nvPr>
        </p:nvSpPr>
        <p:spPr>
          <a:xfrm>
            <a:off x="287338" y="1103313"/>
            <a:ext cx="4183062" cy="32337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noProof="0" dirty="0"/>
              <a:t>Edit master format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0" name="Textplatzhalter 8"/>
          <p:cNvSpPr>
            <a:spLocks noGrp="1"/>
          </p:cNvSpPr>
          <p:nvPr>
            <p:ph type="body" sz="quarter" idx="14" hasCustomPrompt="1"/>
          </p:nvPr>
        </p:nvSpPr>
        <p:spPr>
          <a:xfrm>
            <a:off x="4695826" y="1103313"/>
            <a:ext cx="4170362" cy="32337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noProof="0" dirty="0"/>
              <a:t>Edit master format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grpSp>
        <p:nvGrpSpPr>
          <p:cNvPr id="42" name="Gruppieren 41"/>
          <p:cNvGrpSpPr/>
          <p:nvPr userDrawn="1"/>
        </p:nvGrpSpPr>
        <p:grpSpPr>
          <a:xfrm>
            <a:off x="276185" y="-506896"/>
            <a:ext cx="8583821" cy="6156363"/>
            <a:chOff x="276185" y="-506896"/>
            <a:chExt cx="8583821" cy="6156363"/>
          </a:xfrm>
        </p:grpSpPr>
        <p:cxnSp>
          <p:nvCxnSpPr>
            <p:cNvPr id="43" name="Gerade Verbindung 42"/>
            <p:cNvCxnSpPr/>
            <p:nvPr userDrawn="1"/>
          </p:nvCxnSpPr>
          <p:spPr>
            <a:xfrm>
              <a:off x="276185" y="-506896"/>
              <a:ext cx="0" cy="298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Gerade Verbindung 43"/>
            <p:cNvCxnSpPr/>
            <p:nvPr userDrawn="1"/>
          </p:nvCxnSpPr>
          <p:spPr>
            <a:xfrm>
              <a:off x="8860006" y="-506896"/>
              <a:ext cx="0" cy="298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Gerade Verbindung 44"/>
            <p:cNvCxnSpPr/>
            <p:nvPr userDrawn="1"/>
          </p:nvCxnSpPr>
          <p:spPr>
            <a:xfrm>
              <a:off x="276185" y="5351293"/>
              <a:ext cx="0" cy="298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Gerade Verbindung 45"/>
            <p:cNvCxnSpPr/>
            <p:nvPr userDrawn="1"/>
          </p:nvCxnSpPr>
          <p:spPr>
            <a:xfrm>
              <a:off x="8860006" y="5351293"/>
              <a:ext cx="0" cy="298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 name="Fußzeilenplatzhalter 4"/>
          <p:cNvSpPr>
            <a:spLocks noGrp="1"/>
          </p:cNvSpPr>
          <p:nvPr>
            <p:ph type="ftr" sz="quarter" idx="3"/>
          </p:nvPr>
        </p:nvSpPr>
        <p:spPr>
          <a:xfrm>
            <a:off x="632553" y="4697690"/>
            <a:ext cx="4233862" cy="273844"/>
          </a:xfrm>
          <a:prstGeom prst="rect">
            <a:avLst/>
          </a:prstGeom>
        </p:spPr>
        <p:txBody>
          <a:bodyPr vert="horz" lIns="0" tIns="45720" rIns="91440" bIns="45720" rtlCol="0" anchor="ctr">
            <a:noAutofit/>
          </a:bodyPr>
          <a:lstStyle>
            <a:lvl1pPr algn="l">
              <a:defRPr sz="800">
                <a:solidFill>
                  <a:schemeClr val="tx1"/>
                </a:solidFill>
              </a:defRPr>
            </a:lvl1pPr>
          </a:lstStyle>
          <a:p>
            <a:r>
              <a:rPr lang="en-GB" dirty="0"/>
              <a:t>Presentation title</a:t>
            </a:r>
          </a:p>
        </p:txBody>
      </p:sp>
      <p:sp>
        <p:nvSpPr>
          <p:cNvPr id="13" name="Foliennummernplatzhalter 3"/>
          <p:cNvSpPr>
            <a:spLocks noGrp="1"/>
          </p:cNvSpPr>
          <p:nvPr>
            <p:ph type="sldNum" sz="quarter" idx="4"/>
          </p:nvPr>
        </p:nvSpPr>
        <p:spPr>
          <a:xfrm>
            <a:off x="287338" y="4696897"/>
            <a:ext cx="345215" cy="274637"/>
          </a:xfrm>
          <a:prstGeom prst="rect">
            <a:avLst/>
          </a:prstGeom>
        </p:spPr>
        <p:txBody>
          <a:bodyPr vert="horz" lIns="0" tIns="45720" rIns="91440" bIns="45720" rtlCol="0" anchor="ctr">
            <a:noAutofit/>
          </a:bodyPr>
          <a:lstStyle>
            <a:lvl1pPr algn="l">
              <a:defRPr lang="de-DE" sz="800" kern="1200" smtClean="0">
                <a:solidFill>
                  <a:schemeClr val="tx1"/>
                </a:solidFill>
                <a:latin typeface="+mn-lt"/>
                <a:ea typeface="+mn-ea"/>
                <a:cs typeface="+mn-cs"/>
              </a:defRPr>
            </a:lvl1pPr>
          </a:lstStyle>
          <a:p>
            <a:fld id="{B89C22EB-05CF-4BDC-9A7F-0F70BDD11CFB}" type="slidenum">
              <a:rPr lang="en-GB" noProof="0" smtClean="0"/>
              <a:pPr/>
              <a:t>‹Nr.›</a:t>
            </a:fld>
            <a:endParaRPr lang="en-GB" noProof="0" dirty="0"/>
          </a:p>
        </p:txBody>
      </p:sp>
    </p:spTree>
    <p:extLst>
      <p:ext uri="{BB962C8B-B14F-4D97-AF65-F5344CB8AC3E}">
        <p14:creationId xmlns:p14="http://schemas.microsoft.com/office/powerpoint/2010/main" val="12481849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line / subheadline / text / picture">
    <p:spTree>
      <p:nvGrpSpPr>
        <p:cNvPr id="1" name=""/>
        <p:cNvGrpSpPr/>
        <p:nvPr/>
      </p:nvGrpSpPr>
      <p:grpSpPr>
        <a:xfrm>
          <a:off x="0" y="0"/>
          <a:ext cx="0" cy="0"/>
          <a:chOff x="0" y="0"/>
          <a:chExt cx="0" cy="0"/>
        </a:xfrm>
      </p:grpSpPr>
      <p:sp>
        <p:nvSpPr>
          <p:cNvPr id="6" name="Textplatzhalter 5"/>
          <p:cNvSpPr>
            <a:spLocks noGrp="1"/>
          </p:cNvSpPr>
          <p:nvPr>
            <p:ph type="body" sz="quarter" idx="12" hasCustomPrompt="1"/>
          </p:nvPr>
        </p:nvSpPr>
        <p:spPr>
          <a:xfrm>
            <a:off x="287338" y="550002"/>
            <a:ext cx="8578851" cy="295275"/>
          </a:xfrm>
        </p:spPr>
        <p:txBody>
          <a:bodyPr bIns="0">
            <a:noAutofit/>
          </a:bodyPr>
          <a:lstStyle>
            <a:lvl1pPr>
              <a:defRPr lang="de-DE" sz="1800" kern="1200" dirty="0" smtClean="0">
                <a:solidFill>
                  <a:schemeClr val="tx1"/>
                </a:solidFill>
                <a:latin typeface="Source Sans Pro" panose="020B0503030403020204" pitchFamily="34" charset="0"/>
                <a:ea typeface="+mj-ea"/>
                <a:cs typeface="+mj-cs"/>
              </a:defRPr>
            </a:lvl1pPr>
            <a:lvl2pPr>
              <a:defRPr lang="de-DE" sz="1800" kern="1200" dirty="0" smtClean="0">
                <a:solidFill>
                  <a:schemeClr val="tx1"/>
                </a:solidFill>
                <a:latin typeface="+mj-lt"/>
                <a:ea typeface="+mj-ea"/>
                <a:cs typeface="+mj-cs"/>
              </a:defRPr>
            </a:lvl2pPr>
            <a:lvl3pPr>
              <a:defRPr lang="de-DE" sz="1800" kern="1200" dirty="0" smtClean="0">
                <a:solidFill>
                  <a:schemeClr val="tx1"/>
                </a:solidFill>
                <a:latin typeface="+mj-lt"/>
                <a:ea typeface="+mj-ea"/>
                <a:cs typeface="+mj-cs"/>
              </a:defRPr>
            </a:lvl3pPr>
            <a:lvl4pPr>
              <a:defRPr lang="de-DE" sz="1800" kern="1200" dirty="0" smtClean="0">
                <a:solidFill>
                  <a:schemeClr val="tx1"/>
                </a:solidFill>
                <a:latin typeface="+mj-lt"/>
                <a:ea typeface="+mj-ea"/>
                <a:cs typeface="+mj-cs"/>
              </a:defRPr>
            </a:lvl4pPr>
            <a:lvl5pPr>
              <a:defRPr lang="de-DE" sz="1800" kern="1200" dirty="0">
                <a:solidFill>
                  <a:schemeClr val="tx1"/>
                </a:solidFill>
                <a:latin typeface="+mj-lt"/>
                <a:ea typeface="+mj-ea"/>
                <a:cs typeface="+mj-cs"/>
              </a:defRPr>
            </a:lvl5pPr>
          </a:lstStyle>
          <a:p>
            <a:pPr lvl="0"/>
            <a:r>
              <a:rPr lang="en-GB" noProof="0" dirty="0"/>
              <a:t>Subheadline</a:t>
            </a:r>
          </a:p>
        </p:txBody>
      </p:sp>
      <p:sp>
        <p:nvSpPr>
          <p:cNvPr id="2" name="Titel 1"/>
          <p:cNvSpPr>
            <a:spLocks noGrp="1"/>
          </p:cNvSpPr>
          <p:nvPr>
            <p:ph type="title" hasCustomPrompt="1"/>
          </p:nvPr>
        </p:nvSpPr>
        <p:spPr>
          <a:xfrm>
            <a:off x="287338" y="273464"/>
            <a:ext cx="8578851" cy="267874"/>
          </a:xfrm>
        </p:spPr>
        <p:txBody>
          <a:bodyPr lIns="0">
            <a:noAutofit/>
          </a:bodyPr>
          <a:lstStyle>
            <a:lvl1pPr algn="l">
              <a:defRPr sz="1800">
                <a:solidFill>
                  <a:schemeClr val="tx1"/>
                </a:solidFill>
              </a:defRPr>
            </a:lvl1pPr>
          </a:lstStyle>
          <a:p>
            <a:r>
              <a:rPr lang="en-GB" noProof="0" dirty="0"/>
              <a:t>Headline</a:t>
            </a:r>
          </a:p>
        </p:txBody>
      </p:sp>
      <p:sp>
        <p:nvSpPr>
          <p:cNvPr id="3" name="Inhaltsplatzhalter 2"/>
          <p:cNvSpPr>
            <a:spLocks noGrp="1"/>
          </p:cNvSpPr>
          <p:nvPr>
            <p:ph idx="1" hasCustomPrompt="1"/>
          </p:nvPr>
        </p:nvSpPr>
        <p:spPr>
          <a:xfrm>
            <a:off x="287338" y="1103311"/>
            <a:ext cx="4183062" cy="3233737"/>
          </a:xfrm>
        </p:spPr>
        <p:txBody>
          <a:bodyPr lIns="0">
            <a:noAutofit/>
          </a:bodyPr>
          <a:lstStyle>
            <a:lvl1pPr marL="0" indent="0" algn="l">
              <a:buNone/>
              <a:defRPr sz="1400" b="0">
                <a:solidFill>
                  <a:schemeClr val="tx1"/>
                </a:solidFill>
                <a:latin typeface="+mn-lt"/>
              </a:defRPr>
            </a:lvl1pPr>
            <a:lvl2pPr marL="180975" indent="-180975" algn="l">
              <a:buFontTx/>
              <a:buBlip>
                <a:blip r:embed="rId2"/>
              </a:buBlip>
              <a:defRPr sz="1200">
                <a:solidFill>
                  <a:schemeClr val="tx1"/>
                </a:solidFill>
              </a:defRPr>
            </a:lvl2pPr>
            <a:lvl3pPr marL="361950" indent="-180975" algn="l">
              <a:buFont typeface="Symbol" panose="05050102010706020507" pitchFamily="18" charset="2"/>
              <a:buChar char="-"/>
              <a:defRPr sz="1200">
                <a:solidFill>
                  <a:schemeClr val="tx1"/>
                </a:solidFill>
              </a:defRPr>
            </a:lvl3pPr>
            <a:lvl4pPr marL="541338" indent="-179388" algn="l">
              <a:buFont typeface="Symbol" panose="05050102010706020507" pitchFamily="18" charset="2"/>
              <a:buChar char="-"/>
              <a:defRPr sz="1200">
                <a:solidFill>
                  <a:schemeClr val="tx1"/>
                </a:solidFill>
              </a:defRPr>
            </a:lvl4pPr>
            <a:lvl5pPr marL="722313" indent="-180975" algn="l">
              <a:buFont typeface="Symbol" panose="05050102010706020507" pitchFamily="18" charset="2"/>
              <a:buChar char="-"/>
              <a:defRPr sz="1200">
                <a:solidFill>
                  <a:schemeClr val="tx1"/>
                </a:solidFill>
              </a:defRPr>
            </a:lvl5pPr>
          </a:lstStyle>
          <a:p>
            <a:pPr lvl="0"/>
            <a:r>
              <a:rPr lang="en-GB" noProof="0" dirty="0"/>
              <a:t>Edit master format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Bildplatzhalter 3"/>
          <p:cNvSpPr>
            <a:spLocks noGrp="1"/>
          </p:cNvSpPr>
          <p:nvPr>
            <p:ph type="pic" sz="quarter" idx="15" hasCustomPrompt="1"/>
          </p:nvPr>
        </p:nvSpPr>
        <p:spPr>
          <a:xfrm>
            <a:off x="4706938" y="1103312"/>
            <a:ext cx="4159250" cy="3233737"/>
          </a:xfrm>
          <a:solidFill>
            <a:schemeClr val="bg2"/>
          </a:solidFill>
        </p:spPr>
        <p:txBody>
          <a:bodyPr lIns="1620000" anchor="ctr" anchorCtr="0"/>
          <a:lstStyle>
            <a:lvl1pPr algn="ctr">
              <a:defRPr>
                <a:solidFill>
                  <a:schemeClr val="bg1"/>
                </a:solidFill>
              </a:defRPr>
            </a:lvl1pPr>
          </a:lstStyle>
          <a:p>
            <a:r>
              <a:rPr lang="de-DE" noProof="0" dirty="0"/>
              <a:t>Insert Picture</a:t>
            </a:r>
            <a:endParaRPr lang="en-GB" noProof="0" dirty="0"/>
          </a:p>
        </p:txBody>
      </p:sp>
      <p:grpSp>
        <p:nvGrpSpPr>
          <p:cNvPr id="39" name="Gruppieren 38"/>
          <p:cNvGrpSpPr/>
          <p:nvPr userDrawn="1"/>
        </p:nvGrpSpPr>
        <p:grpSpPr>
          <a:xfrm>
            <a:off x="276185" y="-506896"/>
            <a:ext cx="8583821" cy="6156363"/>
            <a:chOff x="276185" y="-506896"/>
            <a:chExt cx="8583821" cy="6156363"/>
          </a:xfrm>
        </p:grpSpPr>
        <p:cxnSp>
          <p:nvCxnSpPr>
            <p:cNvPr id="40" name="Gerade Verbindung 39"/>
            <p:cNvCxnSpPr/>
            <p:nvPr userDrawn="1"/>
          </p:nvCxnSpPr>
          <p:spPr>
            <a:xfrm>
              <a:off x="276185" y="-506896"/>
              <a:ext cx="0" cy="298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Gerade Verbindung 40"/>
            <p:cNvCxnSpPr/>
            <p:nvPr userDrawn="1"/>
          </p:nvCxnSpPr>
          <p:spPr>
            <a:xfrm>
              <a:off x="8860006" y="-506896"/>
              <a:ext cx="0" cy="298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Gerade Verbindung 41"/>
            <p:cNvCxnSpPr/>
            <p:nvPr userDrawn="1"/>
          </p:nvCxnSpPr>
          <p:spPr>
            <a:xfrm>
              <a:off x="276185" y="5351293"/>
              <a:ext cx="0" cy="298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userDrawn="1"/>
          </p:nvCxnSpPr>
          <p:spPr>
            <a:xfrm>
              <a:off x="8860006" y="5351293"/>
              <a:ext cx="0" cy="298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Fußzeilenplatzhalter 4"/>
          <p:cNvSpPr>
            <a:spLocks noGrp="1"/>
          </p:cNvSpPr>
          <p:nvPr>
            <p:ph type="ftr" sz="quarter" idx="3"/>
          </p:nvPr>
        </p:nvSpPr>
        <p:spPr>
          <a:xfrm>
            <a:off x="632553" y="4697690"/>
            <a:ext cx="4233862" cy="273844"/>
          </a:xfrm>
          <a:prstGeom prst="rect">
            <a:avLst/>
          </a:prstGeom>
        </p:spPr>
        <p:txBody>
          <a:bodyPr vert="horz" lIns="0" tIns="45720" rIns="91440" bIns="45720" rtlCol="0" anchor="ctr">
            <a:noAutofit/>
          </a:bodyPr>
          <a:lstStyle>
            <a:lvl1pPr algn="l">
              <a:defRPr sz="800">
                <a:solidFill>
                  <a:schemeClr val="tx1"/>
                </a:solidFill>
              </a:defRPr>
            </a:lvl1pPr>
          </a:lstStyle>
          <a:p>
            <a:r>
              <a:rPr lang="en-GB" dirty="0"/>
              <a:t>Presentation title</a:t>
            </a:r>
          </a:p>
        </p:txBody>
      </p:sp>
      <p:sp>
        <p:nvSpPr>
          <p:cNvPr id="14" name="Foliennummernplatzhalter 3"/>
          <p:cNvSpPr>
            <a:spLocks noGrp="1"/>
          </p:cNvSpPr>
          <p:nvPr>
            <p:ph type="sldNum" sz="quarter" idx="4"/>
          </p:nvPr>
        </p:nvSpPr>
        <p:spPr>
          <a:xfrm>
            <a:off x="287338" y="4696897"/>
            <a:ext cx="345215" cy="274637"/>
          </a:xfrm>
          <a:prstGeom prst="rect">
            <a:avLst/>
          </a:prstGeom>
        </p:spPr>
        <p:txBody>
          <a:bodyPr vert="horz" lIns="0" tIns="45720" rIns="91440" bIns="45720" rtlCol="0" anchor="ctr">
            <a:noAutofit/>
          </a:bodyPr>
          <a:lstStyle>
            <a:lvl1pPr algn="l">
              <a:defRPr lang="de-DE" sz="800" kern="1200" smtClean="0">
                <a:solidFill>
                  <a:schemeClr val="tx1"/>
                </a:solidFill>
                <a:latin typeface="+mn-lt"/>
                <a:ea typeface="+mn-ea"/>
                <a:cs typeface="+mn-cs"/>
              </a:defRPr>
            </a:lvl1pPr>
          </a:lstStyle>
          <a:p>
            <a:fld id="{B89C22EB-05CF-4BDC-9A7F-0F70BDD11CFB}" type="slidenum">
              <a:rPr lang="en-GB" noProof="0" smtClean="0"/>
              <a:pPr/>
              <a:t>‹Nr.›</a:t>
            </a:fld>
            <a:endParaRPr lang="en-GB" noProof="0" dirty="0"/>
          </a:p>
        </p:txBody>
      </p:sp>
    </p:spTree>
    <p:extLst>
      <p:ext uri="{BB962C8B-B14F-4D97-AF65-F5344CB8AC3E}">
        <p14:creationId xmlns:p14="http://schemas.microsoft.com/office/powerpoint/2010/main" val="8218459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eadline / text / picture">
    <p:spTree>
      <p:nvGrpSpPr>
        <p:cNvPr id="1" name=""/>
        <p:cNvGrpSpPr/>
        <p:nvPr/>
      </p:nvGrpSpPr>
      <p:grpSpPr>
        <a:xfrm>
          <a:off x="0" y="0"/>
          <a:ext cx="0" cy="0"/>
          <a:chOff x="0" y="0"/>
          <a:chExt cx="0" cy="0"/>
        </a:xfrm>
      </p:grpSpPr>
      <p:sp>
        <p:nvSpPr>
          <p:cNvPr id="4" name="Bildplatzhalter 3"/>
          <p:cNvSpPr>
            <a:spLocks noGrp="1"/>
          </p:cNvSpPr>
          <p:nvPr>
            <p:ph type="pic" sz="quarter" idx="15" hasCustomPrompt="1"/>
          </p:nvPr>
        </p:nvSpPr>
        <p:spPr>
          <a:xfrm>
            <a:off x="4706938" y="1103312"/>
            <a:ext cx="4159250" cy="3233737"/>
          </a:xfrm>
          <a:solidFill>
            <a:schemeClr val="bg2"/>
          </a:solidFill>
        </p:spPr>
        <p:txBody>
          <a:bodyPr lIns="1620000" anchor="ctr" anchorCtr="0"/>
          <a:lstStyle>
            <a:lvl1pPr algn="ctr">
              <a:defRPr>
                <a:solidFill>
                  <a:schemeClr val="bg1"/>
                </a:solidFill>
              </a:defRPr>
            </a:lvl1pPr>
          </a:lstStyle>
          <a:p>
            <a:r>
              <a:rPr lang="de-DE" noProof="0" dirty="0"/>
              <a:t>Insert Picture</a:t>
            </a:r>
            <a:endParaRPr lang="en-GB" noProof="0" dirty="0"/>
          </a:p>
        </p:txBody>
      </p:sp>
      <p:sp>
        <p:nvSpPr>
          <p:cNvPr id="2" name="Titel 1"/>
          <p:cNvSpPr>
            <a:spLocks noGrp="1"/>
          </p:cNvSpPr>
          <p:nvPr>
            <p:ph type="title" hasCustomPrompt="1"/>
          </p:nvPr>
        </p:nvSpPr>
        <p:spPr>
          <a:xfrm>
            <a:off x="287338" y="273464"/>
            <a:ext cx="8578850" cy="628694"/>
          </a:xfrm>
        </p:spPr>
        <p:txBody>
          <a:bodyPr/>
          <a:lstStyle>
            <a:lvl1pPr>
              <a:defRPr>
                <a:solidFill>
                  <a:schemeClr val="tx1"/>
                </a:solidFill>
              </a:defRPr>
            </a:lvl1pPr>
          </a:lstStyle>
          <a:p>
            <a:r>
              <a:rPr lang="en-GB" noProof="0" dirty="0"/>
              <a:t>Headline</a:t>
            </a:r>
            <a:br>
              <a:rPr lang="en-GB" noProof="0" dirty="0"/>
            </a:br>
            <a:r>
              <a:rPr lang="en-GB" noProof="0" dirty="0"/>
              <a:t>two lines</a:t>
            </a:r>
          </a:p>
        </p:txBody>
      </p:sp>
      <p:sp>
        <p:nvSpPr>
          <p:cNvPr id="9" name="Textplatzhalter 8"/>
          <p:cNvSpPr>
            <a:spLocks noGrp="1"/>
          </p:cNvSpPr>
          <p:nvPr>
            <p:ph type="body" sz="quarter" idx="13" hasCustomPrompt="1"/>
          </p:nvPr>
        </p:nvSpPr>
        <p:spPr>
          <a:xfrm>
            <a:off x="287338" y="1103311"/>
            <a:ext cx="4183062" cy="32337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noProof="0" dirty="0"/>
              <a:t>Edit master format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grpSp>
        <p:nvGrpSpPr>
          <p:cNvPr id="30" name="Gruppieren 29"/>
          <p:cNvGrpSpPr/>
          <p:nvPr userDrawn="1"/>
        </p:nvGrpSpPr>
        <p:grpSpPr>
          <a:xfrm>
            <a:off x="276185" y="-506896"/>
            <a:ext cx="8583821" cy="6156363"/>
            <a:chOff x="276185" y="-506896"/>
            <a:chExt cx="8583821" cy="6156363"/>
          </a:xfrm>
        </p:grpSpPr>
        <p:cxnSp>
          <p:nvCxnSpPr>
            <p:cNvPr id="31" name="Gerade Verbindung 30"/>
            <p:cNvCxnSpPr/>
            <p:nvPr userDrawn="1"/>
          </p:nvCxnSpPr>
          <p:spPr>
            <a:xfrm>
              <a:off x="276185" y="-506896"/>
              <a:ext cx="0" cy="298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Gerade Verbindung 31"/>
            <p:cNvCxnSpPr/>
            <p:nvPr userDrawn="1"/>
          </p:nvCxnSpPr>
          <p:spPr>
            <a:xfrm>
              <a:off x="8860006" y="-506896"/>
              <a:ext cx="0" cy="298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Gerade Verbindung 32"/>
            <p:cNvCxnSpPr/>
            <p:nvPr userDrawn="1"/>
          </p:nvCxnSpPr>
          <p:spPr>
            <a:xfrm>
              <a:off x="276185" y="5351293"/>
              <a:ext cx="0" cy="298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Gerade Verbindung 33"/>
            <p:cNvCxnSpPr/>
            <p:nvPr userDrawn="1"/>
          </p:nvCxnSpPr>
          <p:spPr>
            <a:xfrm>
              <a:off x="8860006" y="5351293"/>
              <a:ext cx="0" cy="298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 name="Fußzeilenplatzhalter 4"/>
          <p:cNvSpPr>
            <a:spLocks noGrp="1"/>
          </p:cNvSpPr>
          <p:nvPr>
            <p:ph type="ftr" sz="quarter" idx="3"/>
          </p:nvPr>
        </p:nvSpPr>
        <p:spPr>
          <a:xfrm>
            <a:off x="632553" y="4697690"/>
            <a:ext cx="4233862" cy="273844"/>
          </a:xfrm>
          <a:prstGeom prst="rect">
            <a:avLst/>
          </a:prstGeom>
        </p:spPr>
        <p:txBody>
          <a:bodyPr vert="horz" lIns="0" tIns="45720" rIns="91440" bIns="45720" rtlCol="0" anchor="ctr">
            <a:noAutofit/>
          </a:bodyPr>
          <a:lstStyle>
            <a:lvl1pPr algn="l">
              <a:defRPr sz="800">
                <a:solidFill>
                  <a:schemeClr val="tx1"/>
                </a:solidFill>
              </a:defRPr>
            </a:lvl1pPr>
          </a:lstStyle>
          <a:p>
            <a:r>
              <a:rPr lang="en-GB" dirty="0"/>
              <a:t>Presentation title</a:t>
            </a:r>
          </a:p>
        </p:txBody>
      </p:sp>
      <p:sp>
        <p:nvSpPr>
          <p:cNvPr id="13" name="Foliennummernplatzhalter 3"/>
          <p:cNvSpPr>
            <a:spLocks noGrp="1"/>
          </p:cNvSpPr>
          <p:nvPr>
            <p:ph type="sldNum" sz="quarter" idx="4"/>
          </p:nvPr>
        </p:nvSpPr>
        <p:spPr>
          <a:xfrm>
            <a:off x="287338" y="4696897"/>
            <a:ext cx="345215" cy="274637"/>
          </a:xfrm>
          <a:prstGeom prst="rect">
            <a:avLst/>
          </a:prstGeom>
        </p:spPr>
        <p:txBody>
          <a:bodyPr vert="horz" lIns="0" tIns="45720" rIns="91440" bIns="45720" rtlCol="0" anchor="ctr">
            <a:noAutofit/>
          </a:bodyPr>
          <a:lstStyle>
            <a:lvl1pPr algn="l">
              <a:defRPr lang="de-DE" sz="800" kern="1200" smtClean="0">
                <a:solidFill>
                  <a:schemeClr val="tx1"/>
                </a:solidFill>
                <a:latin typeface="+mn-lt"/>
                <a:ea typeface="+mn-ea"/>
                <a:cs typeface="+mn-cs"/>
              </a:defRPr>
            </a:lvl1pPr>
          </a:lstStyle>
          <a:p>
            <a:fld id="{B89C22EB-05CF-4BDC-9A7F-0F70BDD11CFB}" type="slidenum">
              <a:rPr lang="en-GB" noProof="0" smtClean="0"/>
              <a:pPr/>
              <a:t>‹Nr.›</a:t>
            </a:fld>
            <a:endParaRPr lang="en-GB" noProof="0" dirty="0"/>
          </a:p>
        </p:txBody>
      </p:sp>
    </p:spTree>
    <p:extLst>
      <p:ext uri="{BB962C8B-B14F-4D97-AF65-F5344CB8AC3E}">
        <p14:creationId xmlns:p14="http://schemas.microsoft.com/office/powerpoint/2010/main" val="2055005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1B">
    <p:spTree>
      <p:nvGrpSpPr>
        <p:cNvPr id="1" name=""/>
        <p:cNvGrpSpPr/>
        <p:nvPr/>
      </p:nvGrpSpPr>
      <p:grpSpPr>
        <a:xfrm>
          <a:off x="0" y="0"/>
          <a:ext cx="0" cy="0"/>
          <a:chOff x="0" y="0"/>
          <a:chExt cx="0" cy="0"/>
        </a:xfrm>
      </p:grpSpPr>
      <p:sp>
        <p:nvSpPr>
          <p:cNvPr id="4" name="Rechteck 3"/>
          <p:cNvSpPr/>
          <p:nvPr userDrawn="1"/>
        </p:nvSpPr>
        <p:spPr>
          <a:xfrm>
            <a:off x="-2705"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5" name="Gleichschenkliges Dreieck 4"/>
          <p:cNvSpPr/>
          <p:nvPr userDrawn="1"/>
        </p:nvSpPr>
        <p:spPr>
          <a:xfrm rot="10800000">
            <a:off x="-4237" y="-1"/>
            <a:ext cx="1347852" cy="2517569"/>
          </a:xfrm>
          <a:prstGeom prst="triangle">
            <a:avLst>
              <a:gd name="adj" fmla="val 10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ctr"/>
            <a:endParaRPr lang="en-GB" sz="1200" noProof="0" dirty="0"/>
          </a:p>
        </p:txBody>
      </p:sp>
      <p:sp>
        <p:nvSpPr>
          <p:cNvPr id="2" name="Titel 1"/>
          <p:cNvSpPr>
            <a:spLocks noGrp="1"/>
          </p:cNvSpPr>
          <p:nvPr>
            <p:ph type="ctrTitle" hasCustomPrompt="1"/>
          </p:nvPr>
        </p:nvSpPr>
        <p:spPr>
          <a:xfrm>
            <a:off x="3231072" y="2483097"/>
            <a:ext cx="2681875" cy="523220"/>
          </a:xfrm>
          <a:solidFill>
            <a:schemeClr val="tx2"/>
          </a:solidFill>
          <a:effectLst/>
        </p:spPr>
        <p:txBody>
          <a:bodyPr wrap="none" lIns="54000" tIns="0" rIns="54000" bIns="0" anchor="ctr" anchorCtr="0">
            <a:noAutofit/>
          </a:bodyPr>
          <a:lstStyle>
            <a:lvl1pPr algn="ctr">
              <a:lnSpc>
                <a:spcPct val="100000"/>
              </a:lnSpc>
              <a:defRPr sz="3400" b="1" i="0" cap="all" baseline="0">
                <a:solidFill>
                  <a:schemeClr val="bg1"/>
                </a:solidFill>
                <a:effectLst/>
                <a:latin typeface="Source Sans Pro" panose="020B0503030403020204" pitchFamily="34" charset="0"/>
                <a:ea typeface="Source Sans Pro" panose="020B0503030403020204" pitchFamily="34" charset="0"/>
              </a:defRPr>
            </a:lvl1pPr>
          </a:lstStyle>
          <a:p>
            <a:r>
              <a:rPr lang="en-GB" noProof="0" dirty="0"/>
              <a:t>Second Line</a:t>
            </a:r>
          </a:p>
        </p:txBody>
      </p:sp>
      <p:sp>
        <p:nvSpPr>
          <p:cNvPr id="6" name="Textplatzhalter 5"/>
          <p:cNvSpPr>
            <a:spLocks noGrp="1"/>
          </p:cNvSpPr>
          <p:nvPr>
            <p:ph type="body" sz="quarter" idx="10" hasCustomPrompt="1"/>
          </p:nvPr>
        </p:nvSpPr>
        <p:spPr>
          <a:xfrm>
            <a:off x="282576" y="3139909"/>
            <a:ext cx="8578848" cy="542925"/>
          </a:xfrm>
          <a:effectLst/>
        </p:spPr>
        <p:txBody>
          <a:bodyPr bIns="0">
            <a:noAutofit/>
          </a:bodyPr>
          <a:lstStyle>
            <a:lvl1pPr algn="ctr">
              <a:defRPr lang="de-DE" sz="2400" kern="1200" dirty="0" smtClean="0">
                <a:solidFill>
                  <a:schemeClr val="tx1"/>
                </a:solidFill>
                <a:effectLst>
                  <a:outerShdw blurRad="177800" sx="102000" sy="102000" algn="ctr" rotWithShape="0">
                    <a:prstClr val="black">
                      <a:alpha val="4000"/>
                    </a:prstClr>
                  </a:outerShdw>
                </a:effectLst>
                <a:latin typeface="Source Sans Pro" panose="020B0503030403020204" pitchFamily="34" charset="0"/>
                <a:ea typeface="+mj-ea"/>
                <a:cs typeface="+mj-cs"/>
              </a:defRPr>
            </a:lvl1pPr>
            <a:lvl2pPr>
              <a:defRPr lang="de-DE" sz="2600" kern="1200" dirty="0" smtClean="0">
                <a:solidFill>
                  <a:schemeClr val="accent5"/>
                </a:solidFill>
                <a:latin typeface="+mj-lt"/>
                <a:ea typeface="+mj-ea"/>
                <a:cs typeface="+mj-cs"/>
              </a:defRPr>
            </a:lvl2pPr>
            <a:lvl3pPr>
              <a:defRPr lang="de-DE" sz="2600" kern="1200" dirty="0" smtClean="0">
                <a:solidFill>
                  <a:schemeClr val="accent5"/>
                </a:solidFill>
                <a:latin typeface="+mj-lt"/>
                <a:ea typeface="+mj-ea"/>
                <a:cs typeface="+mj-cs"/>
              </a:defRPr>
            </a:lvl3pPr>
            <a:lvl4pPr>
              <a:defRPr lang="de-DE" sz="2600" kern="1200" dirty="0" smtClean="0">
                <a:solidFill>
                  <a:schemeClr val="accent5"/>
                </a:solidFill>
                <a:latin typeface="+mj-lt"/>
                <a:ea typeface="+mj-ea"/>
                <a:cs typeface="+mj-cs"/>
              </a:defRPr>
            </a:lvl4pPr>
            <a:lvl5pPr>
              <a:defRPr lang="de-DE" sz="2600" kern="1200" dirty="0">
                <a:solidFill>
                  <a:schemeClr val="accent5"/>
                </a:solidFill>
                <a:latin typeface="+mj-lt"/>
                <a:ea typeface="+mj-ea"/>
                <a:cs typeface="+mj-cs"/>
              </a:defRPr>
            </a:lvl5pPr>
          </a:lstStyle>
          <a:p>
            <a:pPr lvl="0"/>
            <a:r>
              <a:rPr lang="en-GB" noProof="0" dirty="0"/>
              <a:t>Name Surname</a:t>
            </a:r>
            <a:br>
              <a:rPr lang="en-GB" noProof="0" dirty="0"/>
            </a:br>
            <a:r>
              <a:rPr lang="en-GB" noProof="0" dirty="0"/>
              <a:t>Location, Date</a:t>
            </a:r>
          </a:p>
        </p:txBody>
      </p:sp>
      <p:sp>
        <p:nvSpPr>
          <p:cNvPr id="7" name="Textplatzhalter 6">
            <a:extLst>
              <a:ext uri="{FF2B5EF4-FFF2-40B4-BE49-F238E27FC236}">
                <a16:creationId xmlns:a16="http://schemas.microsoft.com/office/drawing/2014/main" id="{EF06FA4F-B502-204E-AB6E-074B3B658892}"/>
              </a:ext>
            </a:extLst>
          </p:cNvPr>
          <p:cNvSpPr>
            <a:spLocks noGrp="1"/>
          </p:cNvSpPr>
          <p:nvPr>
            <p:ph type="body" sz="quarter" idx="11" hasCustomPrompt="1"/>
          </p:nvPr>
        </p:nvSpPr>
        <p:spPr>
          <a:xfrm>
            <a:off x="3414609" y="1884921"/>
            <a:ext cx="2314787" cy="523220"/>
          </a:xfrm>
          <a:solidFill>
            <a:schemeClr val="tx2"/>
          </a:solidFill>
          <a:effectLst/>
        </p:spPr>
        <p:txBody>
          <a:bodyPr vert="horz" wrap="none" lIns="54000" tIns="0" rIns="54000" bIns="0" rtlCol="0" anchor="ctr" anchorCtr="0">
            <a:noAutofit/>
          </a:bodyPr>
          <a:lstStyle>
            <a:lvl1pPr algn="ctr">
              <a:defRPr lang="de-DE" sz="3400" b="1" i="0" cap="all" baseline="0" dirty="0">
                <a:solidFill>
                  <a:schemeClr val="bg1"/>
                </a:solidFill>
                <a:effectLst/>
                <a:latin typeface="Source Sans Pro" panose="020B0503030403020204" pitchFamily="34" charset="0"/>
                <a:ea typeface="Source Sans Pro" panose="020B0503030403020204" pitchFamily="34" charset="0"/>
                <a:cs typeface="+mj-cs"/>
              </a:defRPr>
            </a:lvl1pPr>
          </a:lstStyle>
          <a:p>
            <a:pPr lvl="0" algn="ctr">
              <a:lnSpc>
                <a:spcPct val="100000"/>
              </a:lnSpc>
              <a:spcBef>
                <a:spcPct val="0"/>
              </a:spcBef>
            </a:pPr>
            <a:r>
              <a:rPr lang="de-DE" dirty="0"/>
              <a:t>Title </a:t>
            </a:r>
            <a:r>
              <a:rPr lang="de-DE" dirty="0" err="1"/>
              <a:t>Here</a:t>
            </a:r>
            <a:endParaRPr lang="de-DE" dirty="0"/>
          </a:p>
        </p:txBody>
      </p:sp>
      <p:pic>
        <p:nvPicPr>
          <p:cNvPr id="9" name="Grafik 8">
            <a:extLst>
              <a:ext uri="{FF2B5EF4-FFF2-40B4-BE49-F238E27FC236}">
                <a16:creationId xmlns:a16="http://schemas.microsoft.com/office/drawing/2014/main" id="{2FC0604D-5C66-4C9D-9BB3-91F62D42E18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646819" y="182985"/>
            <a:ext cx="2298473" cy="914710"/>
          </a:xfrm>
          <a:prstGeom prst="rect">
            <a:avLst/>
          </a:prstGeom>
        </p:spPr>
      </p:pic>
      <p:pic>
        <p:nvPicPr>
          <p:cNvPr id="11" name="Grafik 10">
            <a:extLst>
              <a:ext uri="{FF2B5EF4-FFF2-40B4-BE49-F238E27FC236}">
                <a16:creationId xmlns:a16="http://schemas.microsoft.com/office/drawing/2014/main" id="{F5A38B6D-FC57-437D-BD91-3C0029FF1A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47921" y="4489918"/>
            <a:ext cx="1440000" cy="238125"/>
          </a:xfrm>
          <a:prstGeom prst="rect">
            <a:avLst/>
          </a:prstGeom>
        </p:spPr>
      </p:pic>
    </p:spTree>
    <p:extLst>
      <p:ext uri="{BB962C8B-B14F-4D97-AF65-F5344CB8AC3E}">
        <p14:creationId xmlns:p14="http://schemas.microsoft.com/office/powerpoint/2010/main" val="36031893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sp>
        <p:nvSpPr>
          <p:cNvPr id="6" name="Textplatzhalter 5"/>
          <p:cNvSpPr>
            <a:spLocks noGrp="1"/>
          </p:cNvSpPr>
          <p:nvPr>
            <p:ph type="body" sz="quarter" idx="12" hasCustomPrompt="1"/>
          </p:nvPr>
        </p:nvSpPr>
        <p:spPr>
          <a:xfrm>
            <a:off x="287338" y="550002"/>
            <a:ext cx="8578851" cy="295275"/>
          </a:xfrm>
        </p:spPr>
        <p:txBody>
          <a:bodyPr bIns="0">
            <a:noAutofit/>
          </a:bodyPr>
          <a:lstStyle>
            <a:lvl1pPr>
              <a:defRPr lang="de-DE" sz="1800" kern="1200" dirty="0" smtClean="0">
                <a:solidFill>
                  <a:schemeClr val="tx1"/>
                </a:solidFill>
                <a:latin typeface="Source Sans Pro" panose="020B0503030403020204" pitchFamily="34" charset="0"/>
                <a:ea typeface="+mj-ea"/>
                <a:cs typeface="+mj-cs"/>
              </a:defRPr>
            </a:lvl1pPr>
            <a:lvl2pPr>
              <a:defRPr lang="de-DE" sz="1800" kern="1200" dirty="0" smtClean="0">
                <a:solidFill>
                  <a:schemeClr val="tx1"/>
                </a:solidFill>
                <a:latin typeface="+mj-lt"/>
                <a:ea typeface="+mj-ea"/>
                <a:cs typeface="+mj-cs"/>
              </a:defRPr>
            </a:lvl2pPr>
            <a:lvl3pPr>
              <a:defRPr lang="de-DE" sz="1800" kern="1200" dirty="0" smtClean="0">
                <a:solidFill>
                  <a:schemeClr val="tx1"/>
                </a:solidFill>
                <a:latin typeface="+mj-lt"/>
                <a:ea typeface="+mj-ea"/>
                <a:cs typeface="+mj-cs"/>
              </a:defRPr>
            </a:lvl3pPr>
            <a:lvl4pPr>
              <a:defRPr lang="de-DE" sz="1800" kern="1200" dirty="0" smtClean="0">
                <a:solidFill>
                  <a:schemeClr val="tx1"/>
                </a:solidFill>
                <a:latin typeface="+mj-lt"/>
                <a:ea typeface="+mj-ea"/>
                <a:cs typeface="+mj-cs"/>
              </a:defRPr>
            </a:lvl4pPr>
            <a:lvl5pPr>
              <a:defRPr lang="de-DE" sz="1800" kern="1200" dirty="0">
                <a:solidFill>
                  <a:schemeClr val="tx1"/>
                </a:solidFill>
                <a:latin typeface="+mj-lt"/>
                <a:ea typeface="+mj-ea"/>
                <a:cs typeface="+mj-cs"/>
              </a:defRPr>
            </a:lvl5pPr>
          </a:lstStyle>
          <a:p>
            <a:pPr lvl="0"/>
            <a:r>
              <a:rPr lang="en-GB" noProof="0" dirty="0"/>
              <a:t>Subheadline</a:t>
            </a:r>
          </a:p>
        </p:txBody>
      </p:sp>
      <p:sp>
        <p:nvSpPr>
          <p:cNvPr id="2" name="Titel 1"/>
          <p:cNvSpPr>
            <a:spLocks noGrp="1"/>
          </p:cNvSpPr>
          <p:nvPr>
            <p:ph type="title" hasCustomPrompt="1"/>
          </p:nvPr>
        </p:nvSpPr>
        <p:spPr>
          <a:xfrm>
            <a:off x="287338" y="273464"/>
            <a:ext cx="8578851" cy="267874"/>
          </a:xfrm>
        </p:spPr>
        <p:txBody>
          <a:bodyPr lIns="0">
            <a:noAutofit/>
          </a:bodyPr>
          <a:lstStyle>
            <a:lvl1pPr algn="l">
              <a:defRPr sz="1800">
                <a:solidFill>
                  <a:schemeClr val="tx1"/>
                </a:solidFill>
              </a:defRPr>
            </a:lvl1pPr>
          </a:lstStyle>
          <a:p>
            <a:r>
              <a:rPr lang="en-GB" noProof="0" dirty="0"/>
              <a:t>Headline </a:t>
            </a:r>
          </a:p>
        </p:txBody>
      </p:sp>
      <p:sp>
        <p:nvSpPr>
          <p:cNvPr id="3" name="Inhaltsplatzhalter 2"/>
          <p:cNvSpPr>
            <a:spLocks noGrp="1"/>
          </p:cNvSpPr>
          <p:nvPr>
            <p:ph idx="1" hasCustomPrompt="1"/>
          </p:nvPr>
        </p:nvSpPr>
        <p:spPr>
          <a:xfrm>
            <a:off x="287338" y="1103313"/>
            <a:ext cx="1964047" cy="3229526"/>
          </a:xfrm>
        </p:spPr>
        <p:txBody>
          <a:bodyPr lIns="0">
            <a:noAutofit/>
          </a:bodyPr>
          <a:lstStyle>
            <a:lvl1pPr marL="0" indent="0" algn="l">
              <a:buNone/>
              <a:defRPr sz="1400" b="0">
                <a:solidFill>
                  <a:schemeClr val="tx1"/>
                </a:solidFill>
                <a:latin typeface="+mn-lt"/>
              </a:defRPr>
            </a:lvl1pPr>
            <a:lvl2pPr marL="180975" indent="-180975" algn="l">
              <a:buFontTx/>
              <a:buBlip>
                <a:blip r:embed="rId2"/>
              </a:buBlip>
              <a:defRPr sz="1200">
                <a:solidFill>
                  <a:schemeClr val="tx1"/>
                </a:solidFill>
              </a:defRPr>
            </a:lvl2pPr>
            <a:lvl3pPr marL="361950" indent="-180975" algn="l">
              <a:buFont typeface="Symbol" panose="05050102010706020507" pitchFamily="18" charset="2"/>
              <a:buChar char="-"/>
              <a:defRPr sz="1200">
                <a:solidFill>
                  <a:schemeClr val="tx1"/>
                </a:solidFill>
              </a:defRPr>
            </a:lvl3pPr>
            <a:lvl4pPr marL="541338" indent="-179388" algn="l">
              <a:buFont typeface="Symbol" panose="05050102010706020507" pitchFamily="18" charset="2"/>
              <a:buChar char="-"/>
              <a:defRPr sz="1200">
                <a:solidFill>
                  <a:schemeClr val="tx1"/>
                </a:solidFill>
              </a:defRPr>
            </a:lvl4pPr>
            <a:lvl5pPr marL="722313" indent="-180975" algn="l">
              <a:buFont typeface="Symbol" panose="05050102010706020507" pitchFamily="18" charset="2"/>
              <a:buChar char="-"/>
              <a:defRPr sz="1200">
                <a:solidFill>
                  <a:schemeClr val="tx1"/>
                </a:solidFill>
              </a:defRPr>
            </a:lvl5pPr>
          </a:lstStyle>
          <a:p>
            <a:pPr lvl="0"/>
            <a:r>
              <a:rPr lang="en-GB" noProof="0" dirty="0"/>
              <a:t>Level 1</a:t>
            </a:r>
          </a:p>
          <a:p>
            <a:pPr lvl="1"/>
            <a:r>
              <a:rPr lang="en-GB" noProof="0" dirty="0"/>
              <a:t>Level 2</a:t>
            </a:r>
          </a:p>
          <a:p>
            <a:pPr lvl="2"/>
            <a:r>
              <a:rPr lang="en-GB" noProof="0" dirty="0"/>
              <a:t>Level 3</a:t>
            </a:r>
          </a:p>
          <a:p>
            <a:pPr lvl="3"/>
            <a:r>
              <a:rPr lang="en-GB" noProof="0" dirty="0"/>
              <a:t>Level 4</a:t>
            </a:r>
          </a:p>
          <a:p>
            <a:pPr lvl="4"/>
            <a:r>
              <a:rPr lang="en-GB" noProof="0" dirty="0"/>
              <a:t>Level 5</a:t>
            </a:r>
          </a:p>
        </p:txBody>
      </p:sp>
      <p:sp>
        <p:nvSpPr>
          <p:cNvPr id="51" name="Inhaltsplatzhalter 2"/>
          <p:cNvSpPr>
            <a:spLocks noGrp="1"/>
          </p:cNvSpPr>
          <p:nvPr>
            <p:ph idx="13" hasCustomPrompt="1"/>
          </p:nvPr>
        </p:nvSpPr>
        <p:spPr>
          <a:xfrm>
            <a:off x="2480184" y="1103312"/>
            <a:ext cx="6379822" cy="437253"/>
          </a:xfrm>
        </p:spPr>
        <p:txBody>
          <a:bodyPr lIns="0">
            <a:noAutofit/>
          </a:bodyPr>
          <a:lstStyle>
            <a:lvl1pPr marL="0" indent="0" algn="l">
              <a:buNone/>
              <a:defRPr sz="1400" b="0">
                <a:solidFill>
                  <a:schemeClr val="tx1"/>
                </a:solidFill>
                <a:latin typeface="+mn-lt"/>
              </a:defRPr>
            </a:lvl1pPr>
            <a:lvl2pPr marL="0" indent="0" algn="l">
              <a:buFont typeface="Symbol" panose="05050102010706020507" pitchFamily="18" charset="2"/>
              <a:buNone/>
              <a:defRPr sz="1200">
                <a:solidFill>
                  <a:schemeClr val="tx1"/>
                </a:solidFill>
              </a:defRPr>
            </a:lvl2pPr>
            <a:lvl3pPr marL="361950" indent="-180975" algn="l">
              <a:buFont typeface="Symbol" panose="05050102010706020507" pitchFamily="18" charset="2"/>
              <a:buChar char="-"/>
              <a:defRPr sz="1200"/>
            </a:lvl3pPr>
            <a:lvl4pPr marL="541338" indent="-179388" algn="l">
              <a:buFont typeface="Symbol" panose="05050102010706020507" pitchFamily="18" charset="2"/>
              <a:buChar char="-"/>
              <a:defRPr sz="1200"/>
            </a:lvl4pPr>
            <a:lvl5pPr marL="722313" indent="-180975" algn="l">
              <a:buFont typeface="Symbol" panose="05050102010706020507" pitchFamily="18" charset="2"/>
              <a:buChar char="-"/>
              <a:defRPr sz="1200"/>
            </a:lvl5pPr>
          </a:lstStyle>
          <a:p>
            <a:pPr lvl="0"/>
            <a:r>
              <a:rPr lang="en-GB" noProof="0" dirty="0"/>
              <a:t>Headline</a:t>
            </a:r>
          </a:p>
          <a:p>
            <a:pPr lvl="1"/>
            <a:r>
              <a:rPr lang="en-GB" noProof="0" dirty="0" err="1"/>
              <a:t>Subheadline</a:t>
            </a:r>
            <a:endParaRPr lang="en-GB" noProof="0" dirty="0"/>
          </a:p>
        </p:txBody>
      </p:sp>
      <p:sp>
        <p:nvSpPr>
          <p:cNvPr id="52" name="Textplatzhalter 6"/>
          <p:cNvSpPr>
            <a:spLocks noGrp="1"/>
          </p:cNvSpPr>
          <p:nvPr>
            <p:ph type="body" sz="quarter" idx="14" hasCustomPrompt="1"/>
          </p:nvPr>
        </p:nvSpPr>
        <p:spPr>
          <a:xfrm>
            <a:off x="2480184" y="4243019"/>
            <a:ext cx="3300531" cy="198438"/>
          </a:xfrm>
        </p:spPr>
        <p:txBody>
          <a:bodyPr>
            <a:noAutofit/>
          </a:bodyPr>
          <a:lstStyle>
            <a:lvl1pPr>
              <a:defRPr sz="800">
                <a:solidFill>
                  <a:schemeClr val="tx1"/>
                </a:solidFill>
              </a:defRPr>
            </a:lvl1pPr>
            <a:lvl2pPr>
              <a:defRPr sz="900"/>
            </a:lvl2pPr>
            <a:lvl3pPr>
              <a:defRPr sz="900"/>
            </a:lvl3pPr>
            <a:lvl4pPr>
              <a:defRPr sz="900"/>
            </a:lvl4pPr>
            <a:lvl5pPr>
              <a:defRPr sz="900"/>
            </a:lvl5pPr>
          </a:lstStyle>
          <a:p>
            <a:pPr lvl="0"/>
            <a:r>
              <a:rPr lang="en-GB" noProof="0" dirty="0"/>
              <a:t>Source: </a:t>
            </a:r>
          </a:p>
        </p:txBody>
      </p:sp>
      <p:sp>
        <p:nvSpPr>
          <p:cNvPr id="9" name="Fußzeilenplatzhalter 4"/>
          <p:cNvSpPr>
            <a:spLocks noGrp="1"/>
          </p:cNvSpPr>
          <p:nvPr>
            <p:ph type="ftr" sz="quarter" idx="3"/>
          </p:nvPr>
        </p:nvSpPr>
        <p:spPr>
          <a:xfrm>
            <a:off x="632553" y="4697690"/>
            <a:ext cx="4233862" cy="273844"/>
          </a:xfrm>
          <a:prstGeom prst="rect">
            <a:avLst/>
          </a:prstGeom>
        </p:spPr>
        <p:txBody>
          <a:bodyPr vert="horz" lIns="0" tIns="45720" rIns="91440" bIns="45720" rtlCol="0" anchor="ctr">
            <a:noAutofit/>
          </a:bodyPr>
          <a:lstStyle>
            <a:lvl1pPr algn="l">
              <a:defRPr sz="800">
                <a:solidFill>
                  <a:schemeClr val="tx1"/>
                </a:solidFill>
              </a:defRPr>
            </a:lvl1pPr>
          </a:lstStyle>
          <a:p>
            <a:r>
              <a:rPr lang="en-GB" dirty="0"/>
              <a:t>Presentation title</a:t>
            </a:r>
          </a:p>
        </p:txBody>
      </p:sp>
      <p:sp>
        <p:nvSpPr>
          <p:cNvPr id="10" name="Foliennummernplatzhalter 3"/>
          <p:cNvSpPr>
            <a:spLocks noGrp="1"/>
          </p:cNvSpPr>
          <p:nvPr>
            <p:ph type="sldNum" sz="quarter" idx="4"/>
          </p:nvPr>
        </p:nvSpPr>
        <p:spPr>
          <a:xfrm>
            <a:off x="287338" y="4696897"/>
            <a:ext cx="345215" cy="274637"/>
          </a:xfrm>
          <a:prstGeom prst="rect">
            <a:avLst/>
          </a:prstGeom>
        </p:spPr>
        <p:txBody>
          <a:bodyPr vert="horz" lIns="0" tIns="45720" rIns="91440" bIns="45720" rtlCol="0" anchor="ctr">
            <a:noAutofit/>
          </a:bodyPr>
          <a:lstStyle>
            <a:lvl1pPr algn="l">
              <a:defRPr lang="de-DE" sz="800" kern="1200" smtClean="0">
                <a:solidFill>
                  <a:schemeClr val="tx1"/>
                </a:solidFill>
                <a:latin typeface="+mn-lt"/>
                <a:ea typeface="+mn-ea"/>
                <a:cs typeface="+mn-cs"/>
              </a:defRPr>
            </a:lvl1pPr>
          </a:lstStyle>
          <a:p>
            <a:fld id="{B89C22EB-05CF-4BDC-9A7F-0F70BDD11CFB}" type="slidenum">
              <a:rPr lang="en-GB" noProof="0" smtClean="0"/>
              <a:pPr/>
              <a:t>‹Nr.›</a:t>
            </a:fld>
            <a:endParaRPr lang="en-GB" noProof="0" dirty="0"/>
          </a:p>
        </p:txBody>
      </p:sp>
    </p:spTree>
    <p:extLst>
      <p:ext uri="{BB962C8B-B14F-4D97-AF65-F5344CB8AC3E}">
        <p14:creationId xmlns:p14="http://schemas.microsoft.com/office/powerpoint/2010/main" val="37796941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tex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87338" y="273464"/>
            <a:ext cx="8578850" cy="630636"/>
          </a:xfrm>
        </p:spPr>
        <p:txBody>
          <a:bodyPr lIns="0">
            <a:noAutofit/>
          </a:bodyPr>
          <a:lstStyle>
            <a:lvl1pPr algn="l">
              <a:defRPr sz="1800">
                <a:solidFill>
                  <a:schemeClr val="tx1"/>
                </a:solidFill>
                <a:latin typeface="+mj-lt"/>
              </a:defRPr>
            </a:lvl1pPr>
          </a:lstStyle>
          <a:p>
            <a:r>
              <a:rPr lang="en-GB" noProof="0" dirty="0"/>
              <a:t>Headline</a:t>
            </a:r>
          </a:p>
        </p:txBody>
      </p:sp>
      <p:sp>
        <p:nvSpPr>
          <p:cNvPr id="3" name="Inhaltsplatzhalter 2"/>
          <p:cNvSpPr>
            <a:spLocks noGrp="1"/>
          </p:cNvSpPr>
          <p:nvPr>
            <p:ph idx="1" hasCustomPrompt="1"/>
          </p:nvPr>
        </p:nvSpPr>
        <p:spPr>
          <a:xfrm>
            <a:off x="287338" y="1103313"/>
            <a:ext cx="5769078" cy="250475"/>
          </a:xfrm>
        </p:spPr>
        <p:txBody>
          <a:bodyPr lIns="0">
            <a:noAutofit/>
          </a:bodyPr>
          <a:lstStyle>
            <a:lvl1pPr marL="0" indent="0" algn="l">
              <a:buNone/>
              <a:defRPr sz="1400" b="0">
                <a:solidFill>
                  <a:schemeClr val="tx1"/>
                </a:solidFill>
                <a:latin typeface="+mn-lt"/>
              </a:defRPr>
            </a:lvl1pPr>
            <a:lvl2pPr marL="180975" indent="-180975" algn="l">
              <a:buFontTx/>
              <a:buBlip>
                <a:blip r:embed="rId2"/>
              </a:buBlip>
              <a:defRPr sz="1200">
                <a:solidFill>
                  <a:schemeClr val="tx1"/>
                </a:solidFill>
              </a:defRPr>
            </a:lvl2pPr>
            <a:lvl3pPr marL="361950" indent="-180975" algn="l">
              <a:buFont typeface="Symbol" panose="05050102010706020507" pitchFamily="18" charset="2"/>
              <a:buChar char="-"/>
              <a:defRPr sz="1200">
                <a:solidFill>
                  <a:schemeClr val="tx1"/>
                </a:solidFill>
              </a:defRPr>
            </a:lvl3pPr>
            <a:lvl4pPr marL="541338" indent="-179388" algn="l">
              <a:buFont typeface="Symbol" panose="05050102010706020507" pitchFamily="18" charset="2"/>
              <a:buChar char="-"/>
              <a:defRPr sz="1200">
                <a:solidFill>
                  <a:schemeClr val="tx1"/>
                </a:solidFill>
              </a:defRPr>
            </a:lvl4pPr>
            <a:lvl5pPr marL="722313" indent="-180975" algn="l">
              <a:buFont typeface="Symbol" panose="05050102010706020507" pitchFamily="18" charset="2"/>
              <a:buChar char="-"/>
              <a:defRPr sz="1200">
                <a:solidFill>
                  <a:schemeClr val="tx1"/>
                </a:solidFill>
              </a:defRPr>
            </a:lvl5pPr>
          </a:lstStyle>
          <a:p>
            <a:pPr lvl="0"/>
            <a:r>
              <a:rPr lang="en-GB" noProof="0" dirty="0"/>
              <a:t>Edit master format text</a:t>
            </a:r>
          </a:p>
        </p:txBody>
      </p:sp>
      <p:sp>
        <p:nvSpPr>
          <p:cNvPr id="6" name="Fußzeilenplatzhalter 4"/>
          <p:cNvSpPr>
            <a:spLocks noGrp="1"/>
          </p:cNvSpPr>
          <p:nvPr>
            <p:ph type="ftr" sz="quarter" idx="3"/>
          </p:nvPr>
        </p:nvSpPr>
        <p:spPr>
          <a:xfrm>
            <a:off x="632553" y="4697690"/>
            <a:ext cx="4233862" cy="273844"/>
          </a:xfrm>
          <a:prstGeom prst="rect">
            <a:avLst/>
          </a:prstGeom>
        </p:spPr>
        <p:txBody>
          <a:bodyPr vert="horz" lIns="0" tIns="45720" rIns="91440" bIns="45720" rtlCol="0" anchor="ctr">
            <a:noAutofit/>
          </a:bodyPr>
          <a:lstStyle>
            <a:lvl1pPr marL="0" marR="0" indent="0" algn="l" defTabSz="914400" rtl="0" eaLnBrk="1" fontAlgn="auto" latinLnBrk="0" hangingPunct="1">
              <a:lnSpc>
                <a:spcPct val="100000"/>
              </a:lnSpc>
              <a:spcBef>
                <a:spcPts val="0"/>
              </a:spcBef>
              <a:spcAft>
                <a:spcPts val="0"/>
              </a:spcAft>
              <a:buClrTx/>
              <a:buSzTx/>
              <a:buFontTx/>
              <a:buNone/>
              <a:tabLst/>
              <a:defRPr sz="800">
                <a:solidFill>
                  <a:schemeClr val="tx1"/>
                </a:solidFill>
              </a:defRPr>
            </a:lvl1pPr>
          </a:lstStyle>
          <a:p>
            <a:r>
              <a:rPr lang="en-GB" dirty="0"/>
              <a:t>Presentation title</a:t>
            </a:r>
          </a:p>
        </p:txBody>
      </p:sp>
      <p:sp>
        <p:nvSpPr>
          <p:cNvPr id="7" name="Foliennummernplatzhalter 3"/>
          <p:cNvSpPr>
            <a:spLocks noGrp="1"/>
          </p:cNvSpPr>
          <p:nvPr>
            <p:ph type="sldNum" sz="quarter" idx="4"/>
          </p:nvPr>
        </p:nvSpPr>
        <p:spPr>
          <a:xfrm>
            <a:off x="287338" y="4696897"/>
            <a:ext cx="345215" cy="274637"/>
          </a:xfrm>
          <a:prstGeom prst="rect">
            <a:avLst/>
          </a:prstGeom>
        </p:spPr>
        <p:txBody>
          <a:bodyPr vert="horz" lIns="0" tIns="45720" rIns="91440" bIns="45720" rtlCol="0" anchor="ctr">
            <a:noAutofit/>
          </a:bodyPr>
          <a:lstStyle>
            <a:lvl1pPr algn="l">
              <a:defRPr lang="de-DE" sz="800" kern="1200" smtClean="0">
                <a:solidFill>
                  <a:schemeClr val="tx1"/>
                </a:solidFill>
                <a:latin typeface="+mn-lt"/>
                <a:ea typeface="+mn-ea"/>
                <a:cs typeface="+mn-cs"/>
              </a:defRPr>
            </a:lvl1pPr>
          </a:lstStyle>
          <a:p>
            <a:fld id="{B89C22EB-05CF-4BDC-9A7F-0F70BDD11CFB}" type="slidenum">
              <a:rPr lang="en-GB" noProof="0" smtClean="0"/>
              <a:pPr/>
              <a:t>‹Nr.›</a:t>
            </a:fld>
            <a:endParaRPr lang="en-GB" noProof="0" dirty="0"/>
          </a:p>
        </p:txBody>
      </p:sp>
      <p:sp>
        <p:nvSpPr>
          <p:cNvPr id="9" name="Textplatzhalter 8"/>
          <p:cNvSpPr>
            <a:spLocks noGrp="1"/>
          </p:cNvSpPr>
          <p:nvPr>
            <p:ph type="body" sz="quarter" idx="10" hasCustomPrompt="1"/>
          </p:nvPr>
        </p:nvSpPr>
        <p:spPr>
          <a:xfrm>
            <a:off x="6162675" y="1103314"/>
            <a:ext cx="2703513" cy="250474"/>
          </a:xfrm>
        </p:spPr>
        <p:txBody>
          <a:bodyPr/>
          <a:lstStyle>
            <a:lvl1pPr>
              <a:defRPr/>
            </a:lvl1pPr>
          </a:lstStyle>
          <a:p>
            <a:pPr lvl="0"/>
            <a:r>
              <a:rPr lang="en-GB" noProof="0" dirty="0"/>
              <a:t>Edit master format text</a:t>
            </a:r>
          </a:p>
        </p:txBody>
      </p:sp>
      <p:cxnSp>
        <p:nvCxnSpPr>
          <p:cNvPr id="11" name="Gerade Verbindung 10"/>
          <p:cNvCxnSpPr/>
          <p:nvPr userDrawn="1"/>
        </p:nvCxnSpPr>
        <p:spPr>
          <a:xfrm>
            <a:off x="277813" y="1353787"/>
            <a:ext cx="57786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userDrawn="1"/>
        </p:nvCxnSpPr>
        <p:spPr>
          <a:xfrm>
            <a:off x="6162675" y="1353787"/>
            <a:ext cx="271214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platzhalter 14"/>
          <p:cNvSpPr>
            <a:spLocks noGrp="1"/>
          </p:cNvSpPr>
          <p:nvPr>
            <p:ph type="body" sz="quarter" idx="11" hasCustomPrompt="1"/>
          </p:nvPr>
        </p:nvSpPr>
        <p:spPr>
          <a:xfrm>
            <a:off x="6162674" y="1562100"/>
            <a:ext cx="2703513" cy="2754313"/>
          </a:xfrm>
        </p:spPr>
        <p:txBody>
          <a:bodyPr/>
          <a:lstStyle/>
          <a:p>
            <a:pPr lvl="0"/>
            <a:r>
              <a:rPr lang="en-GB" noProof="0" dirty="0"/>
              <a:t>Edit master format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7" name="Bildplatzhalter 16"/>
          <p:cNvSpPr>
            <a:spLocks noGrp="1"/>
          </p:cNvSpPr>
          <p:nvPr>
            <p:ph type="pic" sz="quarter" idx="12" hasCustomPrompt="1"/>
          </p:nvPr>
        </p:nvSpPr>
        <p:spPr>
          <a:xfrm>
            <a:off x="287338" y="1562100"/>
            <a:ext cx="5768975" cy="2774950"/>
          </a:xfrm>
          <a:solidFill>
            <a:schemeClr val="bg2"/>
          </a:solidFill>
        </p:spPr>
        <p:txBody>
          <a:bodyPr lIns="1620000" anchor="ctr" anchorCtr="0"/>
          <a:lstStyle>
            <a:lvl1pPr algn="ctr">
              <a:defRPr>
                <a:solidFill>
                  <a:schemeClr val="bg1"/>
                </a:solidFill>
              </a:defRPr>
            </a:lvl1pPr>
          </a:lstStyle>
          <a:p>
            <a:r>
              <a:rPr lang="en-GB" noProof="0" dirty="0"/>
              <a:t>Insert Picture</a:t>
            </a:r>
          </a:p>
        </p:txBody>
      </p:sp>
    </p:spTree>
    <p:extLst>
      <p:ext uri="{BB962C8B-B14F-4D97-AF65-F5344CB8AC3E}">
        <p14:creationId xmlns:p14="http://schemas.microsoft.com/office/powerpoint/2010/main" val="15762800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ntent boxes">
    <p:spTree>
      <p:nvGrpSpPr>
        <p:cNvPr id="1" name=""/>
        <p:cNvGrpSpPr/>
        <p:nvPr/>
      </p:nvGrpSpPr>
      <p:grpSpPr>
        <a:xfrm>
          <a:off x="0" y="0"/>
          <a:ext cx="0" cy="0"/>
          <a:chOff x="0" y="0"/>
          <a:chExt cx="0" cy="0"/>
        </a:xfrm>
      </p:grpSpPr>
      <p:sp>
        <p:nvSpPr>
          <p:cNvPr id="86" name="Inhaltsplatzhalter 2"/>
          <p:cNvSpPr>
            <a:spLocks noGrp="1"/>
          </p:cNvSpPr>
          <p:nvPr>
            <p:ph idx="26" hasCustomPrompt="1"/>
          </p:nvPr>
        </p:nvSpPr>
        <p:spPr>
          <a:xfrm>
            <a:off x="6878453" y="1103312"/>
            <a:ext cx="1972800" cy="3233737"/>
          </a:xfrm>
          <a:solidFill>
            <a:schemeClr val="bg2"/>
          </a:solidFill>
        </p:spPr>
        <p:txBody>
          <a:bodyPr lIns="144000" tIns="108000" rIns="72000">
            <a:noAutofit/>
          </a:bodyPr>
          <a:lstStyle>
            <a:lvl1pPr marL="0" indent="0" algn="l">
              <a:buNone/>
              <a:defRPr sz="1400" b="0">
                <a:solidFill>
                  <a:schemeClr val="tx1"/>
                </a:solidFill>
                <a:latin typeface="+mj-lt"/>
              </a:defRPr>
            </a:lvl1pPr>
            <a:lvl2pPr marL="0" indent="0" algn="l">
              <a:buFont typeface="Symbol" panose="05050102010706020507" pitchFamily="18" charset="2"/>
              <a:buNone/>
              <a:defRPr sz="1200" baseline="0"/>
            </a:lvl2pPr>
            <a:lvl3pPr marL="0" indent="0" algn="l">
              <a:buFont typeface="Symbol" panose="05050102010706020507" pitchFamily="18" charset="2"/>
              <a:buNone/>
              <a:defRPr sz="1200">
                <a:solidFill>
                  <a:schemeClr val="tx1"/>
                </a:solidFill>
              </a:defRPr>
            </a:lvl3pPr>
            <a:lvl4pPr marL="541338" indent="-179388" algn="l">
              <a:buFont typeface="Symbol" panose="05050102010706020507" pitchFamily="18" charset="2"/>
              <a:buChar char="-"/>
              <a:defRPr sz="1200"/>
            </a:lvl4pPr>
            <a:lvl5pPr marL="722313" indent="-180975" algn="l">
              <a:buFont typeface="Symbol" panose="05050102010706020507" pitchFamily="18" charset="2"/>
              <a:buChar char="-"/>
              <a:defRPr sz="1200"/>
            </a:lvl5pPr>
          </a:lstStyle>
          <a:p>
            <a:pPr lvl="0"/>
            <a:r>
              <a:rPr lang="en-GB" noProof="0" dirty="0"/>
              <a:t>Headline</a:t>
            </a:r>
          </a:p>
          <a:p>
            <a:pPr lvl="2"/>
            <a:r>
              <a:rPr lang="en-US" noProof="0" dirty="0"/>
              <a:t>This is an exemplary text. The text indicates the typeface. The text is held in 12 pt.. Please write your text in this field. It can be minimized down to 10 pt.</a:t>
            </a:r>
            <a:endParaRPr lang="en-GB" noProof="0" dirty="0"/>
          </a:p>
        </p:txBody>
      </p:sp>
      <p:sp>
        <p:nvSpPr>
          <p:cNvPr id="85" name="Inhaltsplatzhalter 2"/>
          <p:cNvSpPr>
            <a:spLocks noGrp="1"/>
          </p:cNvSpPr>
          <p:nvPr>
            <p:ph idx="25" hasCustomPrompt="1"/>
          </p:nvPr>
        </p:nvSpPr>
        <p:spPr>
          <a:xfrm>
            <a:off x="4680678" y="1103312"/>
            <a:ext cx="1972800" cy="3233737"/>
          </a:xfrm>
          <a:solidFill>
            <a:schemeClr val="bg2"/>
          </a:solidFill>
        </p:spPr>
        <p:txBody>
          <a:bodyPr lIns="144000" tIns="108000" rIns="72000">
            <a:noAutofit/>
          </a:bodyPr>
          <a:lstStyle>
            <a:lvl1pPr marL="0" indent="0" algn="l">
              <a:buNone/>
              <a:defRPr sz="1400" b="0">
                <a:solidFill>
                  <a:schemeClr val="tx1"/>
                </a:solidFill>
                <a:latin typeface="+mj-lt"/>
              </a:defRPr>
            </a:lvl1pPr>
            <a:lvl2pPr marL="0" indent="0" algn="l">
              <a:buFont typeface="Symbol" panose="05050102010706020507" pitchFamily="18" charset="2"/>
              <a:buNone/>
              <a:defRPr sz="1200" baseline="0"/>
            </a:lvl2pPr>
            <a:lvl3pPr marL="0" indent="0" algn="l">
              <a:buFont typeface="Symbol" panose="05050102010706020507" pitchFamily="18" charset="2"/>
              <a:buNone/>
              <a:defRPr sz="1200">
                <a:solidFill>
                  <a:schemeClr val="tx1"/>
                </a:solidFill>
              </a:defRPr>
            </a:lvl3pPr>
            <a:lvl4pPr marL="541338" indent="-179388" algn="l">
              <a:buFont typeface="Symbol" panose="05050102010706020507" pitchFamily="18" charset="2"/>
              <a:buChar char="-"/>
              <a:defRPr sz="1200"/>
            </a:lvl4pPr>
            <a:lvl5pPr marL="722313" indent="-180975" algn="l">
              <a:buFont typeface="Symbol" panose="05050102010706020507" pitchFamily="18" charset="2"/>
              <a:buChar char="-"/>
              <a:defRPr sz="1200"/>
            </a:lvl5pPr>
          </a:lstStyle>
          <a:p>
            <a:pPr lvl="0"/>
            <a:r>
              <a:rPr lang="en-GB" noProof="0" dirty="0"/>
              <a:t>Headline</a:t>
            </a:r>
          </a:p>
          <a:p>
            <a:pPr lvl="2"/>
            <a:r>
              <a:rPr lang="en-US" noProof="0" dirty="0"/>
              <a:t>This is an exemplary text. The text indicates the typeface. The text is held in 12 pt.. Please write your text in this field. It can be minimized down to 10 pt.</a:t>
            </a:r>
            <a:endParaRPr lang="en-GB" noProof="0" dirty="0"/>
          </a:p>
        </p:txBody>
      </p:sp>
      <p:sp>
        <p:nvSpPr>
          <p:cNvPr id="84" name="Inhaltsplatzhalter 2"/>
          <p:cNvSpPr>
            <a:spLocks noGrp="1"/>
          </p:cNvSpPr>
          <p:nvPr>
            <p:ph idx="24" hasCustomPrompt="1"/>
          </p:nvPr>
        </p:nvSpPr>
        <p:spPr>
          <a:xfrm>
            <a:off x="2482904" y="1103312"/>
            <a:ext cx="1972800" cy="3233737"/>
          </a:xfrm>
          <a:solidFill>
            <a:schemeClr val="bg2"/>
          </a:solidFill>
        </p:spPr>
        <p:txBody>
          <a:bodyPr lIns="144000" tIns="108000" rIns="72000">
            <a:noAutofit/>
          </a:bodyPr>
          <a:lstStyle>
            <a:lvl1pPr marL="0" indent="0" algn="l">
              <a:buNone/>
              <a:defRPr sz="1400" b="0">
                <a:solidFill>
                  <a:schemeClr val="tx1"/>
                </a:solidFill>
                <a:latin typeface="+mj-lt"/>
              </a:defRPr>
            </a:lvl1pPr>
            <a:lvl2pPr marL="0" indent="0" algn="l">
              <a:buFont typeface="Symbol" panose="05050102010706020507" pitchFamily="18" charset="2"/>
              <a:buNone/>
              <a:defRPr sz="1200" baseline="0"/>
            </a:lvl2pPr>
            <a:lvl3pPr marL="0" indent="0" algn="l">
              <a:buFont typeface="Symbol" panose="05050102010706020507" pitchFamily="18" charset="2"/>
              <a:buNone/>
              <a:defRPr sz="1200">
                <a:solidFill>
                  <a:schemeClr val="tx1"/>
                </a:solidFill>
              </a:defRPr>
            </a:lvl3pPr>
            <a:lvl4pPr marL="541338" indent="-179388" algn="l">
              <a:buFont typeface="Symbol" panose="05050102010706020507" pitchFamily="18" charset="2"/>
              <a:buChar char="-"/>
              <a:defRPr sz="1200"/>
            </a:lvl4pPr>
            <a:lvl5pPr marL="722313" indent="-180975" algn="l">
              <a:buFont typeface="Symbol" panose="05050102010706020507" pitchFamily="18" charset="2"/>
              <a:buChar char="-"/>
              <a:defRPr sz="1200"/>
            </a:lvl5pPr>
          </a:lstStyle>
          <a:p>
            <a:pPr lvl="0"/>
            <a:r>
              <a:rPr lang="en-GB" noProof="0" dirty="0"/>
              <a:t>Headline</a:t>
            </a:r>
          </a:p>
          <a:p>
            <a:pPr lvl="2"/>
            <a:r>
              <a:rPr lang="en-US" noProof="0" dirty="0"/>
              <a:t>This is an exemplary text. The text indicates the typeface. The text is held in 12 pt.. Please write your text in this field. It can be minimized down to 10 pt.</a:t>
            </a:r>
            <a:endParaRPr lang="en-GB" noProof="0" dirty="0"/>
          </a:p>
        </p:txBody>
      </p:sp>
      <p:sp>
        <p:nvSpPr>
          <p:cNvPr id="2" name="Titel 1"/>
          <p:cNvSpPr>
            <a:spLocks noGrp="1"/>
          </p:cNvSpPr>
          <p:nvPr>
            <p:ph type="title" hasCustomPrompt="1"/>
          </p:nvPr>
        </p:nvSpPr>
        <p:spPr>
          <a:xfrm>
            <a:off x="287338" y="273464"/>
            <a:ext cx="8578850" cy="267874"/>
          </a:xfrm>
        </p:spPr>
        <p:txBody>
          <a:bodyPr lIns="0">
            <a:noAutofit/>
          </a:bodyPr>
          <a:lstStyle>
            <a:lvl1pPr algn="l">
              <a:defRPr sz="1800">
                <a:solidFill>
                  <a:schemeClr val="tx1"/>
                </a:solidFill>
              </a:defRPr>
            </a:lvl1pPr>
          </a:lstStyle>
          <a:p>
            <a:r>
              <a:rPr lang="en-GB" noProof="0" dirty="0"/>
              <a:t>Headline</a:t>
            </a:r>
          </a:p>
        </p:txBody>
      </p:sp>
      <p:sp>
        <p:nvSpPr>
          <p:cNvPr id="6" name="Textplatzhalter 5"/>
          <p:cNvSpPr>
            <a:spLocks noGrp="1"/>
          </p:cNvSpPr>
          <p:nvPr>
            <p:ph type="body" sz="quarter" idx="12" hasCustomPrompt="1"/>
          </p:nvPr>
        </p:nvSpPr>
        <p:spPr>
          <a:xfrm>
            <a:off x="287338" y="550002"/>
            <a:ext cx="8578850" cy="295275"/>
          </a:xfrm>
        </p:spPr>
        <p:txBody>
          <a:bodyPr bIns="0">
            <a:noAutofit/>
          </a:bodyPr>
          <a:lstStyle>
            <a:lvl1pPr>
              <a:defRPr lang="de-DE" sz="1800" kern="1200" dirty="0" smtClean="0">
                <a:solidFill>
                  <a:schemeClr val="tx1"/>
                </a:solidFill>
                <a:latin typeface="Source Sans Pro" panose="020B0503030403020204" pitchFamily="34" charset="0"/>
                <a:ea typeface="+mj-ea"/>
                <a:cs typeface="+mj-cs"/>
              </a:defRPr>
            </a:lvl1pPr>
            <a:lvl2pPr>
              <a:defRPr lang="de-DE" sz="1800" kern="1200" dirty="0" smtClean="0">
                <a:solidFill>
                  <a:schemeClr val="tx1"/>
                </a:solidFill>
                <a:latin typeface="+mj-lt"/>
                <a:ea typeface="+mj-ea"/>
                <a:cs typeface="+mj-cs"/>
              </a:defRPr>
            </a:lvl2pPr>
            <a:lvl3pPr>
              <a:defRPr lang="de-DE" sz="1800" kern="1200" dirty="0" smtClean="0">
                <a:solidFill>
                  <a:schemeClr val="tx1"/>
                </a:solidFill>
                <a:latin typeface="+mj-lt"/>
                <a:ea typeface="+mj-ea"/>
                <a:cs typeface="+mj-cs"/>
              </a:defRPr>
            </a:lvl3pPr>
            <a:lvl4pPr>
              <a:defRPr lang="de-DE" sz="1800" kern="1200" dirty="0" smtClean="0">
                <a:solidFill>
                  <a:schemeClr val="tx1"/>
                </a:solidFill>
                <a:latin typeface="+mj-lt"/>
                <a:ea typeface="+mj-ea"/>
                <a:cs typeface="+mj-cs"/>
              </a:defRPr>
            </a:lvl4pPr>
            <a:lvl5pPr>
              <a:defRPr lang="de-DE" sz="1800" kern="1200" dirty="0">
                <a:solidFill>
                  <a:schemeClr val="tx1"/>
                </a:solidFill>
                <a:latin typeface="+mj-lt"/>
                <a:ea typeface="+mj-ea"/>
                <a:cs typeface="+mj-cs"/>
              </a:defRPr>
            </a:lvl5pPr>
          </a:lstStyle>
          <a:p>
            <a:pPr lvl="0"/>
            <a:r>
              <a:rPr lang="en-GB" noProof="0" dirty="0"/>
              <a:t>Subheadline</a:t>
            </a:r>
          </a:p>
        </p:txBody>
      </p:sp>
      <p:grpSp>
        <p:nvGrpSpPr>
          <p:cNvPr id="69" name="Gruppieren 68"/>
          <p:cNvGrpSpPr/>
          <p:nvPr userDrawn="1"/>
        </p:nvGrpSpPr>
        <p:grpSpPr>
          <a:xfrm>
            <a:off x="276185" y="-506896"/>
            <a:ext cx="8583821" cy="6156363"/>
            <a:chOff x="276185" y="-506896"/>
            <a:chExt cx="8583821" cy="6156363"/>
          </a:xfrm>
        </p:grpSpPr>
        <p:cxnSp>
          <p:nvCxnSpPr>
            <p:cNvPr id="70" name="Gerade Verbindung 69"/>
            <p:cNvCxnSpPr/>
            <p:nvPr userDrawn="1"/>
          </p:nvCxnSpPr>
          <p:spPr>
            <a:xfrm>
              <a:off x="276185" y="-506896"/>
              <a:ext cx="0" cy="298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Gerade Verbindung 70"/>
            <p:cNvCxnSpPr/>
            <p:nvPr userDrawn="1"/>
          </p:nvCxnSpPr>
          <p:spPr>
            <a:xfrm>
              <a:off x="8860006" y="-506896"/>
              <a:ext cx="0" cy="298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Gerade Verbindung 71"/>
            <p:cNvCxnSpPr/>
            <p:nvPr userDrawn="1"/>
          </p:nvCxnSpPr>
          <p:spPr>
            <a:xfrm>
              <a:off x="276185" y="5351293"/>
              <a:ext cx="0" cy="298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Gerade Verbindung 72"/>
            <p:cNvCxnSpPr/>
            <p:nvPr userDrawn="1"/>
          </p:nvCxnSpPr>
          <p:spPr>
            <a:xfrm>
              <a:off x="8860006" y="5351293"/>
              <a:ext cx="0" cy="298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3" name="Inhaltsplatzhalter 2"/>
          <p:cNvSpPr>
            <a:spLocks noGrp="1"/>
          </p:cNvSpPr>
          <p:nvPr>
            <p:ph idx="23" hasCustomPrompt="1"/>
          </p:nvPr>
        </p:nvSpPr>
        <p:spPr>
          <a:xfrm>
            <a:off x="285130" y="1103312"/>
            <a:ext cx="1972800" cy="3233737"/>
          </a:xfrm>
          <a:solidFill>
            <a:schemeClr val="bg2"/>
          </a:solidFill>
        </p:spPr>
        <p:txBody>
          <a:bodyPr lIns="144000" tIns="108000" rIns="72000">
            <a:noAutofit/>
          </a:bodyPr>
          <a:lstStyle>
            <a:lvl1pPr marL="0" indent="0" algn="l">
              <a:buNone/>
              <a:defRPr sz="1400" b="0">
                <a:solidFill>
                  <a:schemeClr val="tx1"/>
                </a:solidFill>
                <a:latin typeface="+mj-lt"/>
              </a:defRPr>
            </a:lvl1pPr>
            <a:lvl2pPr marL="0" indent="0" algn="l">
              <a:buFont typeface="Symbol" panose="05050102010706020507" pitchFamily="18" charset="2"/>
              <a:buNone/>
              <a:defRPr sz="1200" baseline="0"/>
            </a:lvl2pPr>
            <a:lvl3pPr marL="0" indent="0" algn="l">
              <a:buFont typeface="Symbol" panose="05050102010706020507" pitchFamily="18" charset="2"/>
              <a:buNone/>
              <a:defRPr sz="1200" baseline="0">
                <a:solidFill>
                  <a:schemeClr val="tx1"/>
                </a:solidFill>
              </a:defRPr>
            </a:lvl3pPr>
            <a:lvl4pPr marL="541338" indent="-179388" algn="l">
              <a:buFont typeface="Symbol" panose="05050102010706020507" pitchFamily="18" charset="2"/>
              <a:buChar char="-"/>
              <a:defRPr sz="1200"/>
            </a:lvl4pPr>
            <a:lvl5pPr marL="722313" indent="-180975" algn="l">
              <a:buFont typeface="Symbol" panose="05050102010706020507" pitchFamily="18" charset="2"/>
              <a:buChar char="-"/>
              <a:defRPr sz="1200"/>
            </a:lvl5pPr>
          </a:lstStyle>
          <a:p>
            <a:pPr lvl="0"/>
            <a:r>
              <a:rPr lang="en-GB" noProof="0" dirty="0"/>
              <a:t>Headline</a:t>
            </a:r>
          </a:p>
          <a:p>
            <a:pPr lvl="2"/>
            <a:r>
              <a:rPr lang="en-US" noProof="0" dirty="0"/>
              <a:t>This is an exemplary text. The text indicates the typeface. The text is held in 12 pt.. Please write your text in this field. It can be minimized down to 10 pt.</a:t>
            </a:r>
            <a:endParaRPr lang="en-GB" noProof="0" dirty="0"/>
          </a:p>
        </p:txBody>
      </p:sp>
      <p:sp>
        <p:nvSpPr>
          <p:cNvPr id="15" name="Fußzeilenplatzhalter 4"/>
          <p:cNvSpPr>
            <a:spLocks noGrp="1"/>
          </p:cNvSpPr>
          <p:nvPr>
            <p:ph type="ftr" sz="quarter" idx="3"/>
          </p:nvPr>
        </p:nvSpPr>
        <p:spPr>
          <a:xfrm>
            <a:off x="632553" y="4697690"/>
            <a:ext cx="4233862" cy="273844"/>
          </a:xfrm>
          <a:prstGeom prst="rect">
            <a:avLst/>
          </a:prstGeom>
        </p:spPr>
        <p:txBody>
          <a:bodyPr vert="horz" lIns="0" tIns="45720" rIns="91440" bIns="45720" rtlCol="0" anchor="ctr">
            <a:noAutofit/>
          </a:bodyPr>
          <a:lstStyle>
            <a:lvl1pPr algn="l">
              <a:defRPr sz="800">
                <a:solidFill>
                  <a:schemeClr val="tx1"/>
                </a:solidFill>
              </a:defRPr>
            </a:lvl1pPr>
          </a:lstStyle>
          <a:p>
            <a:r>
              <a:rPr lang="en-GB" dirty="0"/>
              <a:t>Presentation title</a:t>
            </a:r>
          </a:p>
        </p:txBody>
      </p:sp>
      <p:sp>
        <p:nvSpPr>
          <p:cNvPr id="16" name="Foliennummernplatzhalter 3"/>
          <p:cNvSpPr>
            <a:spLocks noGrp="1"/>
          </p:cNvSpPr>
          <p:nvPr>
            <p:ph type="sldNum" sz="quarter" idx="4"/>
          </p:nvPr>
        </p:nvSpPr>
        <p:spPr>
          <a:xfrm>
            <a:off x="287338" y="4696897"/>
            <a:ext cx="345215" cy="274637"/>
          </a:xfrm>
          <a:prstGeom prst="rect">
            <a:avLst/>
          </a:prstGeom>
        </p:spPr>
        <p:txBody>
          <a:bodyPr vert="horz" lIns="0" tIns="45720" rIns="91440" bIns="45720" rtlCol="0" anchor="ctr">
            <a:noAutofit/>
          </a:bodyPr>
          <a:lstStyle>
            <a:lvl1pPr algn="l">
              <a:defRPr lang="de-DE" sz="800" kern="1200" smtClean="0">
                <a:solidFill>
                  <a:schemeClr val="tx1"/>
                </a:solidFill>
                <a:latin typeface="+mn-lt"/>
                <a:ea typeface="+mn-ea"/>
                <a:cs typeface="+mn-cs"/>
              </a:defRPr>
            </a:lvl1pPr>
          </a:lstStyle>
          <a:p>
            <a:fld id="{B89C22EB-05CF-4BDC-9A7F-0F70BDD11CFB}" type="slidenum">
              <a:rPr lang="en-GB" noProof="0" smtClean="0"/>
              <a:pPr/>
              <a:t>‹Nr.›</a:t>
            </a:fld>
            <a:endParaRPr lang="en-GB" noProof="0" dirty="0"/>
          </a:p>
        </p:txBody>
      </p:sp>
    </p:spTree>
    <p:extLst>
      <p:ext uri="{BB962C8B-B14F-4D97-AF65-F5344CB8AC3E}">
        <p14:creationId xmlns:p14="http://schemas.microsoft.com/office/powerpoint/2010/main" val="3347490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 boxe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87338" y="273464"/>
            <a:ext cx="8571691" cy="267874"/>
          </a:xfrm>
        </p:spPr>
        <p:txBody>
          <a:bodyPr lIns="0">
            <a:noAutofit/>
          </a:bodyPr>
          <a:lstStyle>
            <a:lvl1pPr algn="l">
              <a:defRPr sz="1800">
                <a:solidFill>
                  <a:schemeClr val="tx1"/>
                </a:solidFill>
              </a:defRPr>
            </a:lvl1pPr>
          </a:lstStyle>
          <a:p>
            <a:r>
              <a:rPr lang="en-GB" noProof="0" dirty="0"/>
              <a:t>Headline</a:t>
            </a:r>
          </a:p>
        </p:txBody>
      </p:sp>
      <p:sp>
        <p:nvSpPr>
          <p:cNvPr id="6" name="Textplatzhalter 5"/>
          <p:cNvSpPr>
            <a:spLocks noGrp="1"/>
          </p:cNvSpPr>
          <p:nvPr>
            <p:ph type="body" sz="quarter" idx="12" hasCustomPrompt="1"/>
          </p:nvPr>
        </p:nvSpPr>
        <p:spPr>
          <a:xfrm>
            <a:off x="287338" y="550002"/>
            <a:ext cx="8571691" cy="295275"/>
          </a:xfrm>
        </p:spPr>
        <p:txBody>
          <a:bodyPr bIns="0">
            <a:noAutofit/>
          </a:bodyPr>
          <a:lstStyle>
            <a:lvl1pPr>
              <a:defRPr lang="de-DE" sz="1800" kern="1200" dirty="0" smtClean="0">
                <a:solidFill>
                  <a:schemeClr val="tx1"/>
                </a:solidFill>
                <a:latin typeface="Source Sans Pro" panose="020B0503030403020204" pitchFamily="34" charset="0"/>
                <a:ea typeface="+mj-ea"/>
                <a:cs typeface="+mj-cs"/>
              </a:defRPr>
            </a:lvl1pPr>
            <a:lvl2pPr>
              <a:defRPr lang="de-DE" sz="1800" kern="1200" dirty="0" smtClean="0">
                <a:solidFill>
                  <a:schemeClr val="tx1"/>
                </a:solidFill>
                <a:latin typeface="+mj-lt"/>
                <a:ea typeface="+mj-ea"/>
                <a:cs typeface="+mj-cs"/>
              </a:defRPr>
            </a:lvl2pPr>
            <a:lvl3pPr>
              <a:defRPr lang="de-DE" sz="1800" kern="1200" dirty="0" smtClean="0">
                <a:solidFill>
                  <a:schemeClr val="tx1"/>
                </a:solidFill>
                <a:latin typeface="+mj-lt"/>
                <a:ea typeface="+mj-ea"/>
                <a:cs typeface="+mj-cs"/>
              </a:defRPr>
            </a:lvl3pPr>
            <a:lvl4pPr>
              <a:defRPr lang="de-DE" sz="1800" kern="1200" dirty="0" smtClean="0">
                <a:solidFill>
                  <a:schemeClr val="tx1"/>
                </a:solidFill>
                <a:latin typeface="+mj-lt"/>
                <a:ea typeface="+mj-ea"/>
                <a:cs typeface="+mj-cs"/>
              </a:defRPr>
            </a:lvl4pPr>
            <a:lvl5pPr>
              <a:defRPr lang="de-DE" sz="1800" kern="1200" dirty="0">
                <a:solidFill>
                  <a:schemeClr val="tx1"/>
                </a:solidFill>
                <a:latin typeface="+mj-lt"/>
                <a:ea typeface="+mj-ea"/>
                <a:cs typeface="+mj-cs"/>
              </a:defRPr>
            </a:lvl5pPr>
          </a:lstStyle>
          <a:p>
            <a:pPr lvl="0"/>
            <a:r>
              <a:rPr lang="en-GB" noProof="0" dirty="0"/>
              <a:t>Subheadline</a:t>
            </a:r>
          </a:p>
        </p:txBody>
      </p:sp>
      <p:sp>
        <p:nvSpPr>
          <p:cNvPr id="45" name="Inhaltsplatzhalter 2"/>
          <p:cNvSpPr>
            <a:spLocks noGrp="1"/>
          </p:cNvSpPr>
          <p:nvPr>
            <p:ph idx="20" hasCustomPrompt="1"/>
          </p:nvPr>
        </p:nvSpPr>
        <p:spPr>
          <a:xfrm>
            <a:off x="3210161" y="1103312"/>
            <a:ext cx="2703600" cy="3233737"/>
          </a:xfrm>
          <a:solidFill>
            <a:schemeClr val="bg2"/>
          </a:solidFill>
        </p:spPr>
        <p:txBody>
          <a:bodyPr lIns="144000" tIns="108000" rIns="72000">
            <a:noAutofit/>
          </a:bodyPr>
          <a:lstStyle>
            <a:lvl1pPr marL="0" indent="0" algn="l">
              <a:buNone/>
              <a:defRPr sz="1400" b="0">
                <a:solidFill>
                  <a:schemeClr val="tx1"/>
                </a:solidFill>
                <a:latin typeface="+mj-lt"/>
              </a:defRPr>
            </a:lvl1pPr>
            <a:lvl2pPr marL="0" indent="0" algn="l">
              <a:buFont typeface="Symbol" panose="05050102010706020507" pitchFamily="18" charset="2"/>
              <a:buNone/>
              <a:defRPr sz="1200" baseline="0"/>
            </a:lvl2pPr>
            <a:lvl3pPr marL="0" indent="0" algn="l">
              <a:buFont typeface="Symbol" panose="05050102010706020507" pitchFamily="18" charset="2"/>
              <a:buNone/>
              <a:defRPr sz="1200">
                <a:solidFill>
                  <a:schemeClr val="tx1"/>
                </a:solidFill>
              </a:defRPr>
            </a:lvl3pPr>
            <a:lvl4pPr marL="179388" indent="-179388" algn="l">
              <a:buFont typeface="Symbol" panose="05050102010706020507" pitchFamily="18" charset="2"/>
              <a:buChar char="-"/>
              <a:defRPr sz="1200">
                <a:solidFill>
                  <a:schemeClr val="tx1"/>
                </a:solidFill>
              </a:defRPr>
            </a:lvl4pPr>
            <a:lvl5pPr marL="722313" indent="-180975" algn="l">
              <a:buFont typeface="Symbol" panose="05050102010706020507" pitchFamily="18" charset="2"/>
              <a:buChar char="-"/>
              <a:defRPr sz="1200"/>
            </a:lvl5pPr>
          </a:lstStyle>
          <a:p>
            <a:pPr lvl="0"/>
            <a:r>
              <a:rPr lang="en-GB" noProof="0" dirty="0"/>
              <a:t>Headline</a:t>
            </a:r>
          </a:p>
          <a:p>
            <a:pPr lvl="2"/>
            <a:r>
              <a:rPr lang="en-US" noProof="0" dirty="0"/>
              <a:t>This is an exemplary text. The text indicates the typeface. The text is held in 12 pt.. Please write your text in this field. It can be minimized down to 10 pt.</a:t>
            </a:r>
            <a:endParaRPr lang="en-GB" noProof="0" dirty="0"/>
          </a:p>
          <a:p>
            <a:pPr lvl="3"/>
            <a:r>
              <a:rPr lang="en-GB" noProof="0" dirty="0"/>
              <a:t>Listing</a:t>
            </a:r>
          </a:p>
          <a:p>
            <a:pPr lvl="3"/>
            <a:r>
              <a:rPr lang="en-GB" noProof="0" dirty="0"/>
              <a:t>Listing</a:t>
            </a:r>
          </a:p>
        </p:txBody>
      </p:sp>
      <p:sp>
        <p:nvSpPr>
          <p:cNvPr id="46" name="Inhaltsplatzhalter 2"/>
          <p:cNvSpPr>
            <a:spLocks noGrp="1"/>
          </p:cNvSpPr>
          <p:nvPr>
            <p:ph idx="24" hasCustomPrompt="1"/>
          </p:nvPr>
        </p:nvSpPr>
        <p:spPr>
          <a:xfrm>
            <a:off x="6145701" y="1103312"/>
            <a:ext cx="2703600" cy="3233737"/>
          </a:xfrm>
          <a:solidFill>
            <a:schemeClr val="bg2"/>
          </a:solidFill>
        </p:spPr>
        <p:txBody>
          <a:bodyPr lIns="144000" tIns="108000" rIns="72000">
            <a:noAutofit/>
          </a:bodyPr>
          <a:lstStyle>
            <a:lvl1pPr marL="0" indent="0" algn="l">
              <a:buNone/>
              <a:defRPr sz="1400" b="0">
                <a:solidFill>
                  <a:schemeClr val="tx1"/>
                </a:solidFill>
                <a:latin typeface="+mj-lt"/>
              </a:defRPr>
            </a:lvl1pPr>
            <a:lvl2pPr marL="0" indent="0" algn="l">
              <a:buFont typeface="Symbol" panose="05050102010706020507" pitchFamily="18" charset="2"/>
              <a:buNone/>
              <a:defRPr sz="1200" baseline="0"/>
            </a:lvl2pPr>
            <a:lvl3pPr marL="0" indent="0" algn="l">
              <a:buFont typeface="Symbol" panose="05050102010706020507" pitchFamily="18" charset="2"/>
              <a:buNone/>
              <a:defRPr sz="1200">
                <a:solidFill>
                  <a:schemeClr val="tx1"/>
                </a:solidFill>
              </a:defRPr>
            </a:lvl3pPr>
            <a:lvl4pPr marL="179388" indent="-179388" algn="l">
              <a:buFont typeface="Symbol" panose="05050102010706020507" pitchFamily="18" charset="2"/>
              <a:buChar char="-"/>
              <a:defRPr sz="1200">
                <a:solidFill>
                  <a:schemeClr val="tx1"/>
                </a:solidFill>
              </a:defRPr>
            </a:lvl4pPr>
            <a:lvl5pPr marL="722313" indent="-180975" algn="l">
              <a:buFont typeface="Symbol" panose="05050102010706020507" pitchFamily="18" charset="2"/>
              <a:buChar char="-"/>
              <a:defRPr sz="1200"/>
            </a:lvl5pPr>
          </a:lstStyle>
          <a:p>
            <a:pPr lvl="0"/>
            <a:r>
              <a:rPr lang="en-GB" noProof="0" dirty="0"/>
              <a:t>Headline</a:t>
            </a:r>
          </a:p>
          <a:p>
            <a:pPr lvl="2"/>
            <a:r>
              <a:rPr lang="en-US" noProof="0" dirty="0"/>
              <a:t>This is an exemplary text. The text indicates the typeface. The text is held in 12 pt.. Please write your text in this field. It can be minimized down to 10 pt.</a:t>
            </a:r>
            <a:endParaRPr lang="en-GB" noProof="0" dirty="0"/>
          </a:p>
          <a:p>
            <a:pPr lvl="3"/>
            <a:r>
              <a:rPr lang="en-GB" noProof="0" dirty="0"/>
              <a:t>Listing</a:t>
            </a:r>
          </a:p>
          <a:p>
            <a:pPr lvl="3"/>
            <a:r>
              <a:rPr lang="en-GB" noProof="0" dirty="0"/>
              <a:t>Listing</a:t>
            </a:r>
          </a:p>
        </p:txBody>
      </p:sp>
      <p:sp>
        <p:nvSpPr>
          <p:cNvPr id="47" name="Inhaltsplatzhalter 2"/>
          <p:cNvSpPr>
            <a:spLocks noGrp="1"/>
          </p:cNvSpPr>
          <p:nvPr>
            <p:ph idx="26" hasCustomPrompt="1"/>
          </p:nvPr>
        </p:nvSpPr>
        <p:spPr>
          <a:xfrm>
            <a:off x="280559" y="1103312"/>
            <a:ext cx="2703600" cy="3233737"/>
          </a:xfrm>
          <a:solidFill>
            <a:schemeClr val="bg2"/>
          </a:solidFill>
        </p:spPr>
        <p:txBody>
          <a:bodyPr lIns="144000" tIns="108000" rIns="72000">
            <a:noAutofit/>
          </a:bodyPr>
          <a:lstStyle>
            <a:lvl1pPr marL="0" indent="0" algn="l">
              <a:buNone/>
              <a:defRPr sz="1400" b="0">
                <a:solidFill>
                  <a:schemeClr val="tx1"/>
                </a:solidFill>
                <a:latin typeface="+mj-lt"/>
              </a:defRPr>
            </a:lvl1pPr>
            <a:lvl2pPr marL="0" indent="0" algn="l">
              <a:buFont typeface="Symbol" panose="05050102010706020507" pitchFamily="18" charset="2"/>
              <a:buNone/>
              <a:defRPr sz="1200" baseline="0"/>
            </a:lvl2pPr>
            <a:lvl3pPr marL="0" indent="0" algn="l">
              <a:buFont typeface="Symbol" panose="05050102010706020507" pitchFamily="18" charset="2"/>
              <a:buNone/>
              <a:defRPr sz="1200">
                <a:solidFill>
                  <a:schemeClr val="tx1"/>
                </a:solidFill>
              </a:defRPr>
            </a:lvl3pPr>
            <a:lvl4pPr marL="179388" indent="-179388" algn="l">
              <a:buFont typeface="Symbol" panose="05050102010706020507" pitchFamily="18" charset="2"/>
              <a:buChar char="-"/>
              <a:defRPr sz="1200">
                <a:solidFill>
                  <a:schemeClr val="tx1"/>
                </a:solidFill>
              </a:defRPr>
            </a:lvl4pPr>
            <a:lvl5pPr marL="722313" indent="-180975" algn="l">
              <a:buFont typeface="Symbol" panose="05050102010706020507" pitchFamily="18" charset="2"/>
              <a:buChar char="-"/>
              <a:defRPr sz="1200"/>
            </a:lvl5pPr>
          </a:lstStyle>
          <a:p>
            <a:pPr lvl="0"/>
            <a:r>
              <a:rPr lang="en-GB" noProof="0" dirty="0"/>
              <a:t>Headline</a:t>
            </a:r>
          </a:p>
          <a:p>
            <a:pPr lvl="2"/>
            <a:r>
              <a:rPr lang="en-US" noProof="0" dirty="0"/>
              <a:t>This is an exemplary text. The text indicates the typeface. The text is held in 12 pt.. Please write your text in this field. It can be minimized down to 10 pt.</a:t>
            </a:r>
            <a:endParaRPr lang="en-GB" noProof="0" dirty="0"/>
          </a:p>
          <a:p>
            <a:pPr lvl="3"/>
            <a:r>
              <a:rPr lang="en-GB" noProof="0" dirty="0"/>
              <a:t>Listing</a:t>
            </a:r>
          </a:p>
          <a:p>
            <a:pPr lvl="3"/>
            <a:r>
              <a:rPr lang="en-GB" noProof="0" dirty="0"/>
              <a:t>Listing</a:t>
            </a:r>
          </a:p>
        </p:txBody>
      </p:sp>
      <p:sp>
        <p:nvSpPr>
          <p:cNvPr id="9" name="Fußzeilenplatzhalter 4"/>
          <p:cNvSpPr>
            <a:spLocks noGrp="1"/>
          </p:cNvSpPr>
          <p:nvPr>
            <p:ph type="ftr" sz="quarter" idx="3"/>
          </p:nvPr>
        </p:nvSpPr>
        <p:spPr>
          <a:xfrm>
            <a:off x="632553" y="4697690"/>
            <a:ext cx="4233862" cy="273844"/>
          </a:xfrm>
          <a:prstGeom prst="rect">
            <a:avLst/>
          </a:prstGeom>
        </p:spPr>
        <p:txBody>
          <a:bodyPr vert="horz" lIns="0" tIns="45720" rIns="91440" bIns="45720" rtlCol="0" anchor="ctr">
            <a:noAutofit/>
          </a:bodyPr>
          <a:lstStyle>
            <a:lvl1pPr marL="0" marR="0" indent="0" algn="l" defTabSz="914400" rtl="0" eaLnBrk="1" fontAlgn="auto" latinLnBrk="0" hangingPunct="1">
              <a:lnSpc>
                <a:spcPct val="100000"/>
              </a:lnSpc>
              <a:spcBef>
                <a:spcPts val="0"/>
              </a:spcBef>
              <a:spcAft>
                <a:spcPts val="0"/>
              </a:spcAft>
              <a:buClrTx/>
              <a:buSzTx/>
              <a:buFontTx/>
              <a:buNone/>
              <a:tabLst/>
              <a:defRPr sz="800">
                <a:solidFill>
                  <a:schemeClr val="tx1"/>
                </a:solidFill>
              </a:defRPr>
            </a:lvl1pPr>
          </a:lstStyle>
          <a:p>
            <a:r>
              <a:rPr lang="en-GB" dirty="0"/>
              <a:t>Presentation title</a:t>
            </a:r>
          </a:p>
        </p:txBody>
      </p:sp>
      <p:sp>
        <p:nvSpPr>
          <p:cNvPr id="10" name="Foliennummernplatzhalter 3"/>
          <p:cNvSpPr>
            <a:spLocks noGrp="1"/>
          </p:cNvSpPr>
          <p:nvPr>
            <p:ph type="sldNum" sz="quarter" idx="4"/>
          </p:nvPr>
        </p:nvSpPr>
        <p:spPr>
          <a:xfrm>
            <a:off x="287338" y="4696897"/>
            <a:ext cx="345215" cy="274637"/>
          </a:xfrm>
          <a:prstGeom prst="rect">
            <a:avLst/>
          </a:prstGeom>
        </p:spPr>
        <p:txBody>
          <a:bodyPr vert="horz" lIns="0" tIns="45720" rIns="91440" bIns="45720" rtlCol="0" anchor="ctr">
            <a:noAutofit/>
          </a:bodyPr>
          <a:lstStyle>
            <a:lvl1pPr algn="l">
              <a:defRPr lang="de-DE" sz="800" kern="1200" smtClean="0">
                <a:solidFill>
                  <a:schemeClr val="tx1"/>
                </a:solidFill>
                <a:latin typeface="+mn-lt"/>
                <a:ea typeface="+mn-ea"/>
                <a:cs typeface="+mn-cs"/>
              </a:defRPr>
            </a:lvl1pPr>
          </a:lstStyle>
          <a:p>
            <a:fld id="{B89C22EB-05CF-4BDC-9A7F-0F70BDD11CFB}" type="slidenum">
              <a:rPr lang="en-GB" noProof="0" smtClean="0"/>
              <a:pPr/>
              <a:t>‹Nr.›</a:t>
            </a:fld>
            <a:endParaRPr lang="en-GB" noProof="0" dirty="0"/>
          </a:p>
        </p:txBody>
      </p:sp>
    </p:spTree>
    <p:extLst>
      <p:ext uri="{BB962C8B-B14F-4D97-AF65-F5344CB8AC3E}">
        <p14:creationId xmlns:p14="http://schemas.microsoft.com/office/powerpoint/2010/main" val="35605766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 text boxes ">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87367" y="273464"/>
            <a:ext cx="8577603" cy="267874"/>
          </a:xfrm>
        </p:spPr>
        <p:txBody>
          <a:bodyPr lIns="0">
            <a:noAutofit/>
          </a:bodyPr>
          <a:lstStyle>
            <a:lvl1pPr algn="l">
              <a:defRPr sz="1800">
                <a:solidFill>
                  <a:schemeClr val="tx1"/>
                </a:solidFill>
              </a:defRPr>
            </a:lvl1pPr>
          </a:lstStyle>
          <a:p>
            <a:r>
              <a:rPr lang="en-GB" noProof="0" dirty="0"/>
              <a:t>Headline</a:t>
            </a:r>
          </a:p>
        </p:txBody>
      </p:sp>
      <p:sp>
        <p:nvSpPr>
          <p:cNvPr id="6" name="Textplatzhalter 5"/>
          <p:cNvSpPr>
            <a:spLocks noGrp="1"/>
          </p:cNvSpPr>
          <p:nvPr>
            <p:ph type="body" sz="quarter" idx="12" hasCustomPrompt="1"/>
          </p:nvPr>
        </p:nvSpPr>
        <p:spPr>
          <a:xfrm>
            <a:off x="287367" y="550002"/>
            <a:ext cx="8577603" cy="295275"/>
          </a:xfrm>
        </p:spPr>
        <p:txBody>
          <a:bodyPr bIns="0">
            <a:noAutofit/>
          </a:bodyPr>
          <a:lstStyle>
            <a:lvl1pPr>
              <a:defRPr lang="de-DE" sz="1800" kern="1200" dirty="0" smtClean="0">
                <a:solidFill>
                  <a:schemeClr val="tx1"/>
                </a:solidFill>
                <a:latin typeface="Source Sans Pro" panose="020B0503030403020204" pitchFamily="34" charset="0"/>
                <a:ea typeface="+mj-ea"/>
                <a:cs typeface="+mj-cs"/>
              </a:defRPr>
            </a:lvl1pPr>
            <a:lvl2pPr>
              <a:defRPr lang="de-DE" sz="1800" kern="1200" dirty="0" smtClean="0">
                <a:solidFill>
                  <a:schemeClr val="tx1"/>
                </a:solidFill>
                <a:latin typeface="+mj-lt"/>
                <a:ea typeface="+mj-ea"/>
                <a:cs typeface="+mj-cs"/>
              </a:defRPr>
            </a:lvl2pPr>
            <a:lvl3pPr>
              <a:defRPr lang="de-DE" sz="1800" kern="1200" dirty="0" smtClean="0">
                <a:solidFill>
                  <a:schemeClr val="tx1"/>
                </a:solidFill>
                <a:latin typeface="+mj-lt"/>
                <a:ea typeface="+mj-ea"/>
                <a:cs typeface="+mj-cs"/>
              </a:defRPr>
            </a:lvl3pPr>
            <a:lvl4pPr>
              <a:defRPr lang="de-DE" sz="1800" kern="1200" dirty="0" smtClean="0">
                <a:solidFill>
                  <a:schemeClr val="tx1"/>
                </a:solidFill>
                <a:latin typeface="+mj-lt"/>
                <a:ea typeface="+mj-ea"/>
                <a:cs typeface="+mj-cs"/>
              </a:defRPr>
            </a:lvl4pPr>
            <a:lvl5pPr>
              <a:defRPr lang="de-DE" sz="1800" kern="1200" dirty="0">
                <a:solidFill>
                  <a:schemeClr val="tx1"/>
                </a:solidFill>
                <a:latin typeface="+mj-lt"/>
                <a:ea typeface="+mj-ea"/>
                <a:cs typeface="+mj-cs"/>
              </a:defRPr>
            </a:lvl5pPr>
          </a:lstStyle>
          <a:p>
            <a:pPr lvl="0"/>
            <a:r>
              <a:rPr lang="en-GB" noProof="0" dirty="0"/>
              <a:t>Subheadline</a:t>
            </a:r>
          </a:p>
        </p:txBody>
      </p:sp>
      <p:sp>
        <p:nvSpPr>
          <p:cNvPr id="51" name="Inhaltsplatzhalter 2"/>
          <p:cNvSpPr>
            <a:spLocks noGrp="1"/>
          </p:cNvSpPr>
          <p:nvPr userDrawn="1">
            <p:ph idx="23" hasCustomPrompt="1"/>
          </p:nvPr>
        </p:nvSpPr>
        <p:spPr>
          <a:xfrm>
            <a:off x="281400" y="1100471"/>
            <a:ext cx="4162847" cy="1512000"/>
          </a:xfrm>
          <a:solidFill>
            <a:schemeClr val="bg2"/>
          </a:solidFill>
        </p:spPr>
        <p:txBody>
          <a:bodyPr lIns="144000" tIns="108000" rIns="72000">
            <a:noAutofit/>
          </a:bodyPr>
          <a:lstStyle>
            <a:lvl1pPr marL="0" indent="0" algn="l">
              <a:buNone/>
              <a:defRPr sz="1400" b="0">
                <a:solidFill>
                  <a:schemeClr val="tx1"/>
                </a:solidFill>
                <a:latin typeface="+mj-lt"/>
              </a:defRPr>
            </a:lvl1pPr>
            <a:lvl2pPr marL="0" indent="0" algn="l">
              <a:buFont typeface="Symbol" panose="05050102010706020507" pitchFamily="18" charset="2"/>
              <a:buNone/>
              <a:defRPr sz="1200" baseline="0"/>
            </a:lvl2pPr>
            <a:lvl3pPr marL="0" indent="0" algn="l">
              <a:buFont typeface="Symbol" panose="05050102010706020507" pitchFamily="18" charset="2"/>
              <a:buNone/>
              <a:defRPr sz="1200">
                <a:solidFill>
                  <a:schemeClr val="tx1"/>
                </a:solidFill>
              </a:defRPr>
            </a:lvl3pPr>
            <a:lvl4pPr marL="541338" indent="-179388" algn="l">
              <a:buFont typeface="Symbol" panose="05050102010706020507" pitchFamily="18" charset="2"/>
              <a:buChar char="-"/>
              <a:defRPr sz="1200"/>
            </a:lvl4pPr>
            <a:lvl5pPr marL="722313" indent="-180975" algn="l">
              <a:buFont typeface="Symbol" panose="05050102010706020507" pitchFamily="18" charset="2"/>
              <a:buChar char="-"/>
              <a:defRPr sz="1200"/>
            </a:lvl5pPr>
          </a:lstStyle>
          <a:p>
            <a:pPr lvl="0"/>
            <a:r>
              <a:rPr lang="en-GB" noProof="0" dirty="0"/>
              <a:t>Headline</a:t>
            </a:r>
          </a:p>
          <a:p>
            <a:pPr lvl="2"/>
            <a:r>
              <a:rPr lang="en-US" noProof="0" dirty="0"/>
              <a:t>This is an exemplary text. The text indicates the typeface. The text is held in 12 pt.. Please write your text in this field. It can be minimized down to 10 pt.</a:t>
            </a:r>
            <a:endParaRPr lang="en-GB" noProof="0" dirty="0"/>
          </a:p>
        </p:txBody>
      </p:sp>
      <p:sp>
        <p:nvSpPr>
          <p:cNvPr id="52" name="Inhaltsplatzhalter 2"/>
          <p:cNvSpPr>
            <a:spLocks noGrp="1"/>
          </p:cNvSpPr>
          <p:nvPr userDrawn="1">
            <p:ph idx="24" hasCustomPrompt="1"/>
          </p:nvPr>
        </p:nvSpPr>
        <p:spPr>
          <a:xfrm>
            <a:off x="281400" y="2803388"/>
            <a:ext cx="4161600" cy="1512000"/>
          </a:xfrm>
          <a:solidFill>
            <a:schemeClr val="bg2"/>
          </a:solidFill>
        </p:spPr>
        <p:txBody>
          <a:bodyPr lIns="144000" tIns="108000" rIns="72000">
            <a:noAutofit/>
          </a:bodyPr>
          <a:lstStyle>
            <a:lvl1pPr marL="0" indent="0" algn="l">
              <a:buNone/>
              <a:defRPr sz="1400" b="0">
                <a:solidFill>
                  <a:schemeClr val="tx1"/>
                </a:solidFill>
                <a:latin typeface="+mj-lt"/>
              </a:defRPr>
            </a:lvl1pPr>
            <a:lvl2pPr marL="0" indent="0" algn="l">
              <a:buFont typeface="Symbol" panose="05050102010706020507" pitchFamily="18" charset="2"/>
              <a:buNone/>
              <a:defRPr sz="1200" baseline="0"/>
            </a:lvl2pPr>
            <a:lvl3pPr marL="0" indent="0" algn="l">
              <a:buFont typeface="Symbol" panose="05050102010706020507" pitchFamily="18" charset="2"/>
              <a:buNone/>
              <a:defRPr sz="1200">
                <a:solidFill>
                  <a:schemeClr val="tx1"/>
                </a:solidFill>
              </a:defRPr>
            </a:lvl3pPr>
            <a:lvl4pPr marL="541338" indent="-179388" algn="l">
              <a:buFont typeface="Symbol" panose="05050102010706020507" pitchFamily="18" charset="2"/>
              <a:buChar char="-"/>
              <a:defRPr sz="1200"/>
            </a:lvl4pPr>
            <a:lvl5pPr marL="722313" indent="-180975" algn="l">
              <a:buFont typeface="Symbol" panose="05050102010706020507" pitchFamily="18" charset="2"/>
              <a:buChar char="-"/>
              <a:defRPr sz="1200"/>
            </a:lvl5pPr>
          </a:lstStyle>
          <a:p>
            <a:pPr lvl="0"/>
            <a:r>
              <a:rPr lang="en-GB" noProof="0" dirty="0"/>
              <a:t>Headline</a:t>
            </a:r>
          </a:p>
          <a:p>
            <a:pPr lvl="2"/>
            <a:r>
              <a:rPr lang="en-US" noProof="0" dirty="0"/>
              <a:t>This is an exemplary text. The text indicates the typeface. The text is held in 12 pt.. Please write your text in this field. It can be minimized down to 10 pt.</a:t>
            </a:r>
            <a:endParaRPr lang="en-GB" noProof="0" dirty="0"/>
          </a:p>
        </p:txBody>
      </p:sp>
      <p:sp>
        <p:nvSpPr>
          <p:cNvPr id="53" name="Inhaltsplatzhalter 2"/>
          <p:cNvSpPr>
            <a:spLocks noGrp="1"/>
          </p:cNvSpPr>
          <p:nvPr userDrawn="1">
            <p:ph idx="25" hasCustomPrompt="1"/>
          </p:nvPr>
        </p:nvSpPr>
        <p:spPr>
          <a:xfrm>
            <a:off x="4692297" y="1100471"/>
            <a:ext cx="4161600" cy="1512000"/>
          </a:xfrm>
          <a:solidFill>
            <a:schemeClr val="bg2"/>
          </a:solidFill>
        </p:spPr>
        <p:txBody>
          <a:bodyPr lIns="144000" tIns="108000" rIns="72000">
            <a:noAutofit/>
          </a:bodyPr>
          <a:lstStyle>
            <a:lvl1pPr marL="0" indent="0" algn="l">
              <a:buNone/>
              <a:defRPr sz="1400" b="0">
                <a:solidFill>
                  <a:schemeClr val="tx1"/>
                </a:solidFill>
                <a:latin typeface="+mj-lt"/>
              </a:defRPr>
            </a:lvl1pPr>
            <a:lvl2pPr marL="0" indent="0" algn="l">
              <a:buFont typeface="Symbol" panose="05050102010706020507" pitchFamily="18" charset="2"/>
              <a:buNone/>
              <a:defRPr sz="1200" baseline="0"/>
            </a:lvl2pPr>
            <a:lvl3pPr marL="0" indent="0" algn="l">
              <a:buFont typeface="Symbol" panose="05050102010706020507" pitchFamily="18" charset="2"/>
              <a:buNone/>
              <a:defRPr sz="1200">
                <a:solidFill>
                  <a:schemeClr val="tx1"/>
                </a:solidFill>
              </a:defRPr>
            </a:lvl3pPr>
            <a:lvl4pPr marL="541338" indent="-179388" algn="l">
              <a:buFont typeface="Symbol" panose="05050102010706020507" pitchFamily="18" charset="2"/>
              <a:buChar char="-"/>
              <a:defRPr sz="1200"/>
            </a:lvl4pPr>
            <a:lvl5pPr marL="722313" indent="-180975" algn="l">
              <a:buFont typeface="Symbol" panose="05050102010706020507" pitchFamily="18" charset="2"/>
              <a:buChar char="-"/>
              <a:defRPr sz="1200"/>
            </a:lvl5pPr>
          </a:lstStyle>
          <a:p>
            <a:pPr lvl="0"/>
            <a:r>
              <a:rPr lang="en-GB" noProof="0" dirty="0"/>
              <a:t>Headline</a:t>
            </a:r>
          </a:p>
          <a:p>
            <a:pPr lvl="2"/>
            <a:r>
              <a:rPr lang="en-US" noProof="0" dirty="0"/>
              <a:t>This is an exemplary text. The text indicates the typeface. The text is held in 12 pt.. Please write your text in this field. It can be minimized down to 10 pt.</a:t>
            </a:r>
            <a:endParaRPr lang="en-GB" noProof="0" dirty="0"/>
          </a:p>
        </p:txBody>
      </p:sp>
      <p:sp>
        <p:nvSpPr>
          <p:cNvPr id="54" name="Inhaltsplatzhalter 2"/>
          <p:cNvSpPr>
            <a:spLocks noGrp="1"/>
          </p:cNvSpPr>
          <p:nvPr userDrawn="1">
            <p:ph idx="26" hasCustomPrompt="1"/>
          </p:nvPr>
        </p:nvSpPr>
        <p:spPr>
          <a:xfrm>
            <a:off x="4692297" y="2803388"/>
            <a:ext cx="4161600" cy="1512000"/>
          </a:xfrm>
          <a:solidFill>
            <a:schemeClr val="bg2"/>
          </a:solidFill>
        </p:spPr>
        <p:txBody>
          <a:bodyPr lIns="144000" tIns="108000" rIns="72000">
            <a:noAutofit/>
          </a:bodyPr>
          <a:lstStyle>
            <a:lvl1pPr marL="0" indent="0" algn="l">
              <a:buNone/>
              <a:defRPr sz="1400" b="0">
                <a:solidFill>
                  <a:schemeClr val="tx1"/>
                </a:solidFill>
                <a:latin typeface="+mj-lt"/>
              </a:defRPr>
            </a:lvl1pPr>
            <a:lvl2pPr marL="0" indent="0" algn="l">
              <a:buFont typeface="Symbol" panose="05050102010706020507" pitchFamily="18" charset="2"/>
              <a:buNone/>
              <a:defRPr sz="1200" baseline="0"/>
            </a:lvl2pPr>
            <a:lvl3pPr marL="0" indent="0" algn="l">
              <a:buFont typeface="Symbol" panose="05050102010706020507" pitchFamily="18" charset="2"/>
              <a:buNone/>
              <a:defRPr sz="1200">
                <a:solidFill>
                  <a:schemeClr val="tx1"/>
                </a:solidFill>
              </a:defRPr>
            </a:lvl3pPr>
            <a:lvl4pPr marL="541338" indent="-179388" algn="l">
              <a:buFont typeface="Symbol" panose="05050102010706020507" pitchFamily="18" charset="2"/>
              <a:buChar char="-"/>
              <a:defRPr sz="1200"/>
            </a:lvl4pPr>
            <a:lvl5pPr marL="722313" indent="-180975" algn="l">
              <a:buFont typeface="Symbol" panose="05050102010706020507" pitchFamily="18" charset="2"/>
              <a:buChar char="-"/>
              <a:defRPr sz="1200"/>
            </a:lvl5pPr>
          </a:lstStyle>
          <a:p>
            <a:pPr lvl="0"/>
            <a:r>
              <a:rPr lang="en-GB" noProof="0" dirty="0"/>
              <a:t>Headline</a:t>
            </a:r>
          </a:p>
          <a:p>
            <a:pPr lvl="2"/>
            <a:r>
              <a:rPr lang="en-US" noProof="0" dirty="0"/>
              <a:t>This is an exemplary text. The text indicates the typeface. The text is held in 12 pt.. Please write your text in this field. It can be minimized down to 10 pt.</a:t>
            </a:r>
            <a:endParaRPr lang="en-GB" noProof="0" dirty="0"/>
          </a:p>
        </p:txBody>
      </p:sp>
      <p:sp>
        <p:nvSpPr>
          <p:cNvPr id="10" name="Fußzeilenplatzhalter 4"/>
          <p:cNvSpPr>
            <a:spLocks noGrp="1"/>
          </p:cNvSpPr>
          <p:nvPr>
            <p:ph type="ftr" sz="quarter" idx="3"/>
          </p:nvPr>
        </p:nvSpPr>
        <p:spPr>
          <a:xfrm>
            <a:off x="632553" y="4697690"/>
            <a:ext cx="4233862" cy="273844"/>
          </a:xfrm>
          <a:prstGeom prst="rect">
            <a:avLst/>
          </a:prstGeom>
        </p:spPr>
        <p:txBody>
          <a:bodyPr vert="horz" lIns="0" tIns="45720" rIns="91440" bIns="45720" rtlCol="0" anchor="ctr">
            <a:noAutofit/>
          </a:bodyPr>
          <a:lstStyle>
            <a:lvl1pPr marL="0" marR="0" indent="0" algn="l" defTabSz="914400" rtl="0" eaLnBrk="1" fontAlgn="auto" latinLnBrk="0" hangingPunct="1">
              <a:lnSpc>
                <a:spcPct val="100000"/>
              </a:lnSpc>
              <a:spcBef>
                <a:spcPts val="0"/>
              </a:spcBef>
              <a:spcAft>
                <a:spcPts val="0"/>
              </a:spcAft>
              <a:buClrTx/>
              <a:buSzTx/>
              <a:buFontTx/>
              <a:buNone/>
              <a:tabLst/>
              <a:defRPr sz="800">
                <a:solidFill>
                  <a:schemeClr val="tx1"/>
                </a:solidFill>
              </a:defRPr>
            </a:lvl1pPr>
          </a:lstStyle>
          <a:p>
            <a:r>
              <a:rPr lang="en-GB" dirty="0"/>
              <a:t>Presentation title</a:t>
            </a:r>
          </a:p>
        </p:txBody>
      </p:sp>
      <p:sp>
        <p:nvSpPr>
          <p:cNvPr id="11" name="Foliennummernplatzhalter 3"/>
          <p:cNvSpPr>
            <a:spLocks noGrp="1"/>
          </p:cNvSpPr>
          <p:nvPr>
            <p:ph type="sldNum" sz="quarter" idx="4"/>
          </p:nvPr>
        </p:nvSpPr>
        <p:spPr>
          <a:xfrm>
            <a:off x="287338" y="4696897"/>
            <a:ext cx="345215" cy="274637"/>
          </a:xfrm>
          <a:prstGeom prst="rect">
            <a:avLst/>
          </a:prstGeom>
        </p:spPr>
        <p:txBody>
          <a:bodyPr vert="horz" lIns="0" tIns="45720" rIns="91440" bIns="45720" rtlCol="0" anchor="ctr">
            <a:noAutofit/>
          </a:bodyPr>
          <a:lstStyle>
            <a:lvl1pPr algn="l">
              <a:defRPr lang="de-DE" sz="800" kern="1200" smtClean="0">
                <a:solidFill>
                  <a:schemeClr val="tx1"/>
                </a:solidFill>
                <a:latin typeface="+mn-lt"/>
                <a:ea typeface="+mn-ea"/>
                <a:cs typeface="+mn-cs"/>
              </a:defRPr>
            </a:lvl1pPr>
          </a:lstStyle>
          <a:p>
            <a:fld id="{B89C22EB-05CF-4BDC-9A7F-0F70BDD11CFB}" type="slidenum">
              <a:rPr lang="en-GB" noProof="0" smtClean="0"/>
              <a:pPr/>
              <a:t>‹Nr.›</a:t>
            </a:fld>
            <a:endParaRPr lang="en-GB" noProof="0" dirty="0"/>
          </a:p>
        </p:txBody>
      </p:sp>
    </p:spTree>
    <p:extLst>
      <p:ext uri="{BB962C8B-B14F-4D97-AF65-F5344CB8AC3E}">
        <p14:creationId xmlns:p14="http://schemas.microsoft.com/office/powerpoint/2010/main" val="8929482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ly title with subheadlin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87338" y="270488"/>
            <a:ext cx="8578850" cy="273870"/>
          </a:xfrm>
        </p:spPr>
        <p:txBody>
          <a:bodyPr/>
          <a:lstStyle>
            <a:lvl1pPr>
              <a:defRPr>
                <a:solidFill>
                  <a:schemeClr val="tx1"/>
                </a:solidFill>
              </a:defRPr>
            </a:lvl1pPr>
          </a:lstStyle>
          <a:p>
            <a:r>
              <a:rPr lang="en-GB" noProof="0" dirty="0"/>
              <a:t>Headline</a:t>
            </a:r>
          </a:p>
        </p:txBody>
      </p:sp>
      <p:sp>
        <p:nvSpPr>
          <p:cNvPr id="27" name="Textplatzhalter 5"/>
          <p:cNvSpPr>
            <a:spLocks noGrp="1"/>
          </p:cNvSpPr>
          <p:nvPr>
            <p:ph type="body" sz="quarter" idx="12" hasCustomPrompt="1"/>
          </p:nvPr>
        </p:nvSpPr>
        <p:spPr>
          <a:xfrm>
            <a:off x="287338" y="550002"/>
            <a:ext cx="8589894" cy="295275"/>
          </a:xfrm>
        </p:spPr>
        <p:txBody>
          <a:bodyPr bIns="0">
            <a:noAutofit/>
          </a:bodyPr>
          <a:lstStyle>
            <a:lvl1pPr>
              <a:defRPr lang="de-DE" sz="1800" kern="1200" dirty="0" smtClean="0">
                <a:solidFill>
                  <a:schemeClr val="tx1"/>
                </a:solidFill>
                <a:latin typeface="Source Sans Pro" panose="020B0503030403020204" pitchFamily="34" charset="0"/>
                <a:ea typeface="+mj-ea"/>
                <a:cs typeface="+mj-cs"/>
              </a:defRPr>
            </a:lvl1pPr>
            <a:lvl2pPr>
              <a:defRPr lang="de-DE" sz="1800" kern="1200" dirty="0" smtClean="0">
                <a:solidFill>
                  <a:schemeClr val="tx1"/>
                </a:solidFill>
                <a:latin typeface="+mj-lt"/>
                <a:ea typeface="+mj-ea"/>
                <a:cs typeface="+mj-cs"/>
              </a:defRPr>
            </a:lvl2pPr>
            <a:lvl3pPr>
              <a:defRPr lang="de-DE" sz="1800" kern="1200" dirty="0" smtClean="0">
                <a:solidFill>
                  <a:schemeClr val="tx1"/>
                </a:solidFill>
                <a:latin typeface="+mj-lt"/>
                <a:ea typeface="+mj-ea"/>
                <a:cs typeface="+mj-cs"/>
              </a:defRPr>
            </a:lvl3pPr>
            <a:lvl4pPr>
              <a:defRPr lang="de-DE" sz="1800" kern="1200" dirty="0" smtClean="0">
                <a:solidFill>
                  <a:schemeClr val="tx1"/>
                </a:solidFill>
                <a:latin typeface="+mj-lt"/>
                <a:ea typeface="+mj-ea"/>
                <a:cs typeface="+mj-cs"/>
              </a:defRPr>
            </a:lvl4pPr>
            <a:lvl5pPr>
              <a:defRPr lang="de-DE" sz="1800" kern="1200" dirty="0">
                <a:solidFill>
                  <a:schemeClr val="tx1"/>
                </a:solidFill>
                <a:latin typeface="+mj-lt"/>
                <a:ea typeface="+mj-ea"/>
                <a:cs typeface="+mj-cs"/>
              </a:defRPr>
            </a:lvl5pPr>
          </a:lstStyle>
          <a:p>
            <a:pPr lvl="0"/>
            <a:r>
              <a:rPr lang="en-GB" noProof="0" dirty="0"/>
              <a:t>Subheadline</a:t>
            </a:r>
          </a:p>
        </p:txBody>
      </p:sp>
      <p:sp>
        <p:nvSpPr>
          <p:cNvPr id="6" name="Fußzeilenplatzhalter 4"/>
          <p:cNvSpPr>
            <a:spLocks noGrp="1"/>
          </p:cNvSpPr>
          <p:nvPr>
            <p:ph type="ftr" sz="quarter" idx="3"/>
          </p:nvPr>
        </p:nvSpPr>
        <p:spPr>
          <a:xfrm>
            <a:off x="632553" y="4697690"/>
            <a:ext cx="4233862" cy="273844"/>
          </a:xfrm>
          <a:prstGeom prst="rect">
            <a:avLst/>
          </a:prstGeom>
        </p:spPr>
        <p:txBody>
          <a:bodyPr vert="horz" lIns="0" tIns="45720" rIns="91440" bIns="45720" rtlCol="0" anchor="ctr">
            <a:noAutofit/>
          </a:bodyPr>
          <a:lstStyle>
            <a:lvl1pPr algn="l">
              <a:defRPr sz="800">
                <a:solidFill>
                  <a:schemeClr val="tx1"/>
                </a:solidFill>
              </a:defRPr>
            </a:lvl1pPr>
          </a:lstStyle>
          <a:p>
            <a:r>
              <a:rPr lang="en-GB" dirty="0"/>
              <a:t>Presentation title</a:t>
            </a:r>
          </a:p>
        </p:txBody>
      </p:sp>
      <p:sp>
        <p:nvSpPr>
          <p:cNvPr id="7" name="Foliennummernplatzhalter 3"/>
          <p:cNvSpPr>
            <a:spLocks noGrp="1"/>
          </p:cNvSpPr>
          <p:nvPr>
            <p:ph type="sldNum" sz="quarter" idx="4"/>
          </p:nvPr>
        </p:nvSpPr>
        <p:spPr>
          <a:xfrm>
            <a:off x="287338" y="4696897"/>
            <a:ext cx="345215" cy="274637"/>
          </a:xfrm>
          <a:prstGeom prst="rect">
            <a:avLst/>
          </a:prstGeom>
        </p:spPr>
        <p:txBody>
          <a:bodyPr vert="horz" lIns="0" tIns="45720" rIns="91440" bIns="45720" rtlCol="0" anchor="ctr">
            <a:noAutofit/>
          </a:bodyPr>
          <a:lstStyle>
            <a:lvl1pPr algn="l">
              <a:defRPr lang="de-DE" sz="800" kern="1200" smtClean="0">
                <a:solidFill>
                  <a:schemeClr val="tx1"/>
                </a:solidFill>
                <a:latin typeface="+mn-lt"/>
                <a:ea typeface="+mn-ea"/>
                <a:cs typeface="+mn-cs"/>
              </a:defRPr>
            </a:lvl1pPr>
          </a:lstStyle>
          <a:p>
            <a:fld id="{B89C22EB-05CF-4BDC-9A7F-0F70BDD11CFB}" type="slidenum">
              <a:rPr lang="en-GB" noProof="0" smtClean="0"/>
              <a:pPr/>
              <a:t>‹Nr.›</a:t>
            </a:fld>
            <a:endParaRPr lang="en-GB" noProof="0" dirty="0"/>
          </a:p>
        </p:txBody>
      </p:sp>
    </p:spTree>
    <p:extLst>
      <p:ext uri="{BB962C8B-B14F-4D97-AF65-F5344CB8AC3E}">
        <p14:creationId xmlns:p14="http://schemas.microsoft.com/office/powerpoint/2010/main" val="7880100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nly title without subheadlin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87338" y="273464"/>
            <a:ext cx="8578850" cy="628694"/>
          </a:xfrm>
        </p:spPr>
        <p:txBody>
          <a:bodyPr/>
          <a:lstStyle>
            <a:lvl1pPr>
              <a:defRPr>
                <a:solidFill>
                  <a:schemeClr val="tx1"/>
                </a:solidFill>
              </a:defRPr>
            </a:lvl1pPr>
          </a:lstStyle>
          <a:p>
            <a:r>
              <a:rPr lang="en-GB" noProof="0" dirty="0"/>
              <a:t>Headline</a:t>
            </a:r>
          </a:p>
        </p:txBody>
      </p:sp>
      <p:sp>
        <p:nvSpPr>
          <p:cNvPr id="5" name="Fußzeilenplatzhalter 4"/>
          <p:cNvSpPr>
            <a:spLocks noGrp="1"/>
          </p:cNvSpPr>
          <p:nvPr>
            <p:ph type="ftr" sz="quarter" idx="3"/>
          </p:nvPr>
        </p:nvSpPr>
        <p:spPr>
          <a:xfrm>
            <a:off x="632553" y="4697690"/>
            <a:ext cx="4233862" cy="273844"/>
          </a:xfrm>
          <a:prstGeom prst="rect">
            <a:avLst/>
          </a:prstGeom>
        </p:spPr>
        <p:txBody>
          <a:bodyPr vert="horz" lIns="0" tIns="45720" rIns="91440" bIns="45720" rtlCol="0" anchor="ctr">
            <a:noAutofit/>
          </a:bodyPr>
          <a:lstStyle>
            <a:lvl1pPr algn="l">
              <a:defRPr sz="800">
                <a:solidFill>
                  <a:schemeClr val="tx1"/>
                </a:solidFill>
              </a:defRPr>
            </a:lvl1pPr>
          </a:lstStyle>
          <a:p>
            <a:r>
              <a:rPr lang="en-GB" dirty="0"/>
              <a:t>Presentation title</a:t>
            </a:r>
          </a:p>
        </p:txBody>
      </p:sp>
      <p:sp>
        <p:nvSpPr>
          <p:cNvPr id="6" name="Foliennummernplatzhalter 3"/>
          <p:cNvSpPr>
            <a:spLocks noGrp="1"/>
          </p:cNvSpPr>
          <p:nvPr>
            <p:ph type="sldNum" sz="quarter" idx="4"/>
          </p:nvPr>
        </p:nvSpPr>
        <p:spPr>
          <a:xfrm>
            <a:off x="287338" y="4696897"/>
            <a:ext cx="345215" cy="274637"/>
          </a:xfrm>
          <a:prstGeom prst="rect">
            <a:avLst/>
          </a:prstGeom>
        </p:spPr>
        <p:txBody>
          <a:bodyPr vert="horz" lIns="0" tIns="45720" rIns="91440" bIns="45720" rtlCol="0" anchor="ctr">
            <a:noAutofit/>
          </a:bodyPr>
          <a:lstStyle>
            <a:lvl1pPr algn="l">
              <a:defRPr lang="de-DE" sz="800" kern="1200" smtClean="0">
                <a:solidFill>
                  <a:schemeClr val="tx1"/>
                </a:solidFill>
                <a:latin typeface="+mn-lt"/>
                <a:ea typeface="+mn-ea"/>
                <a:cs typeface="+mn-cs"/>
              </a:defRPr>
            </a:lvl1pPr>
          </a:lstStyle>
          <a:p>
            <a:fld id="{B89C22EB-05CF-4BDC-9A7F-0F70BDD11CFB}" type="slidenum">
              <a:rPr lang="en-GB" noProof="0" smtClean="0"/>
              <a:pPr/>
              <a:t>‹Nr.›</a:t>
            </a:fld>
            <a:endParaRPr lang="en-GB" noProof="0" dirty="0"/>
          </a:p>
        </p:txBody>
      </p:sp>
    </p:spTree>
    <p:extLst>
      <p:ext uri="{BB962C8B-B14F-4D97-AF65-F5344CB8AC3E}">
        <p14:creationId xmlns:p14="http://schemas.microsoft.com/office/powerpoint/2010/main" val="19191005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52E8AEEC-0B8B-4FE5-84D1-A174911A53A7}"/>
              </a:ext>
            </a:extLst>
          </p:cNvPr>
          <p:cNvSpPr/>
          <p:nvPr userDrawn="1"/>
        </p:nvSpPr>
        <p:spPr bwMode="gray">
          <a:xfrm>
            <a:off x="7611626" y="4526782"/>
            <a:ext cx="1532374" cy="616718"/>
          </a:xfrm>
          <a:prstGeom prst="rect">
            <a:avLst/>
          </a:prstGeom>
          <a:solidFill>
            <a:schemeClr val="bg1"/>
          </a:solidFill>
          <a:ln w="12700">
            <a:noFill/>
            <a:miter lim="800000"/>
            <a:headEnd/>
            <a:tailEnd/>
          </a:ln>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algn="l">
              <a:spcBef>
                <a:spcPct val="20000"/>
              </a:spcBef>
            </a:pPr>
            <a:endParaRPr lang="en-GB" sz="1200" dirty="0" err="1"/>
          </a:p>
        </p:txBody>
      </p:sp>
    </p:spTree>
    <p:extLst>
      <p:ext uri="{BB962C8B-B14F-4D97-AF65-F5344CB8AC3E}">
        <p14:creationId xmlns:p14="http://schemas.microsoft.com/office/powerpoint/2010/main" val="4233845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nd slide 1">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D4FC2334-427A-2740-9658-ADC5BF4E915D}"/>
              </a:ext>
            </a:extLst>
          </p:cNvPr>
          <p:cNvSpPr/>
          <p:nvPr userDrawn="1"/>
        </p:nvSpPr>
        <p:spPr bwMode="gray">
          <a:xfrm>
            <a:off x="7743825" y="4385733"/>
            <a:ext cx="1400175" cy="757767"/>
          </a:xfrm>
          <a:prstGeom prst="rect">
            <a:avLst/>
          </a:prstGeom>
          <a:solidFill>
            <a:schemeClr val="bg1"/>
          </a:solidFill>
          <a:ln w="12700">
            <a:noFill/>
            <a:miter lim="800000"/>
            <a:headEnd/>
            <a:tailEnd/>
          </a:ln>
        </p:spPr>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pPr algn="ctr"/>
            <a:endParaRPr lang="en-GB" sz="1200" noProof="0" dirty="0"/>
          </a:p>
        </p:txBody>
      </p:sp>
      <p:sp>
        <p:nvSpPr>
          <p:cNvPr id="9" name="Bildplatzhalter 12">
            <a:extLst>
              <a:ext uri="{FF2B5EF4-FFF2-40B4-BE49-F238E27FC236}">
                <a16:creationId xmlns:a16="http://schemas.microsoft.com/office/drawing/2014/main" id="{DD5ADDBF-EDF6-49D8-AA65-D4FEAFCD0919}"/>
              </a:ext>
            </a:extLst>
          </p:cNvPr>
          <p:cNvSpPr>
            <a:spLocks noGrp="1"/>
          </p:cNvSpPr>
          <p:nvPr>
            <p:ph type="pic" sz="quarter" idx="12" hasCustomPrompt="1"/>
          </p:nvPr>
        </p:nvSpPr>
        <p:spPr>
          <a:xfrm>
            <a:off x="0" y="0"/>
            <a:ext cx="6000750" cy="5147851"/>
          </a:xfrm>
          <a:custGeom>
            <a:avLst/>
            <a:gdLst>
              <a:gd name="connsiteX0" fmla="*/ 0 w 6000750"/>
              <a:gd name="connsiteY0" fmla="*/ 0 h 5141913"/>
              <a:gd name="connsiteX1" fmla="*/ 6000750 w 6000750"/>
              <a:gd name="connsiteY1" fmla="*/ 0 h 5141913"/>
              <a:gd name="connsiteX2" fmla="*/ 6000750 w 6000750"/>
              <a:gd name="connsiteY2" fmla="*/ 5141913 h 5141913"/>
              <a:gd name="connsiteX3" fmla="*/ 0 w 6000750"/>
              <a:gd name="connsiteY3" fmla="*/ 5141913 h 5141913"/>
              <a:gd name="connsiteX4" fmla="*/ 0 w 6000750"/>
              <a:gd name="connsiteY4" fmla="*/ 0 h 5141913"/>
              <a:gd name="connsiteX0" fmla="*/ 0 w 6000750"/>
              <a:gd name="connsiteY0" fmla="*/ 0 h 5147851"/>
              <a:gd name="connsiteX1" fmla="*/ 6000750 w 6000750"/>
              <a:gd name="connsiteY1" fmla="*/ 0 h 5147851"/>
              <a:gd name="connsiteX2" fmla="*/ 3180361 w 6000750"/>
              <a:gd name="connsiteY2" fmla="*/ 5147851 h 5147851"/>
              <a:gd name="connsiteX3" fmla="*/ 0 w 6000750"/>
              <a:gd name="connsiteY3" fmla="*/ 5141913 h 5147851"/>
              <a:gd name="connsiteX4" fmla="*/ 0 w 6000750"/>
              <a:gd name="connsiteY4" fmla="*/ 0 h 5147851"/>
              <a:gd name="connsiteX0" fmla="*/ 0 w 6000750"/>
              <a:gd name="connsiteY0" fmla="*/ 0 h 5147851"/>
              <a:gd name="connsiteX1" fmla="*/ 6000750 w 6000750"/>
              <a:gd name="connsiteY1" fmla="*/ 0 h 5147851"/>
              <a:gd name="connsiteX2" fmla="*/ 3192236 w 6000750"/>
              <a:gd name="connsiteY2" fmla="*/ 5147851 h 5147851"/>
              <a:gd name="connsiteX3" fmla="*/ 0 w 6000750"/>
              <a:gd name="connsiteY3" fmla="*/ 5141913 h 5147851"/>
              <a:gd name="connsiteX4" fmla="*/ 0 w 6000750"/>
              <a:gd name="connsiteY4" fmla="*/ 0 h 5147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0750" h="5147851">
                <a:moveTo>
                  <a:pt x="0" y="0"/>
                </a:moveTo>
                <a:lnTo>
                  <a:pt x="6000750" y="0"/>
                </a:lnTo>
                <a:lnTo>
                  <a:pt x="3192236" y="5147851"/>
                </a:lnTo>
                <a:lnTo>
                  <a:pt x="0" y="5141913"/>
                </a:lnTo>
                <a:lnTo>
                  <a:pt x="0" y="0"/>
                </a:lnTo>
                <a:close/>
              </a:path>
            </a:pathLst>
          </a:custGeom>
          <a:solidFill>
            <a:schemeClr val="bg2"/>
          </a:solidFill>
        </p:spPr>
        <p:txBody>
          <a:bodyPr lIns="1620000" anchor="ctr" anchorCtr="0"/>
          <a:lstStyle>
            <a:lvl1pPr algn="l">
              <a:defRPr>
                <a:solidFill>
                  <a:schemeClr val="bg1"/>
                </a:solidFill>
              </a:defRPr>
            </a:lvl1pPr>
          </a:lstStyle>
          <a:p>
            <a:r>
              <a:rPr lang="en-GB" noProof="0" dirty="0"/>
              <a:t>Insert Picture</a:t>
            </a:r>
          </a:p>
        </p:txBody>
      </p:sp>
      <p:sp>
        <p:nvSpPr>
          <p:cNvPr id="2" name="Titel 1"/>
          <p:cNvSpPr>
            <a:spLocks noGrp="1"/>
          </p:cNvSpPr>
          <p:nvPr>
            <p:ph type="ctrTitle" hasCustomPrompt="1"/>
          </p:nvPr>
        </p:nvSpPr>
        <p:spPr>
          <a:xfrm>
            <a:off x="2303710" y="2015732"/>
            <a:ext cx="4536600" cy="523220"/>
          </a:xfrm>
          <a:solidFill>
            <a:schemeClr val="tx2"/>
          </a:solidFill>
          <a:effectLst/>
        </p:spPr>
        <p:txBody>
          <a:bodyPr wrap="none" lIns="108000" tIns="0" rIns="108000" bIns="0" anchor="ctr" anchorCtr="0">
            <a:spAutoFit/>
          </a:bodyPr>
          <a:lstStyle>
            <a:lvl1pPr algn="ctr">
              <a:lnSpc>
                <a:spcPct val="100000"/>
              </a:lnSpc>
              <a:defRPr sz="3400" b="1" i="0" cap="all" baseline="0">
                <a:solidFill>
                  <a:schemeClr val="bg1"/>
                </a:solidFill>
                <a:effectLst/>
                <a:latin typeface="Source Sans Pro" panose="020B0503030403020204" pitchFamily="34" charset="0"/>
                <a:ea typeface="Source Sans Pro" panose="020B0503030403020204" pitchFamily="34" charset="0"/>
              </a:defRPr>
            </a:lvl1pPr>
          </a:lstStyle>
          <a:p>
            <a:r>
              <a:rPr lang="en-GB" noProof="0" dirty="0"/>
              <a:t>Thank you for your</a:t>
            </a:r>
          </a:p>
        </p:txBody>
      </p:sp>
      <p:sp>
        <p:nvSpPr>
          <p:cNvPr id="6" name="Textplatzhalter 5"/>
          <p:cNvSpPr>
            <a:spLocks noGrp="1"/>
          </p:cNvSpPr>
          <p:nvPr>
            <p:ph type="body" sz="quarter" idx="10" hasCustomPrompt="1"/>
          </p:nvPr>
        </p:nvSpPr>
        <p:spPr>
          <a:xfrm>
            <a:off x="3350466" y="2598713"/>
            <a:ext cx="2443077" cy="523220"/>
          </a:xfrm>
          <a:solidFill>
            <a:schemeClr val="tx2"/>
          </a:solidFill>
          <a:effectLst/>
        </p:spPr>
        <p:txBody>
          <a:bodyPr vert="horz" wrap="none" lIns="108000" tIns="0" rIns="108000" bIns="0" rtlCol="0" anchor="ctr" anchorCtr="0">
            <a:spAutoFit/>
          </a:bodyPr>
          <a:lstStyle>
            <a:lvl1pPr algn="ctr">
              <a:defRPr lang="de-DE" sz="3400" b="1" i="0" cap="all" baseline="0" dirty="0">
                <a:solidFill>
                  <a:schemeClr val="bg1"/>
                </a:solidFill>
                <a:effectLst/>
                <a:latin typeface="Source Sans Pro" panose="020B0503030403020204" pitchFamily="34" charset="0"/>
                <a:ea typeface="Source Sans Pro" panose="020B0503030403020204" pitchFamily="34" charset="0"/>
                <a:cs typeface="+mj-cs"/>
              </a:defRPr>
            </a:lvl1pPr>
          </a:lstStyle>
          <a:p>
            <a:pPr lvl="0" algn="ctr">
              <a:lnSpc>
                <a:spcPct val="100000"/>
              </a:lnSpc>
              <a:spcBef>
                <a:spcPct val="0"/>
              </a:spcBef>
            </a:pPr>
            <a:r>
              <a:rPr lang="en-GB" noProof="0" dirty="0"/>
              <a:t>Attention</a:t>
            </a:r>
          </a:p>
        </p:txBody>
      </p:sp>
      <p:pic>
        <p:nvPicPr>
          <p:cNvPr id="11" name="Grafik 10">
            <a:extLst>
              <a:ext uri="{FF2B5EF4-FFF2-40B4-BE49-F238E27FC236}">
                <a16:creationId xmlns:a16="http://schemas.microsoft.com/office/drawing/2014/main" id="{F49DEF66-7BBC-4079-B06B-76C8B2B19F2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646819" y="182985"/>
            <a:ext cx="2298473" cy="914710"/>
          </a:xfrm>
          <a:prstGeom prst="rect">
            <a:avLst/>
          </a:prstGeom>
        </p:spPr>
      </p:pic>
      <p:pic>
        <p:nvPicPr>
          <p:cNvPr id="10" name="Grafik 9">
            <a:extLst>
              <a:ext uri="{FF2B5EF4-FFF2-40B4-BE49-F238E27FC236}">
                <a16:creationId xmlns:a16="http://schemas.microsoft.com/office/drawing/2014/main" id="{E7AE923D-745D-46A3-9379-930017623A9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47921" y="4489918"/>
            <a:ext cx="1440000" cy="238125"/>
          </a:xfrm>
          <a:prstGeom prst="rect">
            <a:avLst/>
          </a:prstGeom>
        </p:spPr>
      </p:pic>
    </p:spTree>
    <p:extLst>
      <p:ext uri="{BB962C8B-B14F-4D97-AF65-F5344CB8AC3E}">
        <p14:creationId xmlns:p14="http://schemas.microsoft.com/office/powerpoint/2010/main" val="39034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4" name="Rechteck 3"/>
          <p:cNvSpPr/>
          <p:nvPr userDrawn="1"/>
        </p:nvSpPr>
        <p:spPr>
          <a:xfrm>
            <a:off x="-2705"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ctrTitle" hasCustomPrompt="1"/>
          </p:nvPr>
        </p:nvSpPr>
        <p:spPr>
          <a:xfrm>
            <a:off x="1059771" y="2036824"/>
            <a:ext cx="7024460" cy="523220"/>
          </a:xfrm>
          <a:noFill/>
          <a:effectLst/>
        </p:spPr>
        <p:txBody>
          <a:bodyPr wrap="none" lIns="108000" tIns="0" rIns="108000" bIns="0" anchor="ctr" anchorCtr="0">
            <a:spAutoFit/>
          </a:bodyPr>
          <a:lstStyle>
            <a:lvl1pPr algn="ctr">
              <a:lnSpc>
                <a:spcPct val="100000"/>
              </a:lnSpc>
              <a:defRPr sz="3400" b="1" i="0" cap="all" baseline="0">
                <a:solidFill>
                  <a:schemeClr val="tx2"/>
                </a:solidFill>
                <a:effectLst/>
                <a:latin typeface="Source Sans Pro" panose="020B0503030403020204" pitchFamily="34" charset="0"/>
                <a:ea typeface="Source Sans Pro" panose="020B0503030403020204" pitchFamily="34" charset="0"/>
              </a:defRPr>
            </a:lvl1pPr>
          </a:lstStyle>
          <a:p>
            <a:r>
              <a:rPr lang="en-GB" noProof="0" dirty="0"/>
              <a:t>Insert presentation title here</a:t>
            </a:r>
          </a:p>
        </p:txBody>
      </p:sp>
      <p:sp>
        <p:nvSpPr>
          <p:cNvPr id="6" name="Textplatzhalter 5"/>
          <p:cNvSpPr>
            <a:spLocks noGrp="1"/>
          </p:cNvSpPr>
          <p:nvPr>
            <p:ph type="body" sz="quarter" idx="10" hasCustomPrompt="1"/>
          </p:nvPr>
        </p:nvSpPr>
        <p:spPr>
          <a:xfrm>
            <a:off x="282576" y="2693636"/>
            <a:ext cx="8578848" cy="542925"/>
          </a:xfrm>
          <a:effectLst/>
        </p:spPr>
        <p:txBody>
          <a:bodyPr bIns="0">
            <a:noAutofit/>
          </a:bodyPr>
          <a:lstStyle>
            <a:lvl1pPr algn="ctr">
              <a:defRPr lang="de-DE" sz="2400" kern="1200" dirty="0" smtClean="0">
                <a:solidFill>
                  <a:schemeClr val="tx1"/>
                </a:solidFill>
                <a:effectLst>
                  <a:outerShdw blurRad="177800" sx="102000" sy="102000" algn="ctr" rotWithShape="0">
                    <a:prstClr val="black">
                      <a:alpha val="4000"/>
                    </a:prstClr>
                  </a:outerShdw>
                </a:effectLst>
                <a:latin typeface="Source Sans Pro" panose="020B0503030403020204" pitchFamily="34" charset="0"/>
                <a:ea typeface="+mj-ea"/>
                <a:cs typeface="+mj-cs"/>
              </a:defRPr>
            </a:lvl1pPr>
            <a:lvl2pPr>
              <a:defRPr lang="de-DE" sz="2600" kern="1200" dirty="0" smtClean="0">
                <a:solidFill>
                  <a:schemeClr val="accent5"/>
                </a:solidFill>
                <a:latin typeface="+mj-lt"/>
                <a:ea typeface="+mj-ea"/>
                <a:cs typeface="+mj-cs"/>
              </a:defRPr>
            </a:lvl2pPr>
            <a:lvl3pPr>
              <a:defRPr lang="de-DE" sz="2600" kern="1200" dirty="0" smtClean="0">
                <a:solidFill>
                  <a:schemeClr val="accent5"/>
                </a:solidFill>
                <a:latin typeface="+mj-lt"/>
                <a:ea typeface="+mj-ea"/>
                <a:cs typeface="+mj-cs"/>
              </a:defRPr>
            </a:lvl3pPr>
            <a:lvl4pPr>
              <a:defRPr lang="de-DE" sz="2600" kern="1200" dirty="0" smtClean="0">
                <a:solidFill>
                  <a:schemeClr val="accent5"/>
                </a:solidFill>
                <a:latin typeface="+mj-lt"/>
                <a:ea typeface="+mj-ea"/>
                <a:cs typeface="+mj-cs"/>
              </a:defRPr>
            </a:lvl4pPr>
            <a:lvl5pPr>
              <a:defRPr lang="de-DE" sz="2600" kern="1200" dirty="0">
                <a:solidFill>
                  <a:schemeClr val="accent5"/>
                </a:solidFill>
                <a:latin typeface="+mj-lt"/>
                <a:ea typeface="+mj-ea"/>
                <a:cs typeface="+mj-cs"/>
              </a:defRPr>
            </a:lvl5pPr>
          </a:lstStyle>
          <a:p>
            <a:pPr lvl="0"/>
            <a:r>
              <a:rPr lang="en-GB" noProof="0" dirty="0"/>
              <a:t>Name Surname</a:t>
            </a:r>
            <a:br>
              <a:rPr lang="en-GB" noProof="0" dirty="0"/>
            </a:br>
            <a:r>
              <a:rPr lang="en-GB" noProof="0" dirty="0"/>
              <a:t>Location, Date</a:t>
            </a:r>
          </a:p>
        </p:txBody>
      </p:sp>
      <p:sp>
        <p:nvSpPr>
          <p:cNvPr id="5" name="Gleichschenkliges Dreieck 4"/>
          <p:cNvSpPr/>
          <p:nvPr userDrawn="1"/>
        </p:nvSpPr>
        <p:spPr>
          <a:xfrm rot="10800000">
            <a:off x="-4233" y="0"/>
            <a:ext cx="1347852" cy="2517569"/>
          </a:xfrm>
          <a:prstGeom prst="triangle">
            <a:avLst>
              <a:gd name="adj" fmla="val 10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ctr"/>
            <a:endParaRPr lang="de-DE" sz="1200" dirty="0"/>
          </a:p>
        </p:txBody>
      </p:sp>
      <p:pic>
        <p:nvPicPr>
          <p:cNvPr id="9" name="Grafik 8">
            <a:extLst>
              <a:ext uri="{FF2B5EF4-FFF2-40B4-BE49-F238E27FC236}">
                <a16:creationId xmlns:a16="http://schemas.microsoft.com/office/drawing/2014/main" id="{C4B42166-142C-4561-9CA1-B06F4C9D58E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646819" y="182985"/>
            <a:ext cx="2298473" cy="914710"/>
          </a:xfrm>
          <a:prstGeom prst="rect">
            <a:avLst/>
          </a:prstGeom>
        </p:spPr>
      </p:pic>
      <p:pic>
        <p:nvPicPr>
          <p:cNvPr id="11" name="Grafik 10">
            <a:extLst>
              <a:ext uri="{FF2B5EF4-FFF2-40B4-BE49-F238E27FC236}">
                <a16:creationId xmlns:a16="http://schemas.microsoft.com/office/drawing/2014/main" id="{1BB6F2E8-1C5F-434D-8E8E-5F693EB2E7D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47921" y="4489918"/>
            <a:ext cx="1440000" cy="238125"/>
          </a:xfrm>
          <a:prstGeom prst="rect">
            <a:avLst/>
          </a:prstGeom>
        </p:spPr>
      </p:pic>
    </p:spTree>
    <p:extLst>
      <p:ext uri="{BB962C8B-B14F-4D97-AF65-F5344CB8AC3E}">
        <p14:creationId xmlns:p14="http://schemas.microsoft.com/office/powerpoint/2010/main" val="1879839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4">
    <p:spTree>
      <p:nvGrpSpPr>
        <p:cNvPr id="1" name=""/>
        <p:cNvGrpSpPr/>
        <p:nvPr/>
      </p:nvGrpSpPr>
      <p:grpSpPr>
        <a:xfrm>
          <a:off x="0" y="0"/>
          <a:ext cx="0" cy="0"/>
          <a:chOff x="0" y="0"/>
          <a:chExt cx="0" cy="0"/>
        </a:xfrm>
      </p:grpSpPr>
      <p:sp>
        <p:nvSpPr>
          <p:cNvPr id="4" name="Rechteck 3"/>
          <p:cNvSpPr/>
          <p:nvPr userDrawn="1"/>
        </p:nvSpPr>
        <p:spPr>
          <a:xfrm>
            <a:off x="-2705"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4" name="Bildplatzhalter 13"/>
          <p:cNvSpPr>
            <a:spLocks noGrp="1"/>
          </p:cNvSpPr>
          <p:nvPr>
            <p:ph type="pic" sz="quarter" idx="11" hasCustomPrompt="1"/>
          </p:nvPr>
        </p:nvSpPr>
        <p:spPr>
          <a:xfrm>
            <a:off x="-3175" y="0"/>
            <a:ext cx="4572000" cy="5143500"/>
          </a:xfrm>
          <a:custGeom>
            <a:avLst/>
            <a:gdLst>
              <a:gd name="connsiteX0" fmla="*/ 0 w 4572000"/>
              <a:gd name="connsiteY0" fmla="*/ 0 h 5143500"/>
              <a:gd name="connsiteX1" fmla="*/ 4572000 w 4572000"/>
              <a:gd name="connsiteY1" fmla="*/ 0 h 5143500"/>
              <a:gd name="connsiteX2" fmla="*/ 4572000 w 4572000"/>
              <a:gd name="connsiteY2" fmla="*/ 5143500 h 5143500"/>
              <a:gd name="connsiteX3" fmla="*/ 0 w 4572000"/>
              <a:gd name="connsiteY3" fmla="*/ 5143500 h 5143500"/>
              <a:gd name="connsiteX4" fmla="*/ 0 w 4572000"/>
              <a:gd name="connsiteY4" fmla="*/ 0 h 5143500"/>
              <a:gd name="connsiteX0" fmla="*/ 0 w 4572000"/>
              <a:gd name="connsiteY0" fmla="*/ 0 h 5143500"/>
              <a:gd name="connsiteX1" fmla="*/ 4572000 w 4572000"/>
              <a:gd name="connsiteY1" fmla="*/ 0 h 5143500"/>
              <a:gd name="connsiteX2" fmla="*/ 1828800 w 4572000"/>
              <a:gd name="connsiteY2" fmla="*/ 5143500 h 5143500"/>
              <a:gd name="connsiteX3" fmla="*/ 0 w 4572000"/>
              <a:gd name="connsiteY3" fmla="*/ 5143500 h 5143500"/>
              <a:gd name="connsiteX4" fmla="*/ 0 w 4572000"/>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5143500">
                <a:moveTo>
                  <a:pt x="0" y="0"/>
                </a:moveTo>
                <a:lnTo>
                  <a:pt x="4572000" y="0"/>
                </a:lnTo>
                <a:lnTo>
                  <a:pt x="1828800" y="5143500"/>
                </a:lnTo>
                <a:lnTo>
                  <a:pt x="0" y="5143500"/>
                </a:lnTo>
                <a:lnTo>
                  <a:pt x="0" y="0"/>
                </a:lnTo>
                <a:close/>
              </a:path>
            </a:pathLst>
          </a:custGeom>
          <a:solidFill>
            <a:schemeClr val="bg2"/>
          </a:solidFill>
        </p:spPr>
        <p:txBody>
          <a:bodyPr tIns="576000" bIns="0" anchor="ctr" anchorCtr="0"/>
          <a:lstStyle>
            <a:lvl1pPr algn="ctr">
              <a:defRPr>
                <a:solidFill>
                  <a:schemeClr val="bg1"/>
                </a:solidFill>
              </a:defRPr>
            </a:lvl1pPr>
          </a:lstStyle>
          <a:p>
            <a:r>
              <a:rPr lang="en-GB" noProof="0" dirty="0"/>
              <a:t>Picture</a:t>
            </a:r>
          </a:p>
        </p:txBody>
      </p:sp>
      <p:sp>
        <p:nvSpPr>
          <p:cNvPr id="2" name="Titel 1"/>
          <p:cNvSpPr>
            <a:spLocks noGrp="1"/>
          </p:cNvSpPr>
          <p:nvPr>
            <p:ph type="ctrTitle" hasCustomPrompt="1"/>
          </p:nvPr>
        </p:nvSpPr>
        <p:spPr>
          <a:xfrm>
            <a:off x="1059771" y="2036824"/>
            <a:ext cx="7024460" cy="523220"/>
          </a:xfrm>
          <a:solidFill>
            <a:schemeClr val="tx2"/>
          </a:solidFill>
          <a:effectLst/>
        </p:spPr>
        <p:txBody>
          <a:bodyPr wrap="none" lIns="108000" tIns="0" rIns="108000" bIns="0" anchor="ctr" anchorCtr="0">
            <a:spAutoFit/>
          </a:bodyPr>
          <a:lstStyle>
            <a:lvl1pPr algn="ctr">
              <a:lnSpc>
                <a:spcPct val="100000"/>
              </a:lnSpc>
              <a:defRPr sz="3400" b="1" i="0" cap="all" baseline="0">
                <a:solidFill>
                  <a:schemeClr val="bg1"/>
                </a:solidFill>
                <a:effectLst/>
                <a:latin typeface="Source Sans Pro" panose="020B0503030403020204" pitchFamily="34" charset="0"/>
                <a:ea typeface="Source Sans Pro" panose="020B0503030403020204" pitchFamily="34" charset="0"/>
              </a:defRPr>
            </a:lvl1pPr>
          </a:lstStyle>
          <a:p>
            <a:r>
              <a:rPr lang="en-GB" noProof="0" dirty="0"/>
              <a:t>Insert presentation title here</a:t>
            </a:r>
          </a:p>
        </p:txBody>
      </p:sp>
      <p:sp>
        <p:nvSpPr>
          <p:cNvPr id="6" name="Textplatzhalter 5"/>
          <p:cNvSpPr>
            <a:spLocks noGrp="1"/>
          </p:cNvSpPr>
          <p:nvPr>
            <p:ph type="body" sz="quarter" idx="10" hasCustomPrompt="1"/>
          </p:nvPr>
        </p:nvSpPr>
        <p:spPr>
          <a:xfrm>
            <a:off x="282576" y="2693636"/>
            <a:ext cx="8578848" cy="542925"/>
          </a:xfrm>
          <a:effectLst/>
        </p:spPr>
        <p:txBody>
          <a:bodyPr bIns="0">
            <a:noAutofit/>
          </a:bodyPr>
          <a:lstStyle>
            <a:lvl1pPr algn="ctr">
              <a:defRPr lang="de-DE" sz="2400" kern="1200" dirty="0" smtClean="0">
                <a:solidFill>
                  <a:schemeClr val="tx1"/>
                </a:solidFill>
                <a:effectLst>
                  <a:outerShdw blurRad="177800" sx="102000" sy="102000" algn="ctr" rotWithShape="0">
                    <a:prstClr val="black">
                      <a:alpha val="4000"/>
                    </a:prstClr>
                  </a:outerShdw>
                </a:effectLst>
                <a:latin typeface="Source Sans Pro" panose="020B0503030403020204" pitchFamily="34" charset="0"/>
                <a:ea typeface="+mj-ea"/>
                <a:cs typeface="+mj-cs"/>
              </a:defRPr>
            </a:lvl1pPr>
            <a:lvl2pPr>
              <a:defRPr lang="de-DE" sz="2600" kern="1200" dirty="0" smtClean="0">
                <a:solidFill>
                  <a:schemeClr val="accent5"/>
                </a:solidFill>
                <a:latin typeface="+mj-lt"/>
                <a:ea typeface="+mj-ea"/>
                <a:cs typeface="+mj-cs"/>
              </a:defRPr>
            </a:lvl2pPr>
            <a:lvl3pPr>
              <a:defRPr lang="de-DE" sz="2600" kern="1200" dirty="0" smtClean="0">
                <a:solidFill>
                  <a:schemeClr val="accent5"/>
                </a:solidFill>
                <a:latin typeface="+mj-lt"/>
                <a:ea typeface="+mj-ea"/>
                <a:cs typeface="+mj-cs"/>
              </a:defRPr>
            </a:lvl3pPr>
            <a:lvl4pPr>
              <a:defRPr lang="de-DE" sz="2600" kern="1200" dirty="0" smtClean="0">
                <a:solidFill>
                  <a:schemeClr val="accent5"/>
                </a:solidFill>
                <a:latin typeface="+mj-lt"/>
                <a:ea typeface="+mj-ea"/>
                <a:cs typeface="+mj-cs"/>
              </a:defRPr>
            </a:lvl4pPr>
            <a:lvl5pPr>
              <a:defRPr lang="de-DE" sz="2600" kern="1200" dirty="0">
                <a:solidFill>
                  <a:schemeClr val="accent5"/>
                </a:solidFill>
                <a:latin typeface="+mj-lt"/>
                <a:ea typeface="+mj-ea"/>
                <a:cs typeface="+mj-cs"/>
              </a:defRPr>
            </a:lvl5pPr>
          </a:lstStyle>
          <a:p>
            <a:pPr lvl="0"/>
            <a:r>
              <a:rPr lang="en-GB" noProof="0" dirty="0"/>
              <a:t>Name Surname</a:t>
            </a:r>
            <a:br>
              <a:rPr lang="en-GB" noProof="0" dirty="0"/>
            </a:br>
            <a:r>
              <a:rPr lang="en-GB" noProof="0" dirty="0"/>
              <a:t>Location, Date</a:t>
            </a:r>
          </a:p>
        </p:txBody>
      </p:sp>
      <p:pic>
        <p:nvPicPr>
          <p:cNvPr id="9" name="Grafik 8">
            <a:extLst>
              <a:ext uri="{FF2B5EF4-FFF2-40B4-BE49-F238E27FC236}">
                <a16:creationId xmlns:a16="http://schemas.microsoft.com/office/drawing/2014/main" id="{80032BD5-6B44-44E0-95E2-FE6049A268B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646819" y="182985"/>
            <a:ext cx="2298473" cy="914710"/>
          </a:xfrm>
          <a:prstGeom prst="rect">
            <a:avLst/>
          </a:prstGeom>
        </p:spPr>
      </p:pic>
      <p:pic>
        <p:nvPicPr>
          <p:cNvPr id="10" name="Grafik 9">
            <a:extLst>
              <a:ext uri="{FF2B5EF4-FFF2-40B4-BE49-F238E27FC236}">
                <a16:creationId xmlns:a16="http://schemas.microsoft.com/office/drawing/2014/main" id="{0F974A78-ADA9-4B26-9E2E-674674CBCBE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47921" y="4489918"/>
            <a:ext cx="1440000" cy="238125"/>
          </a:xfrm>
          <a:prstGeom prst="rect">
            <a:avLst/>
          </a:prstGeom>
        </p:spPr>
      </p:pic>
    </p:spTree>
    <p:extLst>
      <p:ext uri="{BB962C8B-B14F-4D97-AF65-F5344CB8AC3E}">
        <p14:creationId xmlns:p14="http://schemas.microsoft.com/office/powerpoint/2010/main" val="934620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Rechteck 2"/>
          <p:cNvSpPr/>
          <p:nvPr userDrawn="1"/>
        </p:nvSpPr>
        <p:spPr>
          <a:xfrm>
            <a:off x="-5" y="-1"/>
            <a:ext cx="9144005" cy="5141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ctr"/>
            <a:endParaRPr lang="de-DE" sz="1200" dirty="0"/>
          </a:p>
        </p:txBody>
      </p:sp>
      <p:sp>
        <p:nvSpPr>
          <p:cNvPr id="27" name="Gleichschenkliges Dreieck 26"/>
          <p:cNvSpPr/>
          <p:nvPr userDrawn="1"/>
        </p:nvSpPr>
        <p:spPr>
          <a:xfrm rot="10800000">
            <a:off x="-4" y="-1"/>
            <a:ext cx="1347852" cy="2517569"/>
          </a:xfrm>
          <a:prstGeom prst="triangle">
            <a:avLst>
              <a:gd name="adj" fmla="val 10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ctr"/>
            <a:endParaRPr lang="de-DE" sz="1200" dirty="0"/>
          </a:p>
        </p:txBody>
      </p:sp>
      <p:sp>
        <p:nvSpPr>
          <p:cNvPr id="23" name="Textplatzhalter 5"/>
          <p:cNvSpPr>
            <a:spLocks noGrp="1"/>
          </p:cNvSpPr>
          <p:nvPr>
            <p:ph type="body" sz="quarter" idx="13" hasCustomPrompt="1"/>
          </p:nvPr>
        </p:nvSpPr>
        <p:spPr>
          <a:xfrm>
            <a:off x="661129" y="1448155"/>
            <a:ext cx="8205060" cy="2739670"/>
          </a:xfrm>
        </p:spPr>
        <p:txBody>
          <a:bodyPr>
            <a:noAutofit/>
          </a:bodyPr>
          <a:lstStyle>
            <a:lvl1pPr marL="266700" indent="-266700">
              <a:lnSpc>
                <a:spcPts val="2200"/>
              </a:lnSpc>
              <a:spcBef>
                <a:spcPts val="500"/>
              </a:spcBef>
              <a:buClr>
                <a:schemeClr val="tx2"/>
              </a:buClr>
              <a:buFont typeface="+mj-lt"/>
              <a:buAutoNum type="arabicPeriod"/>
              <a:tabLst/>
              <a:defRPr sz="1600" baseline="0">
                <a:solidFill>
                  <a:schemeClr val="tx1"/>
                </a:solidFill>
                <a:latin typeface="Source Sans Pro" panose="020B0503030403020204" pitchFamily="34" charset="0"/>
                <a:ea typeface="Open Sans" panose="020B0606030504020204" pitchFamily="34" charset="0"/>
                <a:cs typeface="Open Sans" panose="020B0606030504020204" pitchFamily="34" charset="0"/>
              </a:defRPr>
            </a:lvl1pPr>
            <a:lvl2pPr marL="228600" indent="-228600">
              <a:buFont typeface="+mj-lt"/>
              <a:buAutoNum type="arabicPeriod"/>
              <a:defRPr/>
            </a:lvl2pPr>
            <a:lvl3pPr marL="409575" indent="-228600">
              <a:buFont typeface="+mj-lt"/>
              <a:buAutoNum type="arabicPeriod"/>
              <a:defRPr/>
            </a:lvl3pPr>
            <a:lvl4pPr marL="590550" indent="-228600">
              <a:buFont typeface="+mj-lt"/>
              <a:buAutoNum type="arabicPeriod"/>
              <a:defRPr/>
            </a:lvl4pPr>
            <a:lvl5pPr marL="769938" indent="-228600">
              <a:buFont typeface="+mj-lt"/>
              <a:buAutoNum type="arabicPeriod"/>
              <a:defRPr/>
            </a:lvl5pPr>
          </a:lstStyle>
          <a:p>
            <a:pPr lvl="0"/>
            <a:r>
              <a:rPr lang="en-GB" noProof="0" dirty="0"/>
              <a:t>Edit master format text</a:t>
            </a:r>
          </a:p>
          <a:p>
            <a:pPr lvl="0"/>
            <a:r>
              <a:rPr lang="en-GB" noProof="0" dirty="0"/>
              <a:t>Second level</a:t>
            </a:r>
          </a:p>
          <a:p>
            <a:pPr lvl="0"/>
            <a:r>
              <a:rPr lang="en-GB" noProof="0" dirty="0"/>
              <a:t>Third level</a:t>
            </a:r>
          </a:p>
          <a:p>
            <a:pPr lvl="0"/>
            <a:r>
              <a:rPr lang="en-GB" noProof="0" dirty="0"/>
              <a:t>Fourth level</a:t>
            </a:r>
          </a:p>
          <a:p>
            <a:pPr lvl="0"/>
            <a:r>
              <a:rPr lang="en-GB" noProof="0" dirty="0"/>
              <a:t>Fifth level</a:t>
            </a:r>
          </a:p>
          <a:p>
            <a:pPr lvl="0"/>
            <a:r>
              <a:rPr lang="en-GB" noProof="0" dirty="0"/>
              <a:t>Sixth level</a:t>
            </a:r>
          </a:p>
          <a:p>
            <a:pPr lvl="0"/>
            <a:r>
              <a:rPr lang="en-GB" noProof="0" dirty="0"/>
              <a:t>Seventh level</a:t>
            </a:r>
          </a:p>
          <a:p>
            <a:pPr lvl="0"/>
            <a:r>
              <a:rPr lang="en-GB" noProof="0" dirty="0"/>
              <a:t>Eighth level</a:t>
            </a:r>
          </a:p>
        </p:txBody>
      </p:sp>
      <p:sp>
        <p:nvSpPr>
          <p:cNvPr id="32" name="Textplatzhalter 3"/>
          <p:cNvSpPr>
            <a:spLocks noGrp="1"/>
          </p:cNvSpPr>
          <p:nvPr>
            <p:ph type="body" sz="quarter" idx="12" hasCustomPrompt="1"/>
          </p:nvPr>
        </p:nvSpPr>
        <p:spPr>
          <a:xfrm>
            <a:off x="276225" y="645114"/>
            <a:ext cx="1803480" cy="522000"/>
          </a:xfrm>
          <a:solidFill>
            <a:schemeClr val="tx2"/>
          </a:solidFill>
        </p:spPr>
        <p:txBody>
          <a:bodyPr wrap="none" lIns="108000" tIns="0" rIns="108000" bIns="36000" anchor="ctr" anchorCtr="0">
            <a:spAutoFit/>
          </a:bodyPr>
          <a:lstStyle>
            <a:lvl1pPr>
              <a:defRPr sz="3400" b="1" i="0" cap="all" baseline="0">
                <a:solidFill>
                  <a:schemeClr val="bg1"/>
                </a:solidFill>
                <a:latin typeface="Source Sans Pro" panose="020B0503030403020204" pitchFamily="34" charset="0"/>
                <a:ea typeface="Source Sans Pro" panose="020B0503030403020204" pitchFamily="34" charset="0"/>
              </a:defRPr>
            </a:lvl1pPr>
            <a:lvl3pPr>
              <a:defRPr/>
            </a:lvl3pPr>
          </a:lstStyle>
          <a:p>
            <a:pPr lvl="0"/>
            <a:r>
              <a:rPr lang="en-GB" noProof="0" dirty="0"/>
              <a:t>Agenda</a:t>
            </a:r>
          </a:p>
        </p:txBody>
      </p:sp>
      <p:pic>
        <p:nvPicPr>
          <p:cNvPr id="26" name="Grafik 2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825798" y="4580989"/>
            <a:ext cx="1065677" cy="370973"/>
          </a:xfrm>
          <a:prstGeom prst="rect">
            <a:avLst/>
          </a:prstGeom>
        </p:spPr>
      </p:pic>
      <p:sp>
        <p:nvSpPr>
          <p:cNvPr id="9" name="Fußzeilenplatzhalter 4"/>
          <p:cNvSpPr>
            <a:spLocks noGrp="1"/>
          </p:cNvSpPr>
          <p:nvPr>
            <p:ph type="ftr" sz="quarter" idx="3"/>
          </p:nvPr>
        </p:nvSpPr>
        <p:spPr>
          <a:xfrm>
            <a:off x="632553" y="4697690"/>
            <a:ext cx="4233862" cy="273844"/>
          </a:xfrm>
          <a:prstGeom prst="rect">
            <a:avLst/>
          </a:prstGeom>
        </p:spPr>
        <p:txBody>
          <a:bodyPr vert="horz" lIns="0" tIns="45720" rIns="91440" bIns="45720" rtlCol="0" anchor="ctr">
            <a:noAutofit/>
          </a:bodyPr>
          <a:lstStyle>
            <a:lvl1pPr algn="l">
              <a:defRPr sz="800">
                <a:solidFill>
                  <a:schemeClr val="tx1"/>
                </a:solidFill>
              </a:defRPr>
            </a:lvl1pPr>
          </a:lstStyle>
          <a:p>
            <a:r>
              <a:rPr lang="en-GB" noProof="0" dirty="0"/>
              <a:t>Presentation title</a:t>
            </a:r>
          </a:p>
        </p:txBody>
      </p:sp>
      <p:sp>
        <p:nvSpPr>
          <p:cNvPr id="10" name="Foliennummernplatzhalter 3"/>
          <p:cNvSpPr>
            <a:spLocks noGrp="1"/>
          </p:cNvSpPr>
          <p:nvPr>
            <p:ph type="sldNum" sz="quarter" idx="4"/>
          </p:nvPr>
        </p:nvSpPr>
        <p:spPr>
          <a:xfrm>
            <a:off x="287338" y="4696897"/>
            <a:ext cx="345215" cy="274637"/>
          </a:xfrm>
          <a:prstGeom prst="rect">
            <a:avLst/>
          </a:prstGeom>
        </p:spPr>
        <p:txBody>
          <a:bodyPr vert="horz" lIns="0" tIns="45720" rIns="91440" bIns="45720" rtlCol="0" anchor="ctr">
            <a:noAutofit/>
          </a:bodyPr>
          <a:lstStyle>
            <a:lvl1pPr algn="l">
              <a:defRPr lang="de-DE" sz="800" kern="1200" smtClean="0">
                <a:solidFill>
                  <a:schemeClr val="tx1"/>
                </a:solidFill>
                <a:latin typeface="+mn-lt"/>
                <a:ea typeface="+mn-ea"/>
                <a:cs typeface="+mn-cs"/>
              </a:defRPr>
            </a:lvl1pPr>
          </a:lstStyle>
          <a:p>
            <a:fld id="{B89C22EB-05CF-4BDC-9A7F-0F70BDD11CFB}" type="slidenum">
              <a:rPr lang="en-GB" noProof="0" smtClean="0"/>
              <a:pPr/>
              <a:t>‹Nr.›</a:t>
            </a:fld>
            <a:endParaRPr lang="en-GB" noProof="0" dirty="0"/>
          </a:p>
        </p:txBody>
      </p:sp>
    </p:spTree>
    <p:extLst>
      <p:ext uri="{BB962C8B-B14F-4D97-AF65-F5344CB8AC3E}">
        <p14:creationId xmlns:p14="http://schemas.microsoft.com/office/powerpoint/2010/main" val="2389996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divider picture">
    <p:spTree>
      <p:nvGrpSpPr>
        <p:cNvPr id="1" name=""/>
        <p:cNvGrpSpPr/>
        <p:nvPr/>
      </p:nvGrpSpPr>
      <p:grpSpPr>
        <a:xfrm>
          <a:off x="0" y="0"/>
          <a:ext cx="0" cy="0"/>
          <a:chOff x="0" y="0"/>
          <a:chExt cx="0" cy="0"/>
        </a:xfrm>
      </p:grpSpPr>
      <p:sp>
        <p:nvSpPr>
          <p:cNvPr id="14" name="Bildplatzhalter 2">
            <a:extLst>
              <a:ext uri="{FF2B5EF4-FFF2-40B4-BE49-F238E27FC236}">
                <a16:creationId xmlns:a16="http://schemas.microsoft.com/office/drawing/2014/main" id="{1BD35417-E79D-7C41-B48E-2A98FFFB5D29}"/>
              </a:ext>
            </a:extLst>
          </p:cNvPr>
          <p:cNvSpPr>
            <a:spLocks noGrp="1"/>
          </p:cNvSpPr>
          <p:nvPr>
            <p:ph type="pic" sz="quarter" idx="16" hasCustomPrompt="1"/>
          </p:nvPr>
        </p:nvSpPr>
        <p:spPr>
          <a:xfrm>
            <a:off x="-3470" y="2587"/>
            <a:ext cx="5878869" cy="5148558"/>
          </a:xfrm>
          <a:custGeom>
            <a:avLst/>
            <a:gdLst>
              <a:gd name="connsiteX0" fmla="*/ 0 w 5981700"/>
              <a:gd name="connsiteY0" fmla="*/ 0 h 5141913"/>
              <a:gd name="connsiteX1" fmla="*/ 5981700 w 5981700"/>
              <a:gd name="connsiteY1" fmla="*/ 0 h 5141913"/>
              <a:gd name="connsiteX2" fmla="*/ 5981700 w 5981700"/>
              <a:gd name="connsiteY2" fmla="*/ 5141913 h 5141913"/>
              <a:gd name="connsiteX3" fmla="*/ 0 w 5981700"/>
              <a:gd name="connsiteY3" fmla="*/ 5141913 h 5141913"/>
              <a:gd name="connsiteX4" fmla="*/ 0 w 5981700"/>
              <a:gd name="connsiteY4" fmla="*/ 0 h 5141913"/>
              <a:gd name="connsiteX0" fmla="*/ 2733675 w 5981700"/>
              <a:gd name="connsiteY0" fmla="*/ 0 h 5151438"/>
              <a:gd name="connsiteX1" fmla="*/ 5981700 w 5981700"/>
              <a:gd name="connsiteY1" fmla="*/ 9525 h 5151438"/>
              <a:gd name="connsiteX2" fmla="*/ 5981700 w 5981700"/>
              <a:gd name="connsiteY2" fmla="*/ 5151438 h 5151438"/>
              <a:gd name="connsiteX3" fmla="*/ 0 w 5981700"/>
              <a:gd name="connsiteY3" fmla="*/ 5151438 h 5151438"/>
              <a:gd name="connsiteX4" fmla="*/ 2733675 w 5981700"/>
              <a:gd name="connsiteY4" fmla="*/ 0 h 5151438"/>
              <a:gd name="connsiteX0" fmla="*/ 0 w 5985169"/>
              <a:gd name="connsiteY0" fmla="*/ 2586 h 5141913"/>
              <a:gd name="connsiteX1" fmla="*/ 5985169 w 5985169"/>
              <a:gd name="connsiteY1" fmla="*/ 0 h 5141913"/>
              <a:gd name="connsiteX2" fmla="*/ 5985169 w 5985169"/>
              <a:gd name="connsiteY2" fmla="*/ 5141913 h 5141913"/>
              <a:gd name="connsiteX3" fmla="*/ 3469 w 5985169"/>
              <a:gd name="connsiteY3" fmla="*/ 5141913 h 5141913"/>
              <a:gd name="connsiteX4" fmla="*/ 0 w 5985169"/>
              <a:gd name="connsiteY4" fmla="*/ 2586 h 5141913"/>
              <a:gd name="connsiteX0" fmla="*/ 0 w 5985169"/>
              <a:gd name="connsiteY0" fmla="*/ 2586 h 5147969"/>
              <a:gd name="connsiteX1" fmla="*/ 5985169 w 5985169"/>
              <a:gd name="connsiteY1" fmla="*/ 0 h 5147969"/>
              <a:gd name="connsiteX2" fmla="*/ 3157190 w 5985169"/>
              <a:gd name="connsiteY2" fmla="*/ 5147969 h 5147969"/>
              <a:gd name="connsiteX3" fmla="*/ 3469 w 5985169"/>
              <a:gd name="connsiteY3" fmla="*/ 5141913 h 5147969"/>
              <a:gd name="connsiteX4" fmla="*/ 0 w 5985169"/>
              <a:gd name="connsiteY4" fmla="*/ 2586 h 5147969"/>
              <a:gd name="connsiteX0" fmla="*/ 0 w 5985169"/>
              <a:gd name="connsiteY0" fmla="*/ 2586 h 5151144"/>
              <a:gd name="connsiteX1" fmla="*/ 5985169 w 5985169"/>
              <a:gd name="connsiteY1" fmla="*/ 0 h 5151144"/>
              <a:gd name="connsiteX2" fmla="*/ 3163540 w 5985169"/>
              <a:gd name="connsiteY2" fmla="*/ 5151144 h 5151144"/>
              <a:gd name="connsiteX3" fmla="*/ 3469 w 5985169"/>
              <a:gd name="connsiteY3" fmla="*/ 5141913 h 5151144"/>
              <a:gd name="connsiteX4" fmla="*/ 0 w 5985169"/>
              <a:gd name="connsiteY4" fmla="*/ 2586 h 5151144"/>
              <a:gd name="connsiteX0" fmla="*/ 0 w 5985169"/>
              <a:gd name="connsiteY0" fmla="*/ 2586 h 5154613"/>
              <a:gd name="connsiteX1" fmla="*/ 5985169 w 5985169"/>
              <a:gd name="connsiteY1" fmla="*/ 0 h 5154613"/>
              <a:gd name="connsiteX2" fmla="*/ 3163540 w 5985169"/>
              <a:gd name="connsiteY2" fmla="*/ 5151144 h 5154613"/>
              <a:gd name="connsiteX3" fmla="*/ 6644 w 5985169"/>
              <a:gd name="connsiteY3" fmla="*/ 5154613 h 5154613"/>
              <a:gd name="connsiteX4" fmla="*/ 0 w 5985169"/>
              <a:gd name="connsiteY4" fmla="*/ 2586 h 5154613"/>
              <a:gd name="connsiteX0" fmla="*/ 0 w 5985169"/>
              <a:gd name="connsiteY0" fmla="*/ 2586 h 5151144"/>
              <a:gd name="connsiteX1" fmla="*/ 5985169 w 5985169"/>
              <a:gd name="connsiteY1" fmla="*/ 0 h 5151144"/>
              <a:gd name="connsiteX2" fmla="*/ 3163540 w 5985169"/>
              <a:gd name="connsiteY2" fmla="*/ 5151144 h 5151144"/>
              <a:gd name="connsiteX3" fmla="*/ 9819 w 5985169"/>
              <a:gd name="connsiteY3" fmla="*/ 5145088 h 5151144"/>
              <a:gd name="connsiteX4" fmla="*/ 0 w 5985169"/>
              <a:gd name="connsiteY4" fmla="*/ 2586 h 5151144"/>
              <a:gd name="connsiteX0" fmla="*/ 0 w 5896269"/>
              <a:gd name="connsiteY0" fmla="*/ 0 h 5148558"/>
              <a:gd name="connsiteX1" fmla="*/ 5896269 w 5896269"/>
              <a:gd name="connsiteY1" fmla="*/ 589 h 5148558"/>
              <a:gd name="connsiteX2" fmla="*/ 3163540 w 5896269"/>
              <a:gd name="connsiteY2" fmla="*/ 5148558 h 5148558"/>
              <a:gd name="connsiteX3" fmla="*/ 9819 w 5896269"/>
              <a:gd name="connsiteY3" fmla="*/ 5142502 h 5148558"/>
              <a:gd name="connsiteX4" fmla="*/ 0 w 5896269"/>
              <a:gd name="connsiteY4" fmla="*/ 0 h 51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6269" h="5148558">
                <a:moveTo>
                  <a:pt x="0" y="0"/>
                </a:moveTo>
                <a:lnTo>
                  <a:pt x="5896269" y="589"/>
                </a:lnTo>
                <a:lnTo>
                  <a:pt x="3163540" y="5148558"/>
                </a:lnTo>
                <a:lnTo>
                  <a:pt x="9819" y="5142502"/>
                </a:lnTo>
                <a:cubicBezTo>
                  <a:pt x="8663" y="3429393"/>
                  <a:pt x="1156" y="1713109"/>
                  <a:pt x="0" y="0"/>
                </a:cubicBezTo>
                <a:close/>
              </a:path>
            </a:pathLst>
          </a:custGeom>
          <a:solidFill>
            <a:schemeClr val="bg2"/>
          </a:solidFill>
        </p:spPr>
        <p:txBody>
          <a:bodyPr lIns="720000" anchor="ctr" anchorCtr="0"/>
          <a:lstStyle>
            <a:lvl1pPr algn="l">
              <a:defRPr>
                <a:solidFill>
                  <a:schemeClr val="bg1"/>
                </a:solidFill>
              </a:defRPr>
            </a:lvl1pPr>
          </a:lstStyle>
          <a:p>
            <a:r>
              <a:rPr lang="de-DE" noProof="0" dirty="0"/>
              <a:t>Insert Picture</a:t>
            </a:r>
            <a:endParaRPr lang="en-GB" noProof="0" dirty="0"/>
          </a:p>
        </p:txBody>
      </p:sp>
      <p:sp>
        <p:nvSpPr>
          <p:cNvPr id="29" name="Textplatzhalter 27"/>
          <p:cNvSpPr>
            <a:spLocks noGrp="1"/>
          </p:cNvSpPr>
          <p:nvPr>
            <p:ph type="body" sz="quarter" idx="14" hasCustomPrompt="1"/>
          </p:nvPr>
        </p:nvSpPr>
        <p:spPr>
          <a:xfrm>
            <a:off x="2764046" y="2291964"/>
            <a:ext cx="3615908" cy="559572"/>
          </a:xfrm>
          <a:solidFill>
            <a:schemeClr val="tx2"/>
          </a:solidFill>
        </p:spPr>
        <p:txBody>
          <a:bodyPr vert="horz" wrap="none" lIns="72000" tIns="18000" rIns="72000" bIns="18000" rtlCol="0">
            <a:spAutoFit/>
          </a:bodyPr>
          <a:lstStyle>
            <a:lvl1pPr algn="ctr">
              <a:defRPr lang="de-DE" sz="3400" b="1" i="0" cap="all" baseline="0" dirty="0" smtClean="0">
                <a:solidFill>
                  <a:schemeClr val="bg1"/>
                </a:solidFill>
                <a:latin typeface="Source Sans Pro" panose="020B0503030403020204" pitchFamily="34" charset="0"/>
                <a:ea typeface="Source Sans Pro" panose="020B0503030403020204" pitchFamily="34" charset="0"/>
              </a:defRPr>
            </a:lvl1pPr>
          </a:lstStyle>
          <a:p>
            <a:pPr lvl="0">
              <a:lnSpc>
                <a:spcPct val="100000"/>
              </a:lnSpc>
              <a:spcBef>
                <a:spcPts val="0"/>
              </a:spcBef>
            </a:pPr>
            <a:r>
              <a:rPr lang="en-GB" noProof="0" dirty="0"/>
              <a:t>Chapter divider</a:t>
            </a:r>
          </a:p>
        </p:txBody>
      </p:sp>
    </p:spTree>
    <p:extLst>
      <p:ext uri="{BB962C8B-B14F-4D97-AF65-F5344CB8AC3E}">
        <p14:creationId xmlns:p14="http://schemas.microsoft.com/office/powerpoint/2010/main" val="3867926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divider two lines picture">
    <p:spTree>
      <p:nvGrpSpPr>
        <p:cNvPr id="1" name=""/>
        <p:cNvGrpSpPr/>
        <p:nvPr/>
      </p:nvGrpSpPr>
      <p:grpSpPr>
        <a:xfrm>
          <a:off x="0" y="0"/>
          <a:ext cx="0" cy="0"/>
          <a:chOff x="0" y="0"/>
          <a:chExt cx="0" cy="0"/>
        </a:xfrm>
      </p:grpSpPr>
      <p:sp>
        <p:nvSpPr>
          <p:cNvPr id="6" name="Bildplatzhalter 2">
            <a:extLst>
              <a:ext uri="{FF2B5EF4-FFF2-40B4-BE49-F238E27FC236}">
                <a16:creationId xmlns:a16="http://schemas.microsoft.com/office/drawing/2014/main" id="{05798BB6-B371-8142-8DD5-CBA2EDD96A11}"/>
              </a:ext>
            </a:extLst>
          </p:cNvPr>
          <p:cNvSpPr>
            <a:spLocks noGrp="1"/>
          </p:cNvSpPr>
          <p:nvPr>
            <p:ph type="pic" sz="quarter" idx="16" hasCustomPrompt="1"/>
          </p:nvPr>
        </p:nvSpPr>
        <p:spPr>
          <a:xfrm>
            <a:off x="-3470" y="2587"/>
            <a:ext cx="5878869" cy="5148558"/>
          </a:xfrm>
          <a:custGeom>
            <a:avLst/>
            <a:gdLst>
              <a:gd name="connsiteX0" fmla="*/ 0 w 5981700"/>
              <a:gd name="connsiteY0" fmla="*/ 0 h 5141913"/>
              <a:gd name="connsiteX1" fmla="*/ 5981700 w 5981700"/>
              <a:gd name="connsiteY1" fmla="*/ 0 h 5141913"/>
              <a:gd name="connsiteX2" fmla="*/ 5981700 w 5981700"/>
              <a:gd name="connsiteY2" fmla="*/ 5141913 h 5141913"/>
              <a:gd name="connsiteX3" fmla="*/ 0 w 5981700"/>
              <a:gd name="connsiteY3" fmla="*/ 5141913 h 5141913"/>
              <a:gd name="connsiteX4" fmla="*/ 0 w 5981700"/>
              <a:gd name="connsiteY4" fmla="*/ 0 h 5141913"/>
              <a:gd name="connsiteX0" fmla="*/ 2733675 w 5981700"/>
              <a:gd name="connsiteY0" fmla="*/ 0 h 5151438"/>
              <a:gd name="connsiteX1" fmla="*/ 5981700 w 5981700"/>
              <a:gd name="connsiteY1" fmla="*/ 9525 h 5151438"/>
              <a:gd name="connsiteX2" fmla="*/ 5981700 w 5981700"/>
              <a:gd name="connsiteY2" fmla="*/ 5151438 h 5151438"/>
              <a:gd name="connsiteX3" fmla="*/ 0 w 5981700"/>
              <a:gd name="connsiteY3" fmla="*/ 5151438 h 5151438"/>
              <a:gd name="connsiteX4" fmla="*/ 2733675 w 5981700"/>
              <a:gd name="connsiteY4" fmla="*/ 0 h 5151438"/>
              <a:gd name="connsiteX0" fmla="*/ 0 w 5985169"/>
              <a:gd name="connsiteY0" fmla="*/ 2586 h 5141913"/>
              <a:gd name="connsiteX1" fmla="*/ 5985169 w 5985169"/>
              <a:gd name="connsiteY1" fmla="*/ 0 h 5141913"/>
              <a:gd name="connsiteX2" fmla="*/ 5985169 w 5985169"/>
              <a:gd name="connsiteY2" fmla="*/ 5141913 h 5141913"/>
              <a:gd name="connsiteX3" fmla="*/ 3469 w 5985169"/>
              <a:gd name="connsiteY3" fmla="*/ 5141913 h 5141913"/>
              <a:gd name="connsiteX4" fmla="*/ 0 w 5985169"/>
              <a:gd name="connsiteY4" fmla="*/ 2586 h 5141913"/>
              <a:gd name="connsiteX0" fmla="*/ 0 w 5985169"/>
              <a:gd name="connsiteY0" fmla="*/ 2586 h 5147969"/>
              <a:gd name="connsiteX1" fmla="*/ 5985169 w 5985169"/>
              <a:gd name="connsiteY1" fmla="*/ 0 h 5147969"/>
              <a:gd name="connsiteX2" fmla="*/ 3157190 w 5985169"/>
              <a:gd name="connsiteY2" fmla="*/ 5147969 h 5147969"/>
              <a:gd name="connsiteX3" fmla="*/ 3469 w 5985169"/>
              <a:gd name="connsiteY3" fmla="*/ 5141913 h 5147969"/>
              <a:gd name="connsiteX4" fmla="*/ 0 w 5985169"/>
              <a:gd name="connsiteY4" fmla="*/ 2586 h 5147969"/>
              <a:gd name="connsiteX0" fmla="*/ 0 w 5985169"/>
              <a:gd name="connsiteY0" fmla="*/ 2586 h 5151144"/>
              <a:gd name="connsiteX1" fmla="*/ 5985169 w 5985169"/>
              <a:gd name="connsiteY1" fmla="*/ 0 h 5151144"/>
              <a:gd name="connsiteX2" fmla="*/ 3163540 w 5985169"/>
              <a:gd name="connsiteY2" fmla="*/ 5151144 h 5151144"/>
              <a:gd name="connsiteX3" fmla="*/ 3469 w 5985169"/>
              <a:gd name="connsiteY3" fmla="*/ 5141913 h 5151144"/>
              <a:gd name="connsiteX4" fmla="*/ 0 w 5985169"/>
              <a:gd name="connsiteY4" fmla="*/ 2586 h 5151144"/>
              <a:gd name="connsiteX0" fmla="*/ 0 w 5985169"/>
              <a:gd name="connsiteY0" fmla="*/ 2586 h 5154613"/>
              <a:gd name="connsiteX1" fmla="*/ 5985169 w 5985169"/>
              <a:gd name="connsiteY1" fmla="*/ 0 h 5154613"/>
              <a:gd name="connsiteX2" fmla="*/ 3163540 w 5985169"/>
              <a:gd name="connsiteY2" fmla="*/ 5151144 h 5154613"/>
              <a:gd name="connsiteX3" fmla="*/ 6644 w 5985169"/>
              <a:gd name="connsiteY3" fmla="*/ 5154613 h 5154613"/>
              <a:gd name="connsiteX4" fmla="*/ 0 w 5985169"/>
              <a:gd name="connsiteY4" fmla="*/ 2586 h 5154613"/>
              <a:gd name="connsiteX0" fmla="*/ 0 w 5985169"/>
              <a:gd name="connsiteY0" fmla="*/ 2586 h 5151144"/>
              <a:gd name="connsiteX1" fmla="*/ 5985169 w 5985169"/>
              <a:gd name="connsiteY1" fmla="*/ 0 h 5151144"/>
              <a:gd name="connsiteX2" fmla="*/ 3163540 w 5985169"/>
              <a:gd name="connsiteY2" fmla="*/ 5151144 h 5151144"/>
              <a:gd name="connsiteX3" fmla="*/ 9819 w 5985169"/>
              <a:gd name="connsiteY3" fmla="*/ 5145088 h 5151144"/>
              <a:gd name="connsiteX4" fmla="*/ 0 w 5985169"/>
              <a:gd name="connsiteY4" fmla="*/ 2586 h 5151144"/>
              <a:gd name="connsiteX0" fmla="*/ 0 w 5896269"/>
              <a:gd name="connsiteY0" fmla="*/ 0 h 5148558"/>
              <a:gd name="connsiteX1" fmla="*/ 5896269 w 5896269"/>
              <a:gd name="connsiteY1" fmla="*/ 589 h 5148558"/>
              <a:gd name="connsiteX2" fmla="*/ 3163540 w 5896269"/>
              <a:gd name="connsiteY2" fmla="*/ 5148558 h 5148558"/>
              <a:gd name="connsiteX3" fmla="*/ 9819 w 5896269"/>
              <a:gd name="connsiteY3" fmla="*/ 5142502 h 5148558"/>
              <a:gd name="connsiteX4" fmla="*/ 0 w 5896269"/>
              <a:gd name="connsiteY4" fmla="*/ 0 h 51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6269" h="5148558">
                <a:moveTo>
                  <a:pt x="0" y="0"/>
                </a:moveTo>
                <a:lnTo>
                  <a:pt x="5896269" y="589"/>
                </a:lnTo>
                <a:lnTo>
                  <a:pt x="3163540" y="5148558"/>
                </a:lnTo>
                <a:lnTo>
                  <a:pt x="9819" y="5142502"/>
                </a:lnTo>
                <a:cubicBezTo>
                  <a:pt x="8663" y="3429393"/>
                  <a:pt x="1156" y="1713109"/>
                  <a:pt x="0" y="0"/>
                </a:cubicBezTo>
                <a:close/>
              </a:path>
            </a:pathLst>
          </a:custGeom>
          <a:solidFill>
            <a:schemeClr val="bg2"/>
          </a:solidFill>
        </p:spPr>
        <p:txBody>
          <a:bodyPr lIns="720000" anchor="ctr" anchorCtr="0"/>
          <a:lstStyle>
            <a:lvl1pPr algn="l">
              <a:defRPr>
                <a:solidFill>
                  <a:schemeClr val="bg1"/>
                </a:solidFill>
              </a:defRPr>
            </a:lvl1pPr>
          </a:lstStyle>
          <a:p>
            <a:pPr marL="0" marR="0" lvl="0" indent="0" algn="l" defTabSz="914400" rtl="0" eaLnBrk="1" fontAlgn="auto" latinLnBrk="0" hangingPunct="1">
              <a:lnSpc>
                <a:spcPct val="100000"/>
              </a:lnSpc>
              <a:spcBef>
                <a:spcPct val="20000"/>
              </a:spcBef>
              <a:spcAft>
                <a:spcPts val="0"/>
              </a:spcAft>
              <a:buClrTx/>
              <a:buSzTx/>
              <a:buFont typeface="Symbol" panose="05050102010706020507" pitchFamily="18" charset="2"/>
              <a:buNone/>
              <a:tabLst/>
              <a:defRPr/>
            </a:pPr>
            <a:r>
              <a:rPr lang="de-DE" noProof="0" dirty="0"/>
              <a:t>Insert Picture</a:t>
            </a:r>
            <a:endParaRPr lang="en-GB" noProof="0" dirty="0"/>
          </a:p>
        </p:txBody>
      </p:sp>
      <p:sp>
        <p:nvSpPr>
          <p:cNvPr id="4" name="Titel 1"/>
          <p:cNvSpPr>
            <a:spLocks noGrp="1"/>
          </p:cNvSpPr>
          <p:nvPr>
            <p:ph type="ctrTitle" hasCustomPrompt="1"/>
          </p:nvPr>
        </p:nvSpPr>
        <p:spPr>
          <a:xfrm>
            <a:off x="3679077" y="2011540"/>
            <a:ext cx="1785847" cy="523220"/>
          </a:xfrm>
          <a:solidFill>
            <a:schemeClr val="tx2"/>
          </a:solidFill>
          <a:effectLst/>
        </p:spPr>
        <p:txBody>
          <a:bodyPr wrap="none" lIns="108000" tIns="0" rIns="108000" bIns="0" anchor="ctr" anchorCtr="0">
            <a:spAutoFit/>
          </a:bodyPr>
          <a:lstStyle>
            <a:lvl1pPr algn="ctr">
              <a:lnSpc>
                <a:spcPct val="100000"/>
              </a:lnSpc>
              <a:defRPr sz="3400" b="1" i="0" cap="all" baseline="0">
                <a:solidFill>
                  <a:schemeClr val="bg1"/>
                </a:solidFill>
                <a:effectLst/>
                <a:latin typeface="Source Sans Pro" panose="020B0503030403020204" pitchFamily="34" charset="0"/>
                <a:ea typeface="Source Sans Pro" panose="020B0503030403020204" pitchFamily="34" charset="0"/>
              </a:defRPr>
            </a:lvl1pPr>
          </a:lstStyle>
          <a:p>
            <a:r>
              <a:rPr lang="en-GB" noProof="0" dirty="0"/>
              <a:t>Divider</a:t>
            </a:r>
          </a:p>
        </p:txBody>
      </p:sp>
      <p:sp>
        <p:nvSpPr>
          <p:cNvPr id="5" name="Textplatzhalter 5"/>
          <p:cNvSpPr>
            <a:spLocks noGrp="1"/>
          </p:cNvSpPr>
          <p:nvPr>
            <p:ph type="body" sz="quarter" idx="10" hasCustomPrompt="1"/>
          </p:nvPr>
        </p:nvSpPr>
        <p:spPr>
          <a:xfrm>
            <a:off x="3405767" y="2611453"/>
            <a:ext cx="2332471" cy="523220"/>
          </a:xfrm>
          <a:solidFill>
            <a:schemeClr val="tx2"/>
          </a:solidFill>
          <a:effectLst/>
        </p:spPr>
        <p:txBody>
          <a:bodyPr vert="horz" wrap="none" lIns="108000" tIns="0" rIns="108000" bIns="0" rtlCol="0" anchor="ctr" anchorCtr="0">
            <a:spAutoFit/>
          </a:bodyPr>
          <a:lstStyle>
            <a:lvl1pPr algn="ctr">
              <a:defRPr lang="de-DE" sz="3400" b="1" i="0" cap="all" baseline="0" dirty="0">
                <a:solidFill>
                  <a:schemeClr val="bg1"/>
                </a:solidFill>
                <a:effectLst/>
                <a:latin typeface="Source Sans Pro" panose="020B0503030403020204" pitchFamily="34" charset="0"/>
                <a:ea typeface="Source Sans Pro" panose="020B0503030403020204" pitchFamily="34" charset="0"/>
                <a:cs typeface="+mj-cs"/>
              </a:defRPr>
            </a:lvl1pPr>
          </a:lstStyle>
          <a:p>
            <a:pPr lvl="0" algn="ctr">
              <a:lnSpc>
                <a:spcPct val="100000"/>
              </a:lnSpc>
              <a:spcBef>
                <a:spcPct val="0"/>
              </a:spcBef>
            </a:pPr>
            <a:r>
              <a:rPr lang="en-GB" noProof="0" dirty="0"/>
              <a:t>Two Lines</a:t>
            </a:r>
          </a:p>
        </p:txBody>
      </p:sp>
    </p:spTree>
    <p:extLst>
      <p:ext uri="{BB962C8B-B14F-4D97-AF65-F5344CB8AC3E}">
        <p14:creationId xmlns:p14="http://schemas.microsoft.com/office/powerpoint/2010/main" val="2990466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statement, summary, conclusion 1">
    <p:spTree>
      <p:nvGrpSpPr>
        <p:cNvPr id="1" name=""/>
        <p:cNvGrpSpPr/>
        <p:nvPr/>
      </p:nvGrpSpPr>
      <p:grpSpPr>
        <a:xfrm>
          <a:off x="0" y="0"/>
          <a:ext cx="0" cy="0"/>
          <a:chOff x="0" y="0"/>
          <a:chExt cx="0" cy="0"/>
        </a:xfrm>
      </p:grpSpPr>
      <p:sp>
        <p:nvSpPr>
          <p:cNvPr id="24" name="Rechteck 23"/>
          <p:cNvSpPr/>
          <p:nvPr userDrawn="1"/>
        </p:nvSpPr>
        <p:spPr>
          <a:xfrm>
            <a:off x="3162300" y="0"/>
            <a:ext cx="5981700" cy="5143500"/>
          </a:xfrm>
          <a:custGeom>
            <a:avLst/>
            <a:gdLst>
              <a:gd name="connsiteX0" fmla="*/ 0 w 5981700"/>
              <a:gd name="connsiteY0" fmla="*/ 0 h 5143500"/>
              <a:gd name="connsiteX1" fmla="*/ 5981700 w 5981700"/>
              <a:gd name="connsiteY1" fmla="*/ 0 h 5143500"/>
              <a:gd name="connsiteX2" fmla="*/ 5981700 w 5981700"/>
              <a:gd name="connsiteY2" fmla="*/ 5143500 h 5143500"/>
              <a:gd name="connsiteX3" fmla="*/ 0 w 5981700"/>
              <a:gd name="connsiteY3" fmla="*/ 5143500 h 5143500"/>
              <a:gd name="connsiteX4" fmla="*/ 0 w 5981700"/>
              <a:gd name="connsiteY4" fmla="*/ 0 h 5143500"/>
              <a:gd name="connsiteX0" fmla="*/ 2743200 w 5981700"/>
              <a:gd name="connsiteY0" fmla="*/ 0 h 5143500"/>
              <a:gd name="connsiteX1" fmla="*/ 5981700 w 5981700"/>
              <a:gd name="connsiteY1" fmla="*/ 0 h 5143500"/>
              <a:gd name="connsiteX2" fmla="*/ 5981700 w 5981700"/>
              <a:gd name="connsiteY2" fmla="*/ 5143500 h 5143500"/>
              <a:gd name="connsiteX3" fmla="*/ 0 w 5981700"/>
              <a:gd name="connsiteY3" fmla="*/ 5143500 h 5143500"/>
              <a:gd name="connsiteX4" fmla="*/ 2743200 w 5981700"/>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1700" h="5143500">
                <a:moveTo>
                  <a:pt x="2743200" y="0"/>
                </a:moveTo>
                <a:lnTo>
                  <a:pt x="5981700" y="0"/>
                </a:lnTo>
                <a:lnTo>
                  <a:pt x="5981700" y="5143500"/>
                </a:lnTo>
                <a:lnTo>
                  <a:pt x="0" y="5143500"/>
                </a:lnTo>
                <a:lnTo>
                  <a:pt x="274320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5" name="Textplatzhalter 3"/>
          <p:cNvSpPr>
            <a:spLocks noGrp="1"/>
          </p:cNvSpPr>
          <p:nvPr>
            <p:ph type="body" sz="quarter" idx="12" hasCustomPrompt="1"/>
          </p:nvPr>
        </p:nvSpPr>
        <p:spPr>
          <a:xfrm>
            <a:off x="665430" y="862013"/>
            <a:ext cx="4159788" cy="876300"/>
          </a:xfrm>
        </p:spPr>
        <p:txBody>
          <a:bodyPr>
            <a:noAutofit/>
          </a:bodyPr>
          <a:lstStyle>
            <a:lvl1pPr>
              <a:lnSpc>
                <a:spcPct val="100000"/>
              </a:lnSpc>
              <a:spcBef>
                <a:spcPts val="0"/>
              </a:spcBef>
              <a:defRPr sz="2400" b="1" i="0">
                <a:solidFill>
                  <a:schemeClr val="tx1"/>
                </a:solidFill>
                <a:latin typeface="Source Sans Pro" panose="020B0503030403020204" pitchFamily="34" charset="0"/>
                <a:ea typeface="Source Sans Pro" panose="020B0503030403020204" pitchFamily="34" charset="0"/>
              </a:defRPr>
            </a:lvl1pPr>
            <a:lvl3pPr>
              <a:defRPr/>
            </a:lvl3pPr>
          </a:lstStyle>
          <a:p>
            <a:pPr lvl="0"/>
            <a:r>
              <a:rPr lang="en-GB" noProof="0" dirty="0"/>
              <a:t>Text box for key statements,</a:t>
            </a:r>
          </a:p>
          <a:p>
            <a:pPr lvl="0"/>
            <a:r>
              <a:rPr lang="en-GB" noProof="0" dirty="0"/>
              <a:t>Summaries or conclusion</a:t>
            </a:r>
          </a:p>
        </p:txBody>
      </p:sp>
      <p:pic>
        <p:nvPicPr>
          <p:cNvPr id="23" name="Grafik 2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825798" y="4580989"/>
            <a:ext cx="1065677" cy="370973"/>
          </a:xfrm>
          <a:prstGeom prst="rect">
            <a:avLst/>
          </a:prstGeom>
        </p:spPr>
      </p:pic>
    </p:spTree>
    <p:extLst>
      <p:ext uri="{BB962C8B-B14F-4D97-AF65-F5344CB8AC3E}">
        <p14:creationId xmlns:p14="http://schemas.microsoft.com/office/powerpoint/2010/main" val="3998882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Key statement, summary, conclusion 2">
    <p:spTree>
      <p:nvGrpSpPr>
        <p:cNvPr id="1" name=""/>
        <p:cNvGrpSpPr/>
        <p:nvPr/>
      </p:nvGrpSpPr>
      <p:grpSpPr>
        <a:xfrm>
          <a:off x="0" y="0"/>
          <a:ext cx="0" cy="0"/>
          <a:chOff x="0" y="0"/>
          <a:chExt cx="0" cy="0"/>
        </a:xfrm>
      </p:grpSpPr>
      <p:sp>
        <p:nvSpPr>
          <p:cNvPr id="24" name="Rechteck 23"/>
          <p:cNvSpPr/>
          <p:nvPr userDrawn="1"/>
        </p:nvSpPr>
        <p:spPr>
          <a:xfrm>
            <a:off x="3162300" y="0"/>
            <a:ext cx="5981700" cy="5143500"/>
          </a:xfrm>
          <a:custGeom>
            <a:avLst/>
            <a:gdLst>
              <a:gd name="connsiteX0" fmla="*/ 0 w 5981700"/>
              <a:gd name="connsiteY0" fmla="*/ 0 h 5143500"/>
              <a:gd name="connsiteX1" fmla="*/ 5981700 w 5981700"/>
              <a:gd name="connsiteY1" fmla="*/ 0 h 5143500"/>
              <a:gd name="connsiteX2" fmla="*/ 5981700 w 5981700"/>
              <a:gd name="connsiteY2" fmla="*/ 5143500 h 5143500"/>
              <a:gd name="connsiteX3" fmla="*/ 0 w 5981700"/>
              <a:gd name="connsiteY3" fmla="*/ 5143500 h 5143500"/>
              <a:gd name="connsiteX4" fmla="*/ 0 w 5981700"/>
              <a:gd name="connsiteY4" fmla="*/ 0 h 5143500"/>
              <a:gd name="connsiteX0" fmla="*/ 2743200 w 5981700"/>
              <a:gd name="connsiteY0" fmla="*/ 0 h 5143500"/>
              <a:gd name="connsiteX1" fmla="*/ 5981700 w 5981700"/>
              <a:gd name="connsiteY1" fmla="*/ 0 h 5143500"/>
              <a:gd name="connsiteX2" fmla="*/ 5981700 w 5981700"/>
              <a:gd name="connsiteY2" fmla="*/ 5143500 h 5143500"/>
              <a:gd name="connsiteX3" fmla="*/ 0 w 5981700"/>
              <a:gd name="connsiteY3" fmla="*/ 5143500 h 5143500"/>
              <a:gd name="connsiteX4" fmla="*/ 2743200 w 5981700"/>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81700" h="5143500">
                <a:moveTo>
                  <a:pt x="2743200" y="0"/>
                </a:moveTo>
                <a:lnTo>
                  <a:pt x="5981700" y="0"/>
                </a:lnTo>
                <a:lnTo>
                  <a:pt x="5981700" y="5143500"/>
                </a:lnTo>
                <a:lnTo>
                  <a:pt x="0" y="5143500"/>
                </a:lnTo>
                <a:lnTo>
                  <a:pt x="274320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5" name="Textplatzhalter 3"/>
          <p:cNvSpPr>
            <a:spLocks noGrp="1"/>
          </p:cNvSpPr>
          <p:nvPr>
            <p:ph type="body" sz="quarter" idx="12" hasCustomPrompt="1"/>
          </p:nvPr>
        </p:nvSpPr>
        <p:spPr>
          <a:xfrm>
            <a:off x="665430" y="862013"/>
            <a:ext cx="4201992" cy="876300"/>
          </a:xfrm>
        </p:spPr>
        <p:txBody>
          <a:bodyPr>
            <a:noAutofit/>
          </a:bodyPr>
          <a:lstStyle>
            <a:lvl1pPr>
              <a:lnSpc>
                <a:spcPct val="100000"/>
              </a:lnSpc>
              <a:spcBef>
                <a:spcPts val="0"/>
              </a:spcBef>
              <a:defRPr sz="2400" b="1" i="0">
                <a:solidFill>
                  <a:schemeClr val="tx1"/>
                </a:solidFill>
                <a:latin typeface="Source Sans Pro" panose="020B0503030403020204" pitchFamily="34" charset="0"/>
                <a:ea typeface="Source Sans Pro" panose="020B0503030403020204" pitchFamily="34" charset="0"/>
              </a:defRPr>
            </a:lvl1pPr>
            <a:lvl3pPr>
              <a:defRPr/>
            </a:lvl3pPr>
          </a:lstStyle>
          <a:p>
            <a:pPr lvl="0"/>
            <a:r>
              <a:rPr lang="en-GB" noProof="0" dirty="0"/>
              <a:t>Text box for key statements,</a:t>
            </a:r>
          </a:p>
          <a:p>
            <a:pPr lvl="0"/>
            <a:r>
              <a:rPr lang="en-GB" noProof="0" dirty="0"/>
              <a:t>Summaries or conclusion</a:t>
            </a:r>
          </a:p>
        </p:txBody>
      </p:sp>
      <p:pic>
        <p:nvPicPr>
          <p:cNvPr id="21" name="Grafik 20"/>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658775" y="4488522"/>
            <a:ext cx="1391251" cy="553668"/>
          </a:xfrm>
          <a:prstGeom prst="rect">
            <a:avLst/>
          </a:prstGeom>
        </p:spPr>
      </p:pic>
    </p:spTree>
    <p:extLst>
      <p:ext uri="{BB962C8B-B14F-4D97-AF65-F5344CB8AC3E}">
        <p14:creationId xmlns:p14="http://schemas.microsoft.com/office/powerpoint/2010/main" val="2008570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87338" y="267468"/>
            <a:ext cx="8578850" cy="628694"/>
          </a:xfrm>
          <a:prstGeom prst="rect">
            <a:avLst/>
          </a:prstGeom>
        </p:spPr>
        <p:txBody>
          <a:bodyPr vert="horz" lIns="0" tIns="0" rIns="91440" bIns="0" rtlCol="0" anchor="t" anchorCtr="0">
            <a:noAutofit/>
          </a:bodyPr>
          <a:lstStyle/>
          <a:p>
            <a:r>
              <a:rPr lang="en-GB" noProof="0" dirty="0"/>
              <a:t>Edit master format title by clicking here</a:t>
            </a:r>
          </a:p>
        </p:txBody>
      </p:sp>
      <p:sp>
        <p:nvSpPr>
          <p:cNvPr id="3" name="Textplatzhalter 2"/>
          <p:cNvSpPr>
            <a:spLocks noGrp="1"/>
          </p:cNvSpPr>
          <p:nvPr>
            <p:ph type="body" idx="1"/>
          </p:nvPr>
        </p:nvSpPr>
        <p:spPr>
          <a:xfrm>
            <a:off x="287338" y="1103313"/>
            <a:ext cx="8578850" cy="3213100"/>
          </a:xfrm>
          <a:prstGeom prst="rect">
            <a:avLst/>
          </a:prstGeom>
        </p:spPr>
        <p:txBody>
          <a:bodyPr vert="horz" lIns="0" tIns="0" rIns="0" bIns="45720" rtlCol="0">
            <a:noAutofit/>
          </a:bodyPr>
          <a:lstStyle/>
          <a:p>
            <a:pPr lvl="0"/>
            <a:r>
              <a:rPr lang="en-GB" noProof="0" dirty="0"/>
              <a:t>Edit master format text</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ußzeilenplatzhalter 4"/>
          <p:cNvSpPr>
            <a:spLocks noGrp="1"/>
          </p:cNvSpPr>
          <p:nvPr>
            <p:ph type="ftr" sz="quarter" idx="3"/>
          </p:nvPr>
        </p:nvSpPr>
        <p:spPr>
          <a:xfrm>
            <a:off x="632553" y="4697690"/>
            <a:ext cx="4233862" cy="273844"/>
          </a:xfrm>
          <a:prstGeom prst="rect">
            <a:avLst/>
          </a:prstGeom>
        </p:spPr>
        <p:txBody>
          <a:bodyPr vert="horz" lIns="0" tIns="45720" rIns="91440" bIns="45720" rtlCol="0" anchor="ctr">
            <a:noAutofit/>
          </a:bodyPr>
          <a:lstStyle>
            <a:lvl1pPr algn="l">
              <a:defRPr sz="800">
                <a:solidFill>
                  <a:schemeClr val="tx1"/>
                </a:solidFill>
              </a:defRPr>
            </a:lvl1pPr>
          </a:lstStyle>
          <a:p>
            <a:r>
              <a:rPr lang="en-GB" noProof="0" dirty="0"/>
              <a:t>Presentation title</a:t>
            </a:r>
          </a:p>
        </p:txBody>
      </p:sp>
      <p:sp>
        <p:nvSpPr>
          <p:cNvPr id="4" name="Foliennummernplatzhalter 3"/>
          <p:cNvSpPr>
            <a:spLocks noGrp="1"/>
          </p:cNvSpPr>
          <p:nvPr>
            <p:ph type="sldNum" sz="quarter" idx="4"/>
          </p:nvPr>
        </p:nvSpPr>
        <p:spPr>
          <a:xfrm>
            <a:off x="287338" y="4696897"/>
            <a:ext cx="345215" cy="274637"/>
          </a:xfrm>
          <a:prstGeom prst="rect">
            <a:avLst/>
          </a:prstGeom>
        </p:spPr>
        <p:txBody>
          <a:bodyPr vert="horz" lIns="0" tIns="45720" rIns="91440" bIns="45720" rtlCol="0" anchor="ctr">
            <a:noAutofit/>
          </a:bodyPr>
          <a:lstStyle>
            <a:lvl1pPr algn="l">
              <a:defRPr lang="de-DE" sz="800" kern="1200" smtClean="0">
                <a:solidFill>
                  <a:schemeClr val="tx1"/>
                </a:solidFill>
                <a:latin typeface="+mn-lt"/>
                <a:ea typeface="+mn-ea"/>
                <a:cs typeface="+mn-cs"/>
              </a:defRPr>
            </a:lvl1pPr>
          </a:lstStyle>
          <a:p>
            <a:fld id="{B89C22EB-05CF-4BDC-9A7F-0F70BDD11CFB}" type="slidenum">
              <a:rPr lang="en-GB" noProof="0" smtClean="0"/>
              <a:pPr/>
              <a:t>‹Nr.›</a:t>
            </a:fld>
            <a:endParaRPr lang="en-GB" noProof="0" dirty="0"/>
          </a:p>
        </p:txBody>
      </p:sp>
      <p:pic>
        <p:nvPicPr>
          <p:cNvPr id="9" name="Grafik 8"/>
          <p:cNvPicPr>
            <a:picLocks noChangeAspect="1"/>
          </p:cNvPicPr>
          <p:nvPr userDrawn="1"/>
        </p:nvPicPr>
        <p:blipFill>
          <a:blip r:embed="rId30" cstate="print">
            <a:extLst>
              <a:ext uri="{28A0092B-C50C-407E-A947-70E740481C1C}">
                <a14:useLocalDpi xmlns:a14="http://schemas.microsoft.com/office/drawing/2010/main"/>
              </a:ext>
            </a:extLst>
          </a:blip>
          <a:stretch>
            <a:fillRect/>
          </a:stretch>
        </p:blipFill>
        <p:spPr>
          <a:xfrm>
            <a:off x="7825798" y="4580989"/>
            <a:ext cx="1065677" cy="370973"/>
          </a:xfrm>
          <a:prstGeom prst="rect">
            <a:avLst/>
          </a:prstGeom>
        </p:spPr>
      </p:pic>
      <p:grpSp>
        <p:nvGrpSpPr>
          <p:cNvPr id="7" name="Gruppieren 6"/>
          <p:cNvGrpSpPr/>
          <p:nvPr userDrawn="1"/>
        </p:nvGrpSpPr>
        <p:grpSpPr>
          <a:xfrm>
            <a:off x="276185" y="-506896"/>
            <a:ext cx="8583821" cy="6156363"/>
            <a:chOff x="276185" y="-506896"/>
            <a:chExt cx="8583821" cy="6156363"/>
          </a:xfrm>
        </p:grpSpPr>
        <p:cxnSp>
          <p:nvCxnSpPr>
            <p:cNvPr id="8" name="Gerade Verbindung 7"/>
            <p:cNvCxnSpPr/>
            <p:nvPr userDrawn="1"/>
          </p:nvCxnSpPr>
          <p:spPr>
            <a:xfrm>
              <a:off x="276185" y="-506896"/>
              <a:ext cx="0" cy="298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Gerade Verbindung 9"/>
            <p:cNvCxnSpPr/>
            <p:nvPr userDrawn="1"/>
          </p:nvCxnSpPr>
          <p:spPr>
            <a:xfrm>
              <a:off x="8860006" y="-506896"/>
              <a:ext cx="0" cy="298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Gerade Verbindung 10"/>
            <p:cNvCxnSpPr/>
            <p:nvPr userDrawn="1"/>
          </p:nvCxnSpPr>
          <p:spPr>
            <a:xfrm>
              <a:off x="276185" y="5351293"/>
              <a:ext cx="0" cy="298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a:xfrm>
              <a:off x="8860006" y="5351293"/>
              <a:ext cx="0" cy="298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 name="Gruppieren 12"/>
          <p:cNvGrpSpPr/>
          <p:nvPr userDrawn="1"/>
        </p:nvGrpSpPr>
        <p:grpSpPr>
          <a:xfrm>
            <a:off x="-619933" y="890570"/>
            <a:ext cx="298174" cy="3430820"/>
            <a:chOff x="-619933" y="890570"/>
            <a:chExt cx="298174" cy="3430820"/>
          </a:xfrm>
        </p:grpSpPr>
        <p:cxnSp>
          <p:nvCxnSpPr>
            <p:cNvPr id="14" name="Gerade Verbindung 13"/>
            <p:cNvCxnSpPr/>
            <p:nvPr userDrawn="1"/>
          </p:nvCxnSpPr>
          <p:spPr>
            <a:xfrm rot="16200000">
              <a:off x="-470846" y="957039"/>
              <a:ext cx="0" cy="298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a:xfrm rot="16200000">
              <a:off x="-470846" y="741483"/>
              <a:ext cx="0" cy="298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a:xfrm rot="16200000">
              <a:off x="-470846" y="4172303"/>
              <a:ext cx="0" cy="298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 name="Gruppieren 16"/>
          <p:cNvGrpSpPr/>
          <p:nvPr userDrawn="1"/>
        </p:nvGrpSpPr>
        <p:grpSpPr>
          <a:xfrm>
            <a:off x="9468544" y="890570"/>
            <a:ext cx="298174" cy="3430820"/>
            <a:chOff x="-619933" y="890570"/>
            <a:chExt cx="298174" cy="3430820"/>
          </a:xfrm>
        </p:grpSpPr>
        <p:cxnSp>
          <p:nvCxnSpPr>
            <p:cNvPr id="18" name="Gerade Verbindung 17"/>
            <p:cNvCxnSpPr/>
            <p:nvPr userDrawn="1"/>
          </p:nvCxnSpPr>
          <p:spPr>
            <a:xfrm rot="16200000">
              <a:off x="-470846" y="957039"/>
              <a:ext cx="0" cy="298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Gerade Verbindung 18"/>
            <p:cNvCxnSpPr/>
            <p:nvPr userDrawn="1"/>
          </p:nvCxnSpPr>
          <p:spPr>
            <a:xfrm rot="16200000">
              <a:off x="-470846" y="741483"/>
              <a:ext cx="0" cy="298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a:xfrm rot="16200000">
              <a:off x="-470846" y="4172303"/>
              <a:ext cx="0" cy="2981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17771445"/>
      </p:ext>
    </p:extLst>
  </p:cSld>
  <p:clrMap bg1="lt1" tx1="dk1" bg2="lt2" tx2="dk2" accent1="accent1" accent2="accent2" accent3="accent3" accent4="accent4" accent5="accent5" accent6="accent6" hlink="hlink" folHlink="folHlink"/>
  <p:sldLayoutIdLst>
    <p:sldLayoutId id="2147483699" r:id="rId1"/>
    <p:sldLayoutId id="2147483781" r:id="rId2"/>
    <p:sldLayoutId id="2147483732" r:id="rId3"/>
    <p:sldLayoutId id="2147483734" r:id="rId4"/>
    <p:sldLayoutId id="2147483681" r:id="rId5"/>
    <p:sldLayoutId id="2147483782" r:id="rId6"/>
    <p:sldLayoutId id="2147483783" r:id="rId7"/>
    <p:sldLayoutId id="2147483747" r:id="rId8"/>
    <p:sldLayoutId id="2147483746" r:id="rId9"/>
    <p:sldLayoutId id="2147483745" r:id="rId10"/>
    <p:sldLayoutId id="2147483779" r:id="rId11"/>
    <p:sldLayoutId id="2147483743" r:id="rId12"/>
    <p:sldLayoutId id="2147483650" r:id="rId13"/>
    <p:sldLayoutId id="2147483660" r:id="rId14"/>
    <p:sldLayoutId id="2147483664" r:id="rId15"/>
    <p:sldLayoutId id="2147483661" r:id="rId16"/>
    <p:sldLayoutId id="2147483652" r:id="rId17"/>
    <p:sldLayoutId id="2147483669" r:id="rId18"/>
    <p:sldLayoutId id="2147483668" r:id="rId19"/>
    <p:sldLayoutId id="2147483676" r:id="rId20"/>
    <p:sldLayoutId id="2147483764" r:id="rId21"/>
    <p:sldLayoutId id="2147483677" r:id="rId22"/>
    <p:sldLayoutId id="2147483680" r:id="rId23"/>
    <p:sldLayoutId id="2147483671" r:id="rId24"/>
    <p:sldLayoutId id="2147483662" r:id="rId25"/>
    <p:sldLayoutId id="2147483694" r:id="rId26"/>
    <p:sldLayoutId id="2147483784" r:id="rId27"/>
    <p:sldLayoutId id="2147483773" r:id="rId28"/>
  </p:sldLayoutIdLst>
  <p:hf hdr="0" dt="0"/>
  <p:txStyles>
    <p:titleStyle>
      <a:lvl1pPr algn="l" defTabSz="914400" rtl="0" eaLnBrk="1" latinLnBrk="0" hangingPunct="1">
        <a:spcBef>
          <a:spcPct val="0"/>
        </a:spcBef>
        <a:buNone/>
        <a:defRPr sz="1800" kern="1200">
          <a:solidFill>
            <a:schemeClr val="tx1"/>
          </a:solidFill>
          <a:latin typeface="+mj-lt"/>
          <a:ea typeface="+mj-ea"/>
          <a:cs typeface="+mj-cs"/>
        </a:defRPr>
      </a:lvl1pPr>
    </p:titleStyle>
    <p:bodyStyle>
      <a:lvl1pPr marL="0" indent="0" algn="l" defTabSz="914400" rtl="0" eaLnBrk="1" latinLnBrk="0" hangingPunct="1">
        <a:spcBef>
          <a:spcPct val="20000"/>
        </a:spcBef>
        <a:buFont typeface="Symbol" panose="05050102010706020507" pitchFamily="18" charset="2"/>
        <a:buNone/>
        <a:defRPr sz="1400" kern="1200">
          <a:solidFill>
            <a:schemeClr val="tx1"/>
          </a:solidFill>
          <a:latin typeface="+mn-lt"/>
          <a:ea typeface="+mn-ea"/>
          <a:cs typeface="+mn-cs"/>
        </a:defRPr>
      </a:lvl1pPr>
      <a:lvl2pPr marL="180975" indent="-180975" algn="l" defTabSz="914400" rtl="0" eaLnBrk="1" latinLnBrk="0" hangingPunct="1">
        <a:spcBef>
          <a:spcPct val="20000"/>
        </a:spcBef>
        <a:buFontTx/>
        <a:buBlip>
          <a:blip r:embed="rId31"/>
        </a:buBlip>
        <a:defRPr sz="1200" kern="1200">
          <a:solidFill>
            <a:schemeClr val="tx1"/>
          </a:solidFill>
          <a:latin typeface="+mn-lt"/>
          <a:ea typeface="+mn-ea"/>
          <a:cs typeface="+mn-cs"/>
        </a:defRPr>
      </a:lvl2pPr>
      <a:lvl3pPr marL="361950" indent="-180975" algn="l" defTabSz="914400" rtl="0" eaLnBrk="1" latinLnBrk="0" hangingPunct="1">
        <a:spcBef>
          <a:spcPct val="20000"/>
        </a:spcBef>
        <a:buFont typeface="Symbol" panose="05050102010706020507" pitchFamily="18" charset="2"/>
        <a:buChar char="-"/>
        <a:defRPr sz="1200" kern="1200" baseline="0">
          <a:solidFill>
            <a:schemeClr val="tx1"/>
          </a:solidFill>
          <a:latin typeface="+mn-lt"/>
          <a:ea typeface="+mn-ea"/>
          <a:cs typeface="+mn-cs"/>
        </a:defRPr>
      </a:lvl3pPr>
      <a:lvl4pPr marL="541338" indent="-179388" algn="l" defTabSz="914400" rtl="0" eaLnBrk="1" latinLnBrk="0" hangingPunct="1">
        <a:spcBef>
          <a:spcPct val="20000"/>
        </a:spcBef>
        <a:buFont typeface="Symbol" panose="05050102010706020507" pitchFamily="18" charset="2"/>
        <a:buChar char="-"/>
        <a:defRPr sz="1200" kern="1200">
          <a:solidFill>
            <a:schemeClr val="tx1"/>
          </a:solidFill>
          <a:latin typeface="+mn-lt"/>
          <a:ea typeface="+mn-ea"/>
          <a:cs typeface="+mn-cs"/>
        </a:defRPr>
      </a:lvl4pPr>
      <a:lvl5pPr marL="722313" indent="-180975" algn="l" defTabSz="914400" rtl="0" eaLnBrk="1" latinLnBrk="0" hangingPunct="1">
        <a:spcBef>
          <a:spcPct val="20000"/>
        </a:spcBef>
        <a:buFont typeface="Symbol" panose="05050102010706020507" pitchFamily="18" charset="2"/>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p:cNvSpPr>
            <a:spLocks noGrp="1"/>
          </p:cNvSpPr>
          <p:nvPr>
            <p:ph type="ctrTitle"/>
          </p:nvPr>
        </p:nvSpPr>
        <p:spPr>
          <a:xfrm>
            <a:off x="1435432" y="2048530"/>
            <a:ext cx="6475463" cy="523220"/>
          </a:xfrm>
        </p:spPr>
        <p:txBody>
          <a:bodyPr/>
          <a:lstStyle/>
          <a:p>
            <a:pPr algn="l"/>
            <a:r>
              <a:rPr lang="de-DE" b="1" i="0" u="none" strike="noStrike" dirty="0">
                <a:effectLst/>
                <a:latin typeface="Söhne"/>
              </a:rPr>
              <a:t>Version Control Systems (VCS)</a:t>
            </a:r>
            <a:endParaRPr lang="en-GB" noProof="0" dirty="0"/>
          </a:p>
        </p:txBody>
      </p:sp>
      <p:sp>
        <p:nvSpPr>
          <p:cNvPr id="6" name="Textplatzhalter 5"/>
          <p:cNvSpPr>
            <a:spLocks noGrp="1"/>
          </p:cNvSpPr>
          <p:nvPr>
            <p:ph type="body" sz="quarter" idx="10"/>
          </p:nvPr>
        </p:nvSpPr>
        <p:spPr/>
        <p:txBody>
          <a:bodyPr/>
          <a:lstStyle/>
          <a:p>
            <a:pPr lvl="0"/>
            <a:r>
              <a:rPr lang="en-GB" dirty="0"/>
              <a:t>Milan</a:t>
            </a:r>
            <a:br>
              <a:rPr lang="en-GB" noProof="0" dirty="0"/>
            </a:br>
            <a:endParaRPr lang="en-GB" noProof="0" dirty="0"/>
          </a:p>
        </p:txBody>
      </p:sp>
    </p:spTree>
    <p:extLst>
      <p:ext uri="{BB962C8B-B14F-4D97-AF65-F5344CB8AC3E}">
        <p14:creationId xmlns:p14="http://schemas.microsoft.com/office/powerpoint/2010/main" val="84347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9C52688-72CD-4785-A38F-2D958C1928B6}"/>
              </a:ext>
            </a:extLst>
          </p:cNvPr>
          <p:cNvSpPr>
            <a:spLocks noGrp="1"/>
          </p:cNvSpPr>
          <p:nvPr>
            <p:ph type="body" sz="quarter" idx="13"/>
          </p:nvPr>
        </p:nvSpPr>
        <p:spPr/>
        <p:txBody>
          <a:bodyPr/>
          <a:lstStyle/>
          <a:p>
            <a:pPr>
              <a:lnSpc>
                <a:spcPct val="300000"/>
              </a:lnSpc>
            </a:pPr>
            <a:r>
              <a:rPr lang="en-GB" b="1" dirty="0"/>
              <a:t>Was </a:t>
            </a:r>
            <a:r>
              <a:rPr lang="en-GB" b="1" dirty="0" err="1"/>
              <a:t>gehört</a:t>
            </a:r>
            <a:r>
              <a:rPr lang="en-GB" b="1" dirty="0"/>
              <a:t> </a:t>
            </a:r>
            <a:r>
              <a:rPr lang="en-GB" b="1" dirty="0" err="1"/>
              <a:t>zu</a:t>
            </a:r>
            <a:r>
              <a:rPr lang="en-GB" b="1" dirty="0"/>
              <a:t> den </a:t>
            </a:r>
            <a:r>
              <a:rPr lang="en-GB" b="1" dirty="0" err="1"/>
              <a:t>bekanntesten</a:t>
            </a:r>
            <a:r>
              <a:rPr lang="en-GB" b="1" dirty="0"/>
              <a:t> Version Control Systems?</a:t>
            </a:r>
          </a:p>
          <a:p>
            <a:pPr>
              <a:lnSpc>
                <a:spcPct val="200000"/>
              </a:lnSpc>
            </a:pPr>
            <a:r>
              <a:rPr lang="de-DE" b="1" i="0" u="none" strike="noStrike" dirty="0">
                <a:effectLst/>
                <a:latin typeface="Söhne"/>
              </a:rPr>
              <a:t>Wozu sind sie da?</a:t>
            </a:r>
            <a:endParaRPr lang="en-GB" dirty="0"/>
          </a:p>
          <a:p>
            <a:pPr>
              <a:lnSpc>
                <a:spcPct val="300000"/>
              </a:lnSpc>
            </a:pPr>
            <a:r>
              <a:rPr lang="de-DE" b="1" i="0" u="none" strike="noStrike" dirty="0">
                <a:effectLst/>
                <a:latin typeface="Söhne"/>
              </a:rPr>
              <a:t>Wie arbeitet man damit?</a:t>
            </a:r>
            <a:endParaRPr lang="en-GB" dirty="0"/>
          </a:p>
          <a:p>
            <a:pPr marL="0" indent="0">
              <a:buNone/>
            </a:pPr>
            <a:endParaRPr lang="en-GB" dirty="0"/>
          </a:p>
        </p:txBody>
      </p:sp>
      <p:sp>
        <p:nvSpPr>
          <p:cNvPr id="3" name="Textplatzhalter 2">
            <a:extLst>
              <a:ext uri="{FF2B5EF4-FFF2-40B4-BE49-F238E27FC236}">
                <a16:creationId xmlns:a16="http://schemas.microsoft.com/office/drawing/2014/main" id="{AEAC4C78-9255-45DB-8F61-FF006EFF3C24}"/>
              </a:ext>
            </a:extLst>
          </p:cNvPr>
          <p:cNvSpPr>
            <a:spLocks noGrp="1"/>
          </p:cNvSpPr>
          <p:nvPr>
            <p:ph type="body" sz="quarter" idx="12"/>
          </p:nvPr>
        </p:nvSpPr>
        <p:spPr>
          <a:xfrm>
            <a:off x="276225" y="626328"/>
            <a:ext cx="1803480" cy="559572"/>
          </a:xfrm>
        </p:spPr>
        <p:txBody>
          <a:bodyPr/>
          <a:lstStyle/>
          <a:p>
            <a:r>
              <a:rPr lang="en-GB" dirty="0"/>
              <a:t>AGENDA</a:t>
            </a:r>
          </a:p>
        </p:txBody>
      </p:sp>
      <p:sp>
        <p:nvSpPr>
          <p:cNvPr id="5" name="Foliennummernplatzhalter 4">
            <a:extLst>
              <a:ext uri="{FF2B5EF4-FFF2-40B4-BE49-F238E27FC236}">
                <a16:creationId xmlns:a16="http://schemas.microsoft.com/office/drawing/2014/main" id="{2049492E-9677-4C36-906C-CB5E72366688}"/>
              </a:ext>
            </a:extLst>
          </p:cNvPr>
          <p:cNvSpPr>
            <a:spLocks noGrp="1"/>
          </p:cNvSpPr>
          <p:nvPr>
            <p:ph type="sldNum" sz="quarter" idx="4"/>
          </p:nvPr>
        </p:nvSpPr>
        <p:spPr/>
        <p:txBody>
          <a:bodyPr/>
          <a:lstStyle/>
          <a:p>
            <a:fld id="{B89C22EB-05CF-4BDC-9A7F-0F70BDD11CFB}" type="slidenum">
              <a:rPr lang="en-GB" noProof="0" smtClean="0"/>
              <a:pPr/>
              <a:t>2</a:t>
            </a:fld>
            <a:endParaRPr lang="en-GB" noProof="0" dirty="0"/>
          </a:p>
        </p:txBody>
      </p:sp>
    </p:spTree>
    <p:extLst>
      <p:ext uri="{BB962C8B-B14F-4D97-AF65-F5344CB8AC3E}">
        <p14:creationId xmlns:p14="http://schemas.microsoft.com/office/powerpoint/2010/main" val="327357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2"/>
          </p:nvPr>
        </p:nvSpPr>
        <p:spPr>
          <a:xfrm>
            <a:off x="665430" y="862013"/>
            <a:ext cx="5095290" cy="876300"/>
          </a:xfrm>
        </p:spPr>
        <p:txBody>
          <a:bodyPr/>
          <a:lstStyle/>
          <a:p>
            <a:pPr lvl="0"/>
            <a:r>
              <a:rPr lang="en-GB" noProof="0" dirty="0"/>
              <a:t>Was </a:t>
            </a:r>
            <a:r>
              <a:rPr lang="en-GB" noProof="0" dirty="0" err="1"/>
              <a:t>gehört</a:t>
            </a:r>
            <a:r>
              <a:rPr lang="en-GB" noProof="0" dirty="0"/>
              <a:t> </a:t>
            </a:r>
            <a:r>
              <a:rPr lang="en-GB" noProof="0" dirty="0" err="1"/>
              <a:t>zu</a:t>
            </a:r>
            <a:r>
              <a:rPr lang="en-GB" noProof="0" dirty="0"/>
              <a:t> den </a:t>
            </a:r>
            <a:r>
              <a:rPr lang="en-GB" noProof="0" dirty="0" err="1"/>
              <a:t>bekanntesten</a:t>
            </a:r>
            <a:r>
              <a:rPr lang="en-GB" noProof="0" dirty="0"/>
              <a:t> Version Control Systems?</a:t>
            </a:r>
          </a:p>
        </p:txBody>
      </p:sp>
      <p:sp>
        <p:nvSpPr>
          <p:cNvPr id="7" name="Textplatzhalter 5"/>
          <p:cNvSpPr txBox="1">
            <a:spLocks/>
          </p:cNvSpPr>
          <p:nvPr/>
        </p:nvSpPr>
        <p:spPr>
          <a:xfrm>
            <a:off x="-1001713" y="1815820"/>
            <a:ext cx="2003425" cy="2760787"/>
          </a:xfrm>
          <a:prstGeom prst="rect">
            <a:avLst/>
          </a:prstGeom>
        </p:spPr>
        <p:txBody>
          <a:bodyPr vert="horz" lIns="0" tIns="0" rIns="0" bIns="45720" rtlCol="0">
            <a:normAutofit/>
          </a:bodyPr>
          <a:lstStyle>
            <a:lvl1pPr marL="342900" indent="-342900" algn="l" defTabSz="914400" rtl="0" eaLnBrk="1" latinLnBrk="0" hangingPunct="1">
              <a:spcBef>
                <a:spcPct val="20000"/>
              </a:spcBef>
              <a:buFont typeface="+mj-lt"/>
              <a:buAutoNum type="arabicPeriod"/>
              <a:defRPr sz="1400" kern="1200" baseline="0">
                <a:solidFill>
                  <a:schemeClr val="tx2">
                    <a:lumMod val="75000"/>
                  </a:schemeClr>
                </a:solidFill>
                <a:latin typeface="+mn-lt"/>
                <a:ea typeface="+mn-ea"/>
                <a:cs typeface="+mn-cs"/>
              </a:defRPr>
            </a:lvl1pPr>
            <a:lvl2pPr marL="228600" indent="-228600" algn="l" defTabSz="914400" rtl="0" eaLnBrk="1" latinLnBrk="0" hangingPunct="1">
              <a:spcBef>
                <a:spcPct val="20000"/>
              </a:spcBef>
              <a:buFont typeface="+mj-lt"/>
              <a:buAutoNum type="arabicPeriod"/>
              <a:defRPr sz="1200" kern="1200">
                <a:solidFill>
                  <a:schemeClr val="tx2">
                    <a:lumMod val="75000"/>
                  </a:schemeClr>
                </a:solidFill>
                <a:latin typeface="+mn-lt"/>
                <a:ea typeface="+mn-ea"/>
                <a:cs typeface="+mn-cs"/>
              </a:defRPr>
            </a:lvl2pPr>
            <a:lvl3pPr marL="409575" indent="-228600" algn="l" defTabSz="914400" rtl="0" eaLnBrk="1" latinLnBrk="0" hangingPunct="1">
              <a:spcBef>
                <a:spcPct val="20000"/>
              </a:spcBef>
              <a:buFont typeface="+mj-lt"/>
              <a:buAutoNum type="arabicPeriod"/>
              <a:defRPr sz="1200" kern="1200">
                <a:solidFill>
                  <a:schemeClr val="tx2">
                    <a:lumMod val="75000"/>
                  </a:schemeClr>
                </a:solidFill>
                <a:latin typeface="+mn-lt"/>
                <a:ea typeface="+mn-ea"/>
                <a:cs typeface="+mn-cs"/>
              </a:defRPr>
            </a:lvl3pPr>
            <a:lvl4pPr marL="590550" indent="-228600" algn="l" defTabSz="914400" rtl="0" eaLnBrk="1" latinLnBrk="0" hangingPunct="1">
              <a:spcBef>
                <a:spcPct val="20000"/>
              </a:spcBef>
              <a:buFont typeface="+mj-lt"/>
              <a:buAutoNum type="arabicPeriod"/>
              <a:defRPr sz="1200" kern="1200">
                <a:solidFill>
                  <a:schemeClr val="tx2">
                    <a:lumMod val="75000"/>
                  </a:schemeClr>
                </a:solidFill>
                <a:latin typeface="+mn-lt"/>
                <a:ea typeface="+mn-ea"/>
                <a:cs typeface="+mn-cs"/>
              </a:defRPr>
            </a:lvl4pPr>
            <a:lvl5pPr marL="769938" indent="-228600" algn="l" defTabSz="914400" rtl="0" eaLnBrk="1" latinLnBrk="0" hangingPunct="1">
              <a:spcBef>
                <a:spcPct val="20000"/>
              </a:spcBef>
              <a:buFont typeface="+mj-lt"/>
              <a:buAutoNum type="arabicPeriod"/>
              <a:defRPr sz="12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500"/>
              </a:spcBef>
              <a:buFont typeface="+mj-lt"/>
              <a:buNone/>
            </a:pPr>
            <a:endParaRPr lang="de-DE" sz="2400" b="1" dirty="0">
              <a:solidFill>
                <a:schemeClr val="bg1"/>
              </a:solidFill>
            </a:endParaRPr>
          </a:p>
        </p:txBody>
      </p:sp>
      <p:sp>
        <p:nvSpPr>
          <p:cNvPr id="10" name="Textfeld 9">
            <a:extLst>
              <a:ext uri="{FF2B5EF4-FFF2-40B4-BE49-F238E27FC236}">
                <a16:creationId xmlns:a16="http://schemas.microsoft.com/office/drawing/2014/main" id="{EBF27E1B-CC3C-3A41-FDB0-325C70397E02}"/>
              </a:ext>
            </a:extLst>
          </p:cNvPr>
          <p:cNvSpPr txBox="1"/>
          <p:nvPr/>
        </p:nvSpPr>
        <p:spPr>
          <a:xfrm>
            <a:off x="719219" y="2199792"/>
            <a:ext cx="5394960" cy="1477328"/>
          </a:xfrm>
          <a:prstGeom prst="rect">
            <a:avLst/>
          </a:prstGeom>
          <a:noFill/>
        </p:spPr>
        <p:txBody>
          <a:bodyPr wrap="square">
            <a:spAutoFit/>
          </a:bodyPr>
          <a:lstStyle/>
          <a:p>
            <a:pPr marL="285750" indent="-285750" rtl="0">
              <a:buSzPts val="1600"/>
              <a:buFont typeface="Wingdings" pitchFamily="2" charset="2"/>
              <a:buChar char="Ø"/>
            </a:pPr>
            <a:r>
              <a:rPr lang="en-GB" sz="1800" b="1" i="0" u="none" strike="noStrike" kern="1200" baseline="0" dirty="0">
                <a:solidFill>
                  <a:srgbClr val="00193C"/>
                </a:solidFill>
                <a:latin typeface="Source Sans Pro" panose="020B0503030403020204" pitchFamily="34" charset="0"/>
              </a:rPr>
              <a:t>Git</a:t>
            </a:r>
          </a:p>
          <a:p>
            <a:pPr marL="285750" indent="-285750" rtl="0">
              <a:buSzPts val="1600"/>
              <a:buFont typeface="Wingdings" pitchFamily="2" charset="2"/>
              <a:buChar char="Ø"/>
            </a:pPr>
            <a:endParaRPr lang="en-GB" b="1" dirty="0">
              <a:solidFill>
                <a:srgbClr val="00193C"/>
              </a:solidFill>
              <a:latin typeface="Source Sans Pro" panose="020B0503030403020204" pitchFamily="34" charset="0"/>
            </a:endParaRPr>
          </a:p>
          <a:p>
            <a:pPr marL="285750" indent="-285750" rtl="0">
              <a:buSzPts val="1600"/>
              <a:buFont typeface="Wingdings" pitchFamily="2" charset="2"/>
              <a:buChar char="Ø"/>
            </a:pPr>
            <a:r>
              <a:rPr lang="en-GB" sz="1800" b="1" i="0" u="none" strike="noStrike" kern="1200" baseline="0" dirty="0">
                <a:solidFill>
                  <a:srgbClr val="00193C"/>
                </a:solidFill>
                <a:latin typeface="Source Sans Pro" panose="020B0503030403020204" pitchFamily="34" charset="0"/>
              </a:rPr>
              <a:t>Subversion (SVN)</a:t>
            </a:r>
          </a:p>
          <a:p>
            <a:pPr marL="285750" indent="-285750" rtl="0">
              <a:buSzPts val="1600"/>
              <a:buFont typeface="Wingdings" pitchFamily="2" charset="2"/>
              <a:buChar char="Ø"/>
            </a:pPr>
            <a:endParaRPr lang="en-GB" b="1" dirty="0">
              <a:solidFill>
                <a:srgbClr val="00193C"/>
              </a:solidFill>
              <a:latin typeface="Source Sans Pro" panose="020B0503030403020204" pitchFamily="34" charset="0"/>
            </a:endParaRPr>
          </a:p>
          <a:p>
            <a:pPr marL="285750" indent="-285750" rtl="0">
              <a:buSzPts val="1600"/>
              <a:buFont typeface="Wingdings" pitchFamily="2" charset="2"/>
              <a:buChar char="Ø"/>
            </a:pPr>
            <a:r>
              <a:rPr lang="en-GB" sz="1800" b="1" i="0" u="none" strike="noStrike" kern="1200" baseline="0" dirty="0">
                <a:solidFill>
                  <a:srgbClr val="00193C"/>
                </a:solidFill>
                <a:latin typeface="Source Sans Pro" panose="020B0503030403020204" pitchFamily="34" charset="0"/>
              </a:rPr>
              <a:t>Mercurial</a:t>
            </a:r>
          </a:p>
        </p:txBody>
      </p:sp>
      <p:sp>
        <p:nvSpPr>
          <p:cNvPr id="12" name="Textfeld 11">
            <a:extLst>
              <a:ext uri="{FF2B5EF4-FFF2-40B4-BE49-F238E27FC236}">
                <a16:creationId xmlns:a16="http://schemas.microsoft.com/office/drawing/2014/main" id="{94E7DBE8-A474-08C0-558B-9E0E5148EC3A}"/>
              </a:ext>
            </a:extLst>
          </p:cNvPr>
          <p:cNvSpPr txBox="1"/>
          <p:nvPr/>
        </p:nvSpPr>
        <p:spPr>
          <a:xfrm>
            <a:off x="8312727" y="3432667"/>
            <a:ext cx="0" cy="0"/>
          </a:xfrm>
          <a:prstGeom prst="rect">
            <a:avLst/>
          </a:prstGeom>
        </p:spPr>
        <p:txBody>
          <a:bodyPr vert="horz" wrap="none" lIns="0" tIns="0" rIns="0" bIns="45720" rtlCol="0">
            <a:noAutofit/>
          </a:bodyPr>
          <a:lstStyle/>
          <a:p>
            <a:pPr algn="l">
              <a:spcBef>
                <a:spcPct val="20000"/>
              </a:spcBef>
            </a:pPr>
            <a:endParaRPr lang="de-DE" sz="1200" dirty="0" err="1"/>
          </a:p>
        </p:txBody>
      </p:sp>
      <p:sp>
        <p:nvSpPr>
          <p:cNvPr id="18" name="Textfeld 17">
            <a:extLst>
              <a:ext uri="{FF2B5EF4-FFF2-40B4-BE49-F238E27FC236}">
                <a16:creationId xmlns:a16="http://schemas.microsoft.com/office/drawing/2014/main" id="{C9BDF400-B161-8CB7-B32D-CACA40A5B711}"/>
              </a:ext>
            </a:extLst>
          </p:cNvPr>
          <p:cNvSpPr txBox="1"/>
          <p:nvPr/>
        </p:nvSpPr>
        <p:spPr>
          <a:xfrm>
            <a:off x="6865335" y="3589142"/>
            <a:ext cx="0" cy="0"/>
          </a:xfrm>
          <a:prstGeom prst="rect">
            <a:avLst/>
          </a:prstGeom>
        </p:spPr>
        <p:txBody>
          <a:bodyPr vert="horz" wrap="none" lIns="0" tIns="0" rIns="0" bIns="45720" rtlCol="0">
            <a:noAutofit/>
          </a:bodyPr>
          <a:lstStyle/>
          <a:p>
            <a:pPr algn="l">
              <a:spcBef>
                <a:spcPct val="20000"/>
              </a:spcBef>
            </a:pPr>
            <a:endParaRPr lang="de-DE" sz="1200" dirty="0" err="1"/>
          </a:p>
        </p:txBody>
      </p:sp>
    </p:spTree>
    <p:extLst>
      <p:ext uri="{BB962C8B-B14F-4D97-AF65-F5344CB8AC3E}">
        <p14:creationId xmlns:p14="http://schemas.microsoft.com/office/powerpoint/2010/main" val="3154315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5"/>
          <p:cNvSpPr txBox="1">
            <a:spLocks/>
          </p:cNvSpPr>
          <p:nvPr/>
        </p:nvSpPr>
        <p:spPr>
          <a:xfrm>
            <a:off x="-1001713" y="1815820"/>
            <a:ext cx="2003425" cy="2760787"/>
          </a:xfrm>
          <a:prstGeom prst="rect">
            <a:avLst/>
          </a:prstGeom>
        </p:spPr>
        <p:txBody>
          <a:bodyPr vert="horz" lIns="0" tIns="0" rIns="0" bIns="45720" rtlCol="0">
            <a:normAutofit/>
          </a:bodyPr>
          <a:lstStyle>
            <a:lvl1pPr marL="342900" indent="-342900" algn="l" defTabSz="914400" rtl="0" eaLnBrk="1" latinLnBrk="0" hangingPunct="1">
              <a:spcBef>
                <a:spcPct val="20000"/>
              </a:spcBef>
              <a:buFont typeface="+mj-lt"/>
              <a:buAutoNum type="arabicPeriod"/>
              <a:defRPr sz="1400" kern="1200" baseline="0">
                <a:solidFill>
                  <a:schemeClr val="tx2">
                    <a:lumMod val="75000"/>
                  </a:schemeClr>
                </a:solidFill>
                <a:latin typeface="+mn-lt"/>
                <a:ea typeface="+mn-ea"/>
                <a:cs typeface="+mn-cs"/>
              </a:defRPr>
            </a:lvl1pPr>
            <a:lvl2pPr marL="228600" indent="-228600" algn="l" defTabSz="914400" rtl="0" eaLnBrk="1" latinLnBrk="0" hangingPunct="1">
              <a:spcBef>
                <a:spcPct val="20000"/>
              </a:spcBef>
              <a:buFont typeface="+mj-lt"/>
              <a:buAutoNum type="arabicPeriod"/>
              <a:defRPr sz="1200" kern="1200">
                <a:solidFill>
                  <a:schemeClr val="tx2">
                    <a:lumMod val="75000"/>
                  </a:schemeClr>
                </a:solidFill>
                <a:latin typeface="+mn-lt"/>
                <a:ea typeface="+mn-ea"/>
                <a:cs typeface="+mn-cs"/>
              </a:defRPr>
            </a:lvl2pPr>
            <a:lvl3pPr marL="409575" indent="-228600" algn="l" defTabSz="914400" rtl="0" eaLnBrk="1" latinLnBrk="0" hangingPunct="1">
              <a:spcBef>
                <a:spcPct val="20000"/>
              </a:spcBef>
              <a:buFont typeface="+mj-lt"/>
              <a:buAutoNum type="arabicPeriod"/>
              <a:defRPr sz="1200" kern="1200">
                <a:solidFill>
                  <a:schemeClr val="tx2">
                    <a:lumMod val="75000"/>
                  </a:schemeClr>
                </a:solidFill>
                <a:latin typeface="+mn-lt"/>
                <a:ea typeface="+mn-ea"/>
                <a:cs typeface="+mn-cs"/>
              </a:defRPr>
            </a:lvl3pPr>
            <a:lvl4pPr marL="590550" indent="-228600" algn="l" defTabSz="914400" rtl="0" eaLnBrk="1" latinLnBrk="0" hangingPunct="1">
              <a:spcBef>
                <a:spcPct val="20000"/>
              </a:spcBef>
              <a:buFont typeface="+mj-lt"/>
              <a:buAutoNum type="arabicPeriod"/>
              <a:defRPr sz="1200" kern="1200">
                <a:solidFill>
                  <a:schemeClr val="tx2">
                    <a:lumMod val="75000"/>
                  </a:schemeClr>
                </a:solidFill>
                <a:latin typeface="+mn-lt"/>
                <a:ea typeface="+mn-ea"/>
                <a:cs typeface="+mn-cs"/>
              </a:defRPr>
            </a:lvl4pPr>
            <a:lvl5pPr marL="769938" indent="-228600" algn="l" defTabSz="914400" rtl="0" eaLnBrk="1" latinLnBrk="0" hangingPunct="1">
              <a:spcBef>
                <a:spcPct val="20000"/>
              </a:spcBef>
              <a:buFont typeface="+mj-lt"/>
              <a:buAutoNum type="arabicPeriod"/>
              <a:defRPr sz="12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500"/>
              </a:spcBef>
              <a:buFont typeface="+mj-lt"/>
              <a:buNone/>
            </a:pPr>
            <a:endParaRPr lang="de-DE" sz="2400" b="1" dirty="0">
              <a:solidFill>
                <a:schemeClr val="bg1"/>
              </a:solidFill>
            </a:endParaRPr>
          </a:p>
        </p:txBody>
      </p:sp>
      <p:pic>
        <p:nvPicPr>
          <p:cNvPr id="3" name="Grafik 2" descr="Ein Bild, das Text, Screenshot, Software, Multimedia-Software enthält.&#10;&#10;Automatisch generierte Beschreibung">
            <a:extLst>
              <a:ext uri="{FF2B5EF4-FFF2-40B4-BE49-F238E27FC236}">
                <a16:creationId xmlns:a16="http://schemas.microsoft.com/office/drawing/2014/main" id="{A5D90432-377F-00F2-31CA-B69569FA97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11558"/>
            <a:ext cx="7772400" cy="4357715"/>
          </a:xfrm>
          <a:prstGeom prst="rect">
            <a:avLst/>
          </a:prstGeom>
        </p:spPr>
      </p:pic>
    </p:spTree>
    <p:extLst>
      <p:ext uri="{BB962C8B-B14F-4D97-AF65-F5344CB8AC3E}">
        <p14:creationId xmlns:p14="http://schemas.microsoft.com/office/powerpoint/2010/main" val="3093231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C949C8F-905E-4204-D814-E54558550986}"/>
              </a:ext>
            </a:extLst>
          </p:cNvPr>
          <p:cNvSpPr>
            <a:spLocks noGrp="1"/>
          </p:cNvSpPr>
          <p:nvPr>
            <p:ph type="title"/>
          </p:nvPr>
        </p:nvSpPr>
        <p:spPr>
          <a:xfrm>
            <a:off x="287338" y="273464"/>
            <a:ext cx="8578850" cy="630636"/>
          </a:xfrm>
        </p:spPr>
        <p:txBody>
          <a:bodyPr/>
          <a:lstStyle/>
          <a:p>
            <a:r>
              <a:rPr lang="en-US" dirty="0"/>
              <a:t>Version Control Systems (VCS)</a:t>
            </a:r>
          </a:p>
        </p:txBody>
      </p:sp>
      <p:pic>
        <p:nvPicPr>
          <p:cNvPr id="6" name="Bildplatzhalter 5" descr="Ein Bild, das Screenshot, Grafiken, Symbol, Logo enthält.&#10;&#10;Automatisch generierte Beschreibung">
            <a:extLst>
              <a:ext uri="{FF2B5EF4-FFF2-40B4-BE49-F238E27FC236}">
                <a16:creationId xmlns:a16="http://schemas.microsoft.com/office/drawing/2014/main" id="{2229DC61-AC06-6F83-01AC-E9BCC5D85F9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975" r="-1" b="13400"/>
          <a:stretch/>
        </p:blipFill>
        <p:spPr>
          <a:xfrm>
            <a:off x="287338" y="1103313"/>
            <a:ext cx="8578850" cy="3213100"/>
          </a:xfrm>
          <a:noFill/>
        </p:spPr>
      </p:pic>
      <p:sp>
        <p:nvSpPr>
          <p:cNvPr id="15" name="Slide Number Placeholder 4">
            <a:extLst>
              <a:ext uri="{FF2B5EF4-FFF2-40B4-BE49-F238E27FC236}">
                <a16:creationId xmlns:a16="http://schemas.microsoft.com/office/drawing/2014/main" id="{F9A4AB08-26CA-5BA7-2B28-730B13FE926B}"/>
              </a:ext>
            </a:extLst>
          </p:cNvPr>
          <p:cNvSpPr>
            <a:spLocks noGrp="1"/>
          </p:cNvSpPr>
          <p:nvPr>
            <p:ph type="sldNum" sz="quarter" idx="4"/>
          </p:nvPr>
        </p:nvSpPr>
        <p:spPr>
          <a:xfrm>
            <a:off x="287338" y="4696897"/>
            <a:ext cx="345215" cy="274637"/>
          </a:xfrm>
        </p:spPr>
        <p:txBody>
          <a:bodyPr/>
          <a:lstStyle/>
          <a:p>
            <a:pPr>
              <a:spcAft>
                <a:spcPts val="600"/>
              </a:spcAft>
            </a:pPr>
            <a:fld id="{B89C22EB-05CF-4BDC-9A7F-0F70BDD11CFB}" type="slidenum">
              <a:rPr lang="en-GB" noProof="0" smtClean="0"/>
              <a:pPr>
                <a:spcAft>
                  <a:spcPts val="600"/>
                </a:spcAft>
              </a:pPr>
              <a:t>5</a:t>
            </a:fld>
            <a:endParaRPr lang="en-GB" noProof="0"/>
          </a:p>
        </p:txBody>
      </p:sp>
    </p:spTree>
    <p:extLst>
      <p:ext uri="{BB962C8B-B14F-4D97-AF65-F5344CB8AC3E}">
        <p14:creationId xmlns:p14="http://schemas.microsoft.com/office/powerpoint/2010/main" val="1573853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2"/>
          </p:nvPr>
        </p:nvSpPr>
        <p:spPr>
          <a:xfrm>
            <a:off x="665431" y="1133324"/>
            <a:ext cx="5887770" cy="3101787"/>
          </a:xfrm>
        </p:spPr>
        <p:txBody>
          <a:bodyPr/>
          <a:lstStyle/>
          <a:p>
            <a:pPr marL="457200" indent="-457200">
              <a:lnSpc>
                <a:spcPct val="200000"/>
              </a:lnSpc>
              <a:buFont typeface="Wingdings" pitchFamily="2" charset="2"/>
              <a:buChar char="v"/>
            </a:pPr>
            <a:r>
              <a:rPr lang="de-DE" sz="1800" dirty="0" err="1">
                <a:latin typeface="Söhne"/>
              </a:rPr>
              <a:t>E</a:t>
            </a:r>
            <a:r>
              <a:rPr lang="de-DE" sz="1800" b="1" i="0" u="none" strike="noStrike" dirty="0" err="1">
                <a:effectLst/>
                <a:latin typeface="Söhne"/>
              </a:rPr>
              <a:t>rfolgung</a:t>
            </a:r>
            <a:r>
              <a:rPr lang="de-DE" sz="1800" b="1" i="0" u="none" strike="noStrike" dirty="0">
                <a:effectLst/>
                <a:latin typeface="Söhne"/>
              </a:rPr>
              <a:t> von Änderungen</a:t>
            </a:r>
          </a:p>
          <a:p>
            <a:pPr marL="457200" indent="-457200">
              <a:lnSpc>
                <a:spcPct val="200000"/>
              </a:lnSpc>
              <a:buFont typeface="Wingdings" pitchFamily="2" charset="2"/>
              <a:buChar char="v"/>
            </a:pPr>
            <a:r>
              <a:rPr lang="de-DE" sz="1800" b="1" i="0" u="none" strike="noStrike" dirty="0">
                <a:effectLst/>
                <a:latin typeface="Söhne"/>
              </a:rPr>
              <a:t>Kollaboration</a:t>
            </a:r>
            <a:endParaRPr lang="de-DE" sz="1800" b="0" i="0" u="none" strike="noStrike" dirty="0">
              <a:solidFill>
                <a:srgbClr val="D1D5DB"/>
              </a:solidFill>
              <a:effectLst/>
              <a:latin typeface="Söhne"/>
            </a:endParaRPr>
          </a:p>
          <a:p>
            <a:pPr marL="457200" indent="-457200">
              <a:lnSpc>
                <a:spcPct val="200000"/>
              </a:lnSpc>
              <a:buFont typeface="Wingdings" pitchFamily="2" charset="2"/>
              <a:buChar char="v"/>
            </a:pPr>
            <a:r>
              <a:rPr lang="de-DE" sz="1800" b="1" i="0" u="none" strike="noStrike" dirty="0">
                <a:effectLst/>
                <a:latin typeface="Söhne"/>
              </a:rPr>
              <a:t>Sicherung:</a:t>
            </a:r>
          </a:p>
          <a:p>
            <a:pPr marL="457200" indent="-457200">
              <a:lnSpc>
                <a:spcPct val="200000"/>
              </a:lnSpc>
              <a:buFont typeface="Wingdings" pitchFamily="2" charset="2"/>
              <a:buChar char="v"/>
            </a:pPr>
            <a:r>
              <a:rPr lang="en-GB" sz="1800" noProof="0" dirty="0"/>
              <a:t>Branching und Merging</a:t>
            </a:r>
          </a:p>
        </p:txBody>
      </p:sp>
      <p:sp>
        <p:nvSpPr>
          <p:cNvPr id="7" name="Textplatzhalter 5"/>
          <p:cNvSpPr txBox="1">
            <a:spLocks/>
          </p:cNvSpPr>
          <p:nvPr/>
        </p:nvSpPr>
        <p:spPr>
          <a:xfrm>
            <a:off x="-1001713" y="1815820"/>
            <a:ext cx="2003425" cy="2760787"/>
          </a:xfrm>
          <a:prstGeom prst="rect">
            <a:avLst/>
          </a:prstGeom>
        </p:spPr>
        <p:txBody>
          <a:bodyPr vert="horz" lIns="0" tIns="0" rIns="0" bIns="45720" rtlCol="0">
            <a:normAutofit/>
          </a:bodyPr>
          <a:lstStyle>
            <a:lvl1pPr marL="342900" indent="-342900" algn="l" defTabSz="914400" rtl="0" eaLnBrk="1" latinLnBrk="0" hangingPunct="1">
              <a:spcBef>
                <a:spcPct val="20000"/>
              </a:spcBef>
              <a:buFont typeface="+mj-lt"/>
              <a:buAutoNum type="arabicPeriod"/>
              <a:defRPr sz="1400" kern="1200" baseline="0">
                <a:solidFill>
                  <a:schemeClr val="tx2">
                    <a:lumMod val="75000"/>
                  </a:schemeClr>
                </a:solidFill>
                <a:latin typeface="+mn-lt"/>
                <a:ea typeface="+mn-ea"/>
                <a:cs typeface="+mn-cs"/>
              </a:defRPr>
            </a:lvl1pPr>
            <a:lvl2pPr marL="228600" indent="-228600" algn="l" defTabSz="914400" rtl="0" eaLnBrk="1" latinLnBrk="0" hangingPunct="1">
              <a:spcBef>
                <a:spcPct val="20000"/>
              </a:spcBef>
              <a:buFont typeface="+mj-lt"/>
              <a:buAutoNum type="arabicPeriod"/>
              <a:defRPr sz="1200" kern="1200">
                <a:solidFill>
                  <a:schemeClr val="tx2">
                    <a:lumMod val="75000"/>
                  </a:schemeClr>
                </a:solidFill>
                <a:latin typeface="+mn-lt"/>
                <a:ea typeface="+mn-ea"/>
                <a:cs typeface="+mn-cs"/>
              </a:defRPr>
            </a:lvl2pPr>
            <a:lvl3pPr marL="409575" indent="-228600" algn="l" defTabSz="914400" rtl="0" eaLnBrk="1" latinLnBrk="0" hangingPunct="1">
              <a:spcBef>
                <a:spcPct val="20000"/>
              </a:spcBef>
              <a:buFont typeface="+mj-lt"/>
              <a:buAutoNum type="arabicPeriod"/>
              <a:defRPr sz="1200" kern="1200">
                <a:solidFill>
                  <a:schemeClr val="tx2">
                    <a:lumMod val="75000"/>
                  </a:schemeClr>
                </a:solidFill>
                <a:latin typeface="+mn-lt"/>
                <a:ea typeface="+mn-ea"/>
                <a:cs typeface="+mn-cs"/>
              </a:defRPr>
            </a:lvl3pPr>
            <a:lvl4pPr marL="590550" indent="-228600" algn="l" defTabSz="914400" rtl="0" eaLnBrk="1" latinLnBrk="0" hangingPunct="1">
              <a:spcBef>
                <a:spcPct val="20000"/>
              </a:spcBef>
              <a:buFont typeface="+mj-lt"/>
              <a:buAutoNum type="arabicPeriod"/>
              <a:defRPr sz="1200" kern="1200">
                <a:solidFill>
                  <a:schemeClr val="tx2">
                    <a:lumMod val="75000"/>
                  </a:schemeClr>
                </a:solidFill>
                <a:latin typeface="+mn-lt"/>
                <a:ea typeface="+mn-ea"/>
                <a:cs typeface="+mn-cs"/>
              </a:defRPr>
            </a:lvl4pPr>
            <a:lvl5pPr marL="769938" indent="-228600" algn="l" defTabSz="914400" rtl="0" eaLnBrk="1" latinLnBrk="0" hangingPunct="1">
              <a:spcBef>
                <a:spcPct val="20000"/>
              </a:spcBef>
              <a:buFont typeface="+mj-lt"/>
              <a:buAutoNum type="arabicPeriod"/>
              <a:defRPr sz="12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500"/>
              </a:spcBef>
              <a:buFont typeface="+mj-lt"/>
              <a:buNone/>
            </a:pPr>
            <a:endParaRPr lang="de-DE" sz="2400" b="1" dirty="0">
              <a:solidFill>
                <a:schemeClr val="bg1"/>
              </a:solidFill>
            </a:endParaRPr>
          </a:p>
        </p:txBody>
      </p:sp>
      <p:sp>
        <p:nvSpPr>
          <p:cNvPr id="2" name="Textfeld 1">
            <a:extLst>
              <a:ext uri="{FF2B5EF4-FFF2-40B4-BE49-F238E27FC236}">
                <a16:creationId xmlns:a16="http://schemas.microsoft.com/office/drawing/2014/main" id="{6706C4E4-4760-CF18-60A0-9F410C89CB40}"/>
              </a:ext>
            </a:extLst>
          </p:cNvPr>
          <p:cNvSpPr txBox="1"/>
          <p:nvPr/>
        </p:nvSpPr>
        <p:spPr>
          <a:xfrm>
            <a:off x="5955825" y="3070819"/>
            <a:ext cx="0" cy="0"/>
          </a:xfrm>
          <a:prstGeom prst="rect">
            <a:avLst/>
          </a:prstGeom>
        </p:spPr>
        <p:txBody>
          <a:bodyPr vert="horz" wrap="none" lIns="0" tIns="0" rIns="0" bIns="45720" rtlCol="0">
            <a:noAutofit/>
          </a:bodyPr>
          <a:lstStyle/>
          <a:p>
            <a:pPr algn="l">
              <a:spcBef>
                <a:spcPct val="20000"/>
              </a:spcBef>
            </a:pPr>
            <a:endParaRPr lang="de-DE" sz="1200" dirty="0" err="1"/>
          </a:p>
        </p:txBody>
      </p:sp>
      <p:sp>
        <p:nvSpPr>
          <p:cNvPr id="4" name="Textfeld 3">
            <a:extLst>
              <a:ext uri="{FF2B5EF4-FFF2-40B4-BE49-F238E27FC236}">
                <a16:creationId xmlns:a16="http://schemas.microsoft.com/office/drawing/2014/main" id="{5063A249-ECD8-2D33-4E45-70D0FB585535}"/>
              </a:ext>
            </a:extLst>
          </p:cNvPr>
          <p:cNvSpPr txBox="1"/>
          <p:nvPr/>
        </p:nvSpPr>
        <p:spPr>
          <a:xfrm>
            <a:off x="665431" y="992525"/>
            <a:ext cx="5386158" cy="584775"/>
          </a:xfrm>
          <a:prstGeom prst="rect">
            <a:avLst/>
          </a:prstGeom>
          <a:noFill/>
        </p:spPr>
        <p:txBody>
          <a:bodyPr wrap="square">
            <a:spAutoFit/>
          </a:bodyPr>
          <a:lstStyle/>
          <a:p>
            <a:pPr rtl="0"/>
            <a:r>
              <a:rPr lang="de-DE" sz="3200" b="1" i="0" u="none" strike="noStrike" kern="1200" baseline="0" dirty="0">
                <a:solidFill>
                  <a:srgbClr val="00193C"/>
                </a:solidFill>
                <a:latin typeface="Sšhne"/>
              </a:rPr>
              <a:t>Wozu sind sie da?</a:t>
            </a:r>
            <a:endParaRPr lang="de-DE" sz="3200" b="0" i="0" u="none" strike="noStrike" kern="1200" baseline="0" dirty="0">
              <a:solidFill>
                <a:srgbClr val="00193C"/>
              </a:solidFill>
              <a:latin typeface="Sšhne"/>
            </a:endParaRPr>
          </a:p>
        </p:txBody>
      </p:sp>
    </p:spTree>
    <p:extLst>
      <p:ext uri="{BB962C8B-B14F-4D97-AF65-F5344CB8AC3E}">
        <p14:creationId xmlns:p14="http://schemas.microsoft.com/office/powerpoint/2010/main" val="2197138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p:cNvSpPr>
            <a:spLocks noGrp="1"/>
          </p:cNvSpPr>
          <p:nvPr>
            <p:ph type="body" sz="quarter" idx="12"/>
          </p:nvPr>
        </p:nvSpPr>
        <p:spPr>
          <a:xfrm>
            <a:off x="665431" y="1133324"/>
            <a:ext cx="5887770" cy="3101787"/>
          </a:xfrm>
        </p:spPr>
        <p:txBody>
          <a:bodyPr/>
          <a:lstStyle/>
          <a:p>
            <a:pPr marL="457200" indent="-457200">
              <a:lnSpc>
                <a:spcPct val="150000"/>
              </a:lnSpc>
              <a:buFont typeface="Wingdings" pitchFamily="2" charset="2"/>
              <a:buChar char="v"/>
            </a:pPr>
            <a:r>
              <a:rPr lang="de-DE" sz="1200" b="1" i="0" u="none" strike="noStrike" dirty="0">
                <a:effectLst/>
                <a:latin typeface="Söhne"/>
              </a:rPr>
              <a:t>Repository erstellen:</a:t>
            </a:r>
          </a:p>
          <a:p>
            <a:pPr marL="457200" indent="-457200">
              <a:lnSpc>
                <a:spcPct val="150000"/>
              </a:lnSpc>
              <a:buFont typeface="Wingdings" pitchFamily="2" charset="2"/>
              <a:buChar char="v"/>
            </a:pPr>
            <a:r>
              <a:rPr lang="de-DE" sz="1200" b="1" i="0" u="none" strike="noStrike" dirty="0">
                <a:effectLst/>
                <a:latin typeface="Söhne"/>
              </a:rPr>
              <a:t>Clone/Check-Out:</a:t>
            </a:r>
          </a:p>
          <a:p>
            <a:pPr marL="457200" indent="-457200">
              <a:lnSpc>
                <a:spcPct val="150000"/>
              </a:lnSpc>
              <a:buFont typeface="Wingdings" pitchFamily="2" charset="2"/>
              <a:buChar char="v"/>
            </a:pPr>
            <a:r>
              <a:rPr lang="de-DE" sz="1200" b="1" i="0" u="none" strike="noStrike" dirty="0">
                <a:effectLst/>
                <a:latin typeface="Söhne"/>
              </a:rPr>
              <a:t>Änderungen vornehmen</a:t>
            </a:r>
          </a:p>
          <a:p>
            <a:pPr marL="457200" indent="-457200">
              <a:lnSpc>
                <a:spcPct val="150000"/>
              </a:lnSpc>
              <a:buFont typeface="Wingdings" pitchFamily="2" charset="2"/>
              <a:buChar char="v"/>
            </a:pPr>
            <a:r>
              <a:rPr lang="en-GB" sz="1200" dirty="0"/>
              <a:t>Commit</a:t>
            </a:r>
          </a:p>
          <a:p>
            <a:pPr marL="457200" indent="-457200">
              <a:lnSpc>
                <a:spcPct val="150000"/>
              </a:lnSpc>
              <a:buFont typeface="Wingdings" pitchFamily="2" charset="2"/>
              <a:buChar char="v"/>
            </a:pPr>
            <a:r>
              <a:rPr lang="en-GB" sz="1200" noProof="0" dirty="0"/>
              <a:t>Pull </a:t>
            </a:r>
            <a:r>
              <a:rPr lang="en-GB" sz="1200" dirty="0"/>
              <a:t>/ Fetch</a:t>
            </a:r>
          </a:p>
          <a:p>
            <a:pPr marL="457200" indent="-457200">
              <a:lnSpc>
                <a:spcPct val="150000"/>
              </a:lnSpc>
              <a:buFont typeface="Wingdings" pitchFamily="2" charset="2"/>
              <a:buChar char="v"/>
            </a:pPr>
            <a:r>
              <a:rPr lang="en-GB" sz="1200" noProof="0" dirty="0"/>
              <a:t>Push</a:t>
            </a:r>
          </a:p>
          <a:p>
            <a:pPr marL="457200" indent="-457200">
              <a:lnSpc>
                <a:spcPct val="150000"/>
              </a:lnSpc>
              <a:buFont typeface="Wingdings" pitchFamily="2" charset="2"/>
              <a:buChar char="v"/>
            </a:pPr>
            <a:r>
              <a:rPr lang="en-GB" sz="1200" dirty="0"/>
              <a:t>Merge</a:t>
            </a:r>
          </a:p>
          <a:p>
            <a:pPr marL="457200" indent="-457200">
              <a:lnSpc>
                <a:spcPct val="150000"/>
              </a:lnSpc>
              <a:buFont typeface="Wingdings" pitchFamily="2" charset="2"/>
              <a:buChar char="v"/>
            </a:pPr>
            <a:r>
              <a:rPr lang="en-GB" sz="1200" noProof="0" dirty="0"/>
              <a:t>Branching </a:t>
            </a:r>
          </a:p>
        </p:txBody>
      </p:sp>
      <p:sp>
        <p:nvSpPr>
          <p:cNvPr id="7" name="Textplatzhalter 5"/>
          <p:cNvSpPr txBox="1">
            <a:spLocks/>
          </p:cNvSpPr>
          <p:nvPr/>
        </p:nvSpPr>
        <p:spPr>
          <a:xfrm>
            <a:off x="-1001713" y="1815820"/>
            <a:ext cx="2003425" cy="2760787"/>
          </a:xfrm>
          <a:prstGeom prst="rect">
            <a:avLst/>
          </a:prstGeom>
        </p:spPr>
        <p:txBody>
          <a:bodyPr vert="horz" lIns="0" tIns="0" rIns="0" bIns="45720" rtlCol="0">
            <a:normAutofit/>
          </a:bodyPr>
          <a:lstStyle>
            <a:lvl1pPr marL="342900" indent="-342900" algn="l" defTabSz="914400" rtl="0" eaLnBrk="1" latinLnBrk="0" hangingPunct="1">
              <a:spcBef>
                <a:spcPct val="20000"/>
              </a:spcBef>
              <a:buFont typeface="+mj-lt"/>
              <a:buAutoNum type="arabicPeriod"/>
              <a:defRPr sz="1400" kern="1200" baseline="0">
                <a:solidFill>
                  <a:schemeClr val="tx2">
                    <a:lumMod val="75000"/>
                  </a:schemeClr>
                </a:solidFill>
                <a:latin typeface="+mn-lt"/>
                <a:ea typeface="+mn-ea"/>
                <a:cs typeface="+mn-cs"/>
              </a:defRPr>
            </a:lvl1pPr>
            <a:lvl2pPr marL="228600" indent="-228600" algn="l" defTabSz="914400" rtl="0" eaLnBrk="1" latinLnBrk="0" hangingPunct="1">
              <a:spcBef>
                <a:spcPct val="20000"/>
              </a:spcBef>
              <a:buFont typeface="+mj-lt"/>
              <a:buAutoNum type="arabicPeriod"/>
              <a:defRPr sz="1200" kern="1200">
                <a:solidFill>
                  <a:schemeClr val="tx2">
                    <a:lumMod val="75000"/>
                  </a:schemeClr>
                </a:solidFill>
                <a:latin typeface="+mn-lt"/>
                <a:ea typeface="+mn-ea"/>
                <a:cs typeface="+mn-cs"/>
              </a:defRPr>
            </a:lvl2pPr>
            <a:lvl3pPr marL="409575" indent="-228600" algn="l" defTabSz="914400" rtl="0" eaLnBrk="1" latinLnBrk="0" hangingPunct="1">
              <a:spcBef>
                <a:spcPct val="20000"/>
              </a:spcBef>
              <a:buFont typeface="+mj-lt"/>
              <a:buAutoNum type="arabicPeriod"/>
              <a:defRPr sz="1200" kern="1200">
                <a:solidFill>
                  <a:schemeClr val="tx2">
                    <a:lumMod val="75000"/>
                  </a:schemeClr>
                </a:solidFill>
                <a:latin typeface="+mn-lt"/>
                <a:ea typeface="+mn-ea"/>
                <a:cs typeface="+mn-cs"/>
              </a:defRPr>
            </a:lvl3pPr>
            <a:lvl4pPr marL="590550" indent="-228600" algn="l" defTabSz="914400" rtl="0" eaLnBrk="1" latinLnBrk="0" hangingPunct="1">
              <a:spcBef>
                <a:spcPct val="20000"/>
              </a:spcBef>
              <a:buFont typeface="+mj-lt"/>
              <a:buAutoNum type="arabicPeriod"/>
              <a:defRPr sz="1200" kern="1200">
                <a:solidFill>
                  <a:schemeClr val="tx2">
                    <a:lumMod val="75000"/>
                  </a:schemeClr>
                </a:solidFill>
                <a:latin typeface="+mn-lt"/>
                <a:ea typeface="+mn-ea"/>
                <a:cs typeface="+mn-cs"/>
              </a:defRPr>
            </a:lvl4pPr>
            <a:lvl5pPr marL="769938" indent="-228600" algn="l" defTabSz="914400" rtl="0" eaLnBrk="1" latinLnBrk="0" hangingPunct="1">
              <a:spcBef>
                <a:spcPct val="20000"/>
              </a:spcBef>
              <a:buFont typeface="+mj-lt"/>
              <a:buAutoNum type="arabicPeriod"/>
              <a:defRPr sz="12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500"/>
              </a:spcBef>
              <a:buFont typeface="+mj-lt"/>
              <a:buNone/>
            </a:pPr>
            <a:endParaRPr lang="de-DE" sz="2400" b="1" dirty="0">
              <a:solidFill>
                <a:schemeClr val="bg1"/>
              </a:solidFill>
            </a:endParaRPr>
          </a:p>
        </p:txBody>
      </p:sp>
      <p:sp>
        <p:nvSpPr>
          <p:cNvPr id="2" name="Textfeld 1">
            <a:extLst>
              <a:ext uri="{FF2B5EF4-FFF2-40B4-BE49-F238E27FC236}">
                <a16:creationId xmlns:a16="http://schemas.microsoft.com/office/drawing/2014/main" id="{6706C4E4-4760-CF18-60A0-9F410C89CB40}"/>
              </a:ext>
            </a:extLst>
          </p:cNvPr>
          <p:cNvSpPr txBox="1"/>
          <p:nvPr/>
        </p:nvSpPr>
        <p:spPr>
          <a:xfrm>
            <a:off x="5955825" y="3070819"/>
            <a:ext cx="0" cy="0"/>
          </a:xfrm>
          <a:prstGeom prst="rect">
            <a:avLst/>
          </a:prstGeom>
        </p:spPr>
        <p:txBody>
          <a:bodyPr vert="horz" wrap="none" lIns="0" tIns="0" rIns="0" bIns="45720" rtlCol="0">
            <a:noAutofit/>
          </a:bodyPr>
          <a:lstStyle/>
          <a:p>
            <a:pPr algn="l">
              <a:spcBef>
                <a:spcPct val="20000"/>
              </a:spcBef>
            </a:pPr>
            <a:endParaRPr lang="de-DE" sz="1200" dirty="0" err="1"/>
          </a:p>
        </p:txBody>
      </p:sp>
      <p:sp>
        <p:nvSpPr>
          <p:cNvPr id="4" name="Textfeld 3">
            <a:extLst>
              <a:ext uri="{FF2B5EF4-FFF2-40B4-BE49-F238E27FC236}">
                <a16:creationId xmlns:a16="http://schemas.microsoft.com/office/drawing/2014/main" id="{5063A249-ECD8-2D33-4E45-70D0FB585535}"/>
              </a:ext>
            </a:extLst>
          </p:cNvPr>
          <p:cNvSpPr txBox="1"/>
          <p:nvPr/>
        </p:nvSpPr>
        <p:spPr>
          <a:xfrm>
            <a:off x="665431" y="616001"/>
            <a:ext cx="5386158" cy="584775"/>
          </a:xfrm>
          <a:prstGeom prst="rect">
            <a:avLst/>
          </a:prstGeom>
          <a:noFill/>
        </p:spPr>
        <p:txBody>
          <a:bodyPr wrap="square">
            <a:spAutoFit/>
          </a:bodyPr>
          <a:lstStyle/>
          <a:p>
            <a:pPr algn="l"/>
            <a:r>
              <a:rPr lang="de-DE" sz="3200" b="1" i="0" u="none" strike="noStrike" dirty="0">
                <a:effectLst/>
                <a:latin typeface="Söhne"/>
              </a:rPr>
              <a:t>Wie arbeitet man damit?</a:t>
            </a:r>
            <a:endParaRPr lang="de-DE" sz="3200" b="0" i="0" u="none" strike="noStrike" kern="1200" baseline="0" dirty="0">
              <a:latin typeface="Sšhne"/>
            </a:endParaRPr>
          </a:p>
        </p:txBody>
      </p:sp>
      <p:sp>
        <p:nvSpPr>
          <p:cNvPr id="3" name="Textfeld 2">
            <a:extLst>
              <a:ext uri="{FF2B5EF4-FFF2-40B4-BE49-F238E27FC236}">
                <a16:creationId xmlns:a16="http://schemas.microsoft.com/office/drawing/2014/main" id="{8A8E6F97-3DF0-7618-A897-EC22BEF87EB4}"/>
              </a:ext>
            </a:extLst>
          </p:cNvPr>
          <p:cNvSpPr txBox="1"/>
          <p:nvPr/>
        </p:nvSpPr>
        <p:spPr>
          <a:xfrm>
            <a:off x="-1183341" y="-929070"/>
            <a:ext cx="0" cy="0"/>
          </a:xfrm>
          <a:prstGeom prst="rect">
            <a:avLst/>
          </a:prstGeom>
        </p:spPr>
        <p:txBody>
          <a:bodyPr vert="horz" wrap="none" lIns="0" tIns="0" rIns="0" bIns="45720" rtlCol="0">
            <a:noAutofit/>
          </a:bodyPr>
          <a:lstStyle/>
          <a:p>
            <a:pPr algn="l">
              <a:spcBef>
                <a:spcPct val="20000"/>
              </a:spcBef>
            </a:pPr>
            <a:endParaRPr lang="de-DE" sz="1200" dirty="0" err="1"/>
          </a:p>
        </p:txBody>
      </p:sp>
      <p:pic>
        <p:nvPicPr>
          <p:cNvPr id="6" name="Grafik 5" descr="Ein Bild, das Text, Screenshot, Schrift enthält.&#10;&#10;Automatisch generierte Beschreibung">
            <a:extLst>
              <a:ext uri="{FF2B5EF4-FFF2-40B4-BE49-F238E27FC236}">
                <a16:creationId xmlns:a16="http://schemas.microsoft.com/office/drawing/2014/main" id="{8E8DBFDD-7D60-0FBC-EE6B-12EFBE9EAF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5403" y="1567250"/>
            <a:ext cx="3480991" cy="2301386"/>
          </a:xfrm>
          <a:prstGeom prst="rect">
            <a:avLst/>
          </a:prstGeom>
        </p:spPr>
      </p:pic>
    </p:spTree>
    <p:extLst>
      <p:ext uri="{BB962C8B-B14F-4D97-AF65-F5344CB8AC3E}">
        <p14:creationId xmlns:p14="http://schemas.microsoft.com/office/powerpoint/2010/main" val="1578787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82337A02-C948-41CB-9DEF-382673B106F9}"/>
              </a:ext>
            </a:extLst>
          </p:cNvPr>
          <p:cNvSpPr>
            <a:spLocks noGrp="1"/>
          </p:cNvSpPr>
          <p:nvPr>
            <p:ph type="ctrTitle"/>
          </p:nvPr>
        </p:nvSpPr>
        <p:spPr>
          <a:xfrm>
            <a:off x="2303717" y="2015732"/>
            <a:ext cx="4536599" cy="523220"/>
          </a:xfrm>
        </p:spPr>
        <p:txBody>
          <a:bodyPr/>
          <a:lstStyle/>
          <a:p>
            <a:r>
              <a:rPr lang="en-GB" dirty="0"/>
              <a:t>Thank you for your</a:t>
            </a:r>
          </a:p>
        </p:txBody>
      </p:sp>
      <p:sp>
        <p:nvSpPr>
          <p:cNvPr id="4" name="Textplatzhalter 3">
            <a:extLst>
              <a:ext uri="{FF2B5EF4-FFF2-40B4-BE49-F238E27FC236}">
                <a16:creationId xmlns:a16="http://schemas.microsoft.com/office/drawing/2014/main" id="{B2261B03-EF32-49E1-B57C-929B1C90AD30}"/>
              </a:ext>
            </a:extLst>
          </p:cNvPr>
          <p:cNvSpPr>
            <a:spLocks noGrp="1"/>
          </p:cNvSpPr>
          <p:nvPr>
            <p:ph type="body" sz="quarter" idx="10"/>
          </p:nvPr>
        </p:nvSpPr>
        <p:spPr/>
        <p:txBody>
          <a:bodyPr/>
          <a:lstStyle/>
          <a:p>
            <a:r>
              <a:rPr lang="en-GB" dirty="0"/>
              <a:t>attention</a:t>
            </a:r>
          </a:p>
        </p:txBody>
      </p:sp>
    </p:spTree>
    <p:extLst>
      <p:ext uri="{BB962C8B-B14F-4D97-AF65-F5344CB8AC3E}">
        <p14:creationId xmlns:p14="http://schemas.microsoft.com/office/powerpoint/2010/main" val="357815717"/>
      </p:ext>
    </p:extLst>
  </p:cSld>
  <p:clrMapOvr>
    <a:masterClrMapping/>
  </p:clrMapOvr>
</p:sld>
</file>

<file path=ppt/theme/theme1.xml><?xml version="1.0" encoding="utf-8"?>
<a:theme xmlns:a="http://schemas.openxmlformats.org/drawingml/2006/main" name="Larissa">
  <a:themeElements>
    <a:clrScheme name="Visable">
      <a:dk1>
        <a:srgbClr val="00193C"/>
      </a:dk1>
      <a:lt1>
        <a:srgbClr val="FFFFFF"/>
      </a:lt1>
      <a:dk2>
        <a:srgbClr val="7EAE0B"/>
      </a:dk2>
      <a:lt2>
        <a:srgbClr val="ECEDEE"/>
      </a:lt2>
      <a:accent1>
        <a:srgbClr val="284BAA"/>
      </a:accent1>
      <a:accent2>
        <a:srgbClr val="01CFCE"/>
      </a:accent2>
      <a:accent3>
        <a:srgbClr val="FF8700"/>
      </a:accent3>
      <a:accent4>
        <a:srgbClr val="BED583"/>
      </a:accent4>
      <a:accent5>
        <a:srgbClr val="5F5C73"/>
      </a:accent5>
      <a:accent6>
        <a:srgbClr val="80E7E6"/>
      </a:accent6>
      <a:hlink>
        <a:srgbClr val="7EAE0B"/>
      </a:hlink>
      <a:folHlink>
        <a:srgbClr val="7EAE0B"/>
      </a:folHlink>
    </a:clrScheme>
    <a:fontScheme name="Wer liefert was">
      <a:majorFont>
        <a:latin typeface="Source Sans Pro Semibold"/>
        <a:ea typeface=""/>
        <a:cs typeface=""/>
      </a:majorFont>
      <a:minorFont>
        <a:latin typeface="Source Sans Pro"/>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ECEDEE"/>
        </a:solidFill>
        <a:ln w="12700">
          <a:noFill/>
          <a:miter lim="800000"/>
          <a:headEnd/>
          <a:tailEnd/>
        </a:ln>
      </a:spPr>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defPPr algn="l">
          <a:spcBef>
            <a:spcPct val="20000"/>
          </a:spcBef>
          <a:defRPr sz="1200" dirty="0" err="1" smtClean="0"/>
        </a:defPPr>
      </a:lstStyle>
    </a:spDef>
    <a:lnDef>
      <a:spPr>
        <a:ln w="1270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bodyPr vert="horz" wrap="square" lIns="0" tIns="0" rIns="0" bIns="45720" rtlCol="0">
        <a:noAutofit/>
      </a:bodyPr>
      <a:lstStyle>
        <a:defPPr algn="l">
          <a:spcBef>
            <a:spcPct val="20000"/>
          </a:spcBef>
          <a:defRPr sz="1200" dirty="0" err="1" smtClean="0"/>
        </a:defPPr>
      </a:lstStyle>
    </a:txDef>
  </a:objectDefaults>
  <a:extraClrSchemeLst/>
  <a:extLst>
    <a:ext uri="{05A4C25C-085E-4340-85A3-A5531E510DB2}">
      <thm15:themeFamily xmlns:thm15="http://schemas.microsoft.com/office/thememl/2012/main" name="220615_Master_Visable_final_ENG_final.pptx" id="{EB47CD8D-7904-4922-9E70-D5D3AE9FC339}" vid="{D1923D7E-2C3B-4962-A1E1-79AC9942F2D6}"/>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F9088F0A75ADE5419D2485714B09A6C4" ma:contentTypeVersion="2" ma:contentTypeDescription="Ein neues Dokument erstellen." ma:contentTypeScope="" ma:versionID="6dd8928d117a59b2e30be65d6ea08a36">
  <xsd:schema xmlns:xsd="http://www.w3.org/2001/XMLSchema" xmlns:xs="http://www.w3.org/2001/XMLSchema" xmlns:p="http://schemas.microsoft.com/office/2006/metadata/properties" xmlns:ns2="0b462ea8-2762-463b-93c8-9f6d99f9c128" targetNamespace="http://schemas.microsoft.com/office/2006/metadata/properties" ma:root="true" ma:fieldsID="5dbb1586e0d9a52e53b457445bd3b9a7" ns2:_="">
    <xsd:import namespace="0b462ea8-2762-463b-93c8-9f6d99f9c12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462ea8-2762-463b-93c8-9f6d99f9c1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0A9FCE-BE70-4016-A2D4-34817BB7432F}">
  <ds:schemaRefs>
    <ds:schemaRef ds:uri="http://schemas.microsoft.com/sharepoint/v3/contenttype/forms"/>
  </ds:schemaRefs>
</ds:datastoreItem>
</file>

<file path=customXml/itemProps2.xml><?xml version="1.0" encoding="utf-8"?>
<ds:datastoreItem xmlns:ds="http://schemas.openxmlformats.org/officeDocument/2006/customXml" ds:itemID="{62BAB124-C544-46B8-AE2A-86B40C1F86FA}">
  <ds:schemaRefs>
    <ds:schemaRef ds:uri="0b462ea8-2762-463b-93c8-9f6d99f9c128"/>
    <ds:schemaRef ds:uri="http://schemas.microsoft.com/office/2006/documentManagement/types"/>
    <ds:schemaRef ds:uri="http://purl.org/dc/elements/1.1/"/>
    <ds:schemaRef ds:uri="http://schemas.microsoft.com/office/2006/metadata/properties"/>
    <ds:schemaRef ds:uri="http://www.w3.org/XML/1998/namespace"/>
    <ds:schemaRef ds:uri="http://purl.org/dc/terms/"/>
    <ds:schemaRef ds:uri="http://purl.org/dc/dcmitype/"/>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1F05EB8B-1D81-441C-9A7B-1C9CBAC4AE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462ea8-2762-463b-93c8-9f6d99f9c1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95</Words>
  <Application>Microsoft Macintosh PowerPoint</Application>
  <PresentationFormat>Bildschirmpräsentation (16:9)</PresentationFormat>
  <Paragraphs>35</Paragraphs>
  <Slides>8</Slides>
  <Notes>4</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8</vt:i4>
      </vt:variant>
    </vt:vector>
  </HeadingPairs>
  <TitlesOfParts>
    <vt:vector size="17" baseType="lpstr">
      <vt:lpstr>Wingdings</vt:lpstr>
      <vt:lpstr>Sšhne</vt:lpstr>
      <vt:lpstr>Source Sans Pro</vt:lpstr>
      <vt:lpstr>Symbol</vt:lpstr>
      <vt:lpstr>Source Sans Pro Semibold</vt:lpstr>
      <vt:lpstr>Arial</vt:lpstr>
      <vt:lpstr>Söhne</vt:lpstr>
      <vt:lpstr>Calibri</vt:lpstr>
      <vt:lpstr>Larissa</vt:lpstr>
      <vt:lpstr>Version Control Systems (VCS)</vt:lpstr>
      <vt:lpstr>PowerPoint-Präsentation</vt:lpstr>
      <vt:lpstr>PowerPoint-Präsentation</vt:lpstr>
      <vt:lpstr>PowerPoint-Präsentation</vt:lpstr>
      <vt:lpstr>Version Control Systems (VCS)</vt:lpstr>
      <vt:lpstr>PowerPoint-Präsentation</vt:lpstr>
      <vt:lpstr>PowerPoint-Präsentation</vt:lpstr>
      <vt:lpstr>Thank you for your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title here</dc:title>
  <dc:creator>Baumann, Jochen</dc:creator>
  <cp:lastModifiedBy>Hassanzadah, Muhammad Sadiq</cp:lastModifiedBy>
  <cp:revision>29</cp:revision>
  <cp:lastPrinted>2021-12-01T11:43:55Z</cp:lastPrinted>
  <dcterms:created xsi:type="dcterms:W3CDTF">2020-07-06T08:50:14Z</dcterms:created>
  <dcterms:modified xsi:type="dcterms:W3CDTF">2023-10-04T08:54:47Z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0x010100F9088F0A75ADE5419D2485714B09A6C4</vt:lpwstr>
  </property>
  <property fmtid="{D5CDD505-2E9C-101B-9397-08002B2CF9AE}" pid="3" name="MediaServiceImageTags">
    <vt:lpwstr/>
  </property>
</Properties>
</file>