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65" r:id="rId12"/>
    <p:sldId id="274" r:id="rId13"/>
    <p:sldId id="273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Micheal Hatch &amp; </a:t>
            </a:r>
            <a:r>
              <a:rPr lang="en-US"/>
              <a:t>Philip Vickers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25852-C763-424D-A32A-2288328A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581860"/>
            <a:ext cx="7186491" cy="6073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1340962"/>
            <a:ext cx="6696075" cy="1909763"/>
          </a:xfrm>
        </p:spPr>
        <p:txBody>
          <a:bodyPr/>
          <a:lstStyle/>
          <a:p>
            <a:r>
              <a:rPr lang="en-US" dirty="0"/>
              <a:t>Android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1DD61-0511-4351-60AD-862A5111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4" y="152400"/>
            <a:ext cx="289238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1CF98E-3EEF-4D6B-94EE-D4761349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217740"/>
            <a:ext cx="5080354" cy="37202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D5AF7C-A550-4BF6-98D9-B5D9C37945B8}"/>
              </a:ext>
            </a:extLst>
          </p:cNvPr>
          <p:cNvSpPr txBox="1"/>
          <p:nvPr/>
        </p:nvSpPr>
        <p:spPr>
          <a:xfrm rot="19480655">
            <a:off x="3878978" y="2316480"/>
            <a:ext cx="7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53991">
            <a:off x="1417797" y="2294257"/>
            <a:ext cx="8421688" cy="1325563"/>
          </a:xfrm>
        </p:spPr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41857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980" y="1886857"/>
            <a:ext cx="4762500" cy="352842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Primary goals</a:t>
            </a:r>
          </a:p>
          <a:p>
            <a:r>
              <a:rPr lang="en-US" sz="2000" dirty="0"/>
              <a:t>Schedule</a:t>
            </a:r>
          </a:p>
          <a:p>
            <a:r>
              <a:rPr lang="en-US" sz="2000" dirty="0"/>
              <a:t>Project Requirements</a:t>
            </a:r>
          </a:p>
          <a:p>
            <a:r>
              <a:rPr lang="en-US" sz="2000" dirty="0"/>
              <a:t>Architecture and Design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How many times have you wished you had an extra hand when getting into your car? Well, wish no longer with Open Sesame. A voice activated App that opens and closes your car door for you.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7791F-040E-4C80-B25E-C05E9C1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79" y="2659385"/>
            <a:ext cx="541066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070" y="-45212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190" y="1401683"/>
            <a:ext cx="4179570" cy="1544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 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between App and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AC31-58A3-4280-8666-9341086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76" y="2783688"/>
            <a:ext cx="355884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B777D-3333-41B2-9403-D924773C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671"/>
            <a:ext cx="12192000" cy="3651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91C1C-47F3-4A7A-B531-A6EEAB743586}"/>
              </a:ext>
            </a:extLst>
          </p:cNvPr>
          <p:cNvSpPr txBox="1"/>
          <p:nvPr/>
        </p:nvSpPr>
        <p:spPr>
          <a:xfrm>
            <a:off x="5100320" y="1631660"/>
            <a:ext cx="39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linear project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85457045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57452346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5488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33C7A-9735-4110-8DDF-3CDF233F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33" y="1634252"/>
            <a:ext cx="1701932" cy="2591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A8DA55-FFB8-4E1D-98C5-904A0D4FFBEA}"/>
              </a:ext>
            </a:extLst>
          </p:cNvPr>
          <p:cNvSpPr txBox="1"/>
          <p:nvPr/>
        </p:nvSpPr>
        <p:spPr>
          <a:xfrm>
            <a:off x="5952806" y="1154668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0806F-54E2-408F-9C8B-3CD0AE26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03" y="1537833"/>
            <a:ext cx="3018958" cy="259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BA39C-6C18-4089-A7B8-BA208FD1DDFB}"/>
              </a:ext>
            </a:extLst>
          </p:cNvPr>
          <p:cNvSpPr txBox="1"/>
          <p:nvPr/>
        </p:nvSpPr>
        <p:spPr>
          <a:xfrm>
            <a:off x="9712960" y="115466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560A36-97FE-41FA-BE6B-6A89639C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39139" y="3223992"/>
            <a:ext cx="1689221" cy="4575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39DBA-81E2-46BB-91ED-7554C7C90691}"/>
              </a:ext>
            </a:extLst>
          </p:cNvPr>
          <p:cNvSpPr txBox="1"/>
          <p:nvPr/>
        </p:nvSpPr>
        <p:spPr>
          <a:xfrm>
            <a:off x="4345939" y="535931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Board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A83E65-B8F7-FA84-AFA1-48726ED2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System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1131-4F63-0395-48AC-E10515A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B95A-EB4E-A6E6-5F78-B9D9CAB6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6144-970F-2F95-BC15-C77A16B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8980E0-C617-0720-8BAE-73A1A95C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86391"/>
            <a:ext cx="9448800" cy="55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7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{DFB51425-9DA4-400A-84B6-E1C1CE3AC024}tf67328976_win32</Template>
  <TotalTime>164</TotalTime>
  <Words>512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Times New Roman</vt:lpstr>
      <vt:lpstr>Office Theme</vt:lpstr>
      <vt:lpstr>Open Sesame</vt:lpstr>
      <vt:lpstr>AGENDA</vt:lpstr>
      <vt:lpstr>INTRODUCTION</vt:lpstr>
      <vt:lpstr>PRIMARY GOALS</vt:lpstr>
      <vt:lpstr>Schedule</vt:lpstr>
      <vt:lpstr>Project Requirements </vt:lpstr>
      <vt:lpstr>Project Requirements </vt:lpstr>
      <vt:lpstr>Architecture and Design</vt:lpstr>
      <vt:lpstr>Hardware System  </vt:lpstr>
      <vt:lpstr>Android App</vt:lpstr>
      <vt:lpstr>Website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Sesame</dc:title>
  <dc:creator>micheal hatch</dc:creator>
  <cp:lastModifiedBy>Phillip Vickers</cp:lastModifiedBy>
  <cp:revision>8</cp:revision>
  <dcterms:created xsi:type="dcterms:W3CDTF">2022-11-10T00:08:34Z</dcterms:created>
  <dcterms:modified xsi:type="dcterms:W3CDTF">2022-11-14T02:27:12Z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