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72" r:id="rId11"/>
    <p:sldId id="265" r:id="rId12"/>
    <p:sldId id="273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Open Sesame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Micheal Hatch &amp; Philip </a:t>
            </a:r>
            <a:r>
              <a:rPr lang="en-US" dirty="0" err="1"/>
              <a:t>VIckers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A1CF98E-3EEF-4D6B-94EE-D4761349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2217740"/>
            <a:ext cx="5080354" cy="372022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5D5AF7C-A550-4BF6-98D9-B5D9C37945B8}"/>
              </a:ext>
            </a:extLst>
          </p:cNvPr>
          <p:cNvSpPr txBox="1"/>
          <p:nvPr/>
        </p:nvSpPr>
        <p:spPr>
          <a:xfrm rot="19480655">
            <a:off x="3878978" y="2316480"/>
            <a:ext cx="731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 Process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153991">
            <a:off x="1417797" y="2294257"/>
            <a:ext cx="8421688" cy="1325563"/>
          </a:xfrm>
        </p:spPr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418578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980" y="1886857"/>
            <a:ext cx="4762500" cy="3528423"/>
          </a:xfrm>
        </p:spPr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Primary goals</a:t>
            </a:r>
          </a:p>
          <a:p>
            <a:r>
              <a:rPr lang="en-US" sz="2000" dirty="0"/>
              <a:t>Schedule</a:t>
            </a:r>
          </a:p>
          <a:p>
            <a:r>
              <a:rPr lang="en-US" sz="2000" dirty="0"/>
              <a:t>Project Requirements</a:t>
            </a:r>
          </a:p>
          <a:p>
            <a:r>
              <a:rPr lang="en-US" sz="2000" dirty="0"/>
              <a:t>Architecture and Design</a:t>
            </a:r>
          </a:p>
          <a:p>
            <a:r>
              <a:rPr lang="en-US" sz="2000" dirty="0"/>
              <a:t>Website</a:t>
            </a:r>
          </a:p>
          <a:p>
            <a:r>
              <a:rPr lang="en-US" sz="2000" dirty="0"/>
              <a:t>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How many times have you wished you had an extra hand when getting into your car? Well, wish no longer with Open Sesame. A voice activated App that opens and closes your car door for you.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7791F-040E-4C80-B25E-C05E9C17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79" y="2659385"/>
            <a:ext cx="5410669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2070" y="-45212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9190" y="1401683"/>
            <a:ext cx="4179570" cy="15447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Hands Free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between App and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AC31-58A3-4280-8666-93410860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76" y="2783688"/>
            <a:ext cx="3558848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CB777D-3333-41B2-9403-D924773C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4671"/>
            <a:ext cx="12192000" cy="3651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C91C1C-47F3-4A7A-B531-A6EEAB743586}"/>
              </a:ext>
            </a:extLst>
          </p:cNvPr>
          <p:cNvSpPr txBox="1"/>
          <p:nvPr/>
        </p:nvSpPr>
        <p:spPr>
          <a:xfrm>
            <a:off x="5100320" y="1631660"/>
            <a:ext cx="39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 linear project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Requirements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85457045"/>
              </p:ext>
            </p:extLst>
          </p:nvPr>
        </p:nvGraphicFramePr>
        <p:xfrm>
          <a:off x="838200" y="1453242"/>
          <a:ext cx="10515600" cy="492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Safety Conditions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Requirement meet.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Opens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"Open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Closes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“Close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opening.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closing.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Requirements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057452346"/>
              </p:ext>
            </p:extLst>
          </p:nvPr>
        </p:nvGraphicFramePr>
        <p:xfrm>
          <a:off x="838200" y="1453242"/>
          <a:ext cx="10515600" cy="4920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Safety Conditions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Requirement meet.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Opens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"Open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Closes using handheld device.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says, “Close the right front door."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blue tooth signal is transmitted to the car and  the computer opens the right front door.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Brake must be applied. Car must be parked.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opening.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Blocked while closing.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 what obstruction is present and remove it if necessary.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Upon removing the blocking item and ensuring all safety measures have been implemented. 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is removed, parking brake applied.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3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954882"/>
            <a:ext cx="6696075" cy="1909763"/>
          </a:xfrm>
        </p:spPr>
        <p:txBody>
          <a:bodyPr/>
          <a:lstStyle/>
          <a:p>
            <a:r>
              <a:rPr lang="en-US" dirty="0"/>
              <a:t>Architecture and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33C7A-9735-4110-8DDF-3CDF233F3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33" y="1634252"/>
            <a:ext cx="1701932" cy="2591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A8DA55-FFB8-4E1D-98C5-904A0D4FFBEA}"/>
              </a:ext>
            </a:extLst>
          </p:cNvPr>
          <p:cNvSpPr txBox="1"/>
          <p:nvPr/>
        </p:nvSpPr>
        <p:spPr>
          <a:xfrm>
            <a:off x="5952806" y="1154668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0806F-54E2-408F-9C8B-3CD0AE26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003" y="1537833"/>
            <a:ext cx="3018958" cy="2591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1BA39C-6C18-4089-A7B8-BA208FD1DDFB}"/>
              </a:ext>
            </a:extLst>
          </p:cNvPr>
          <p:cNvSpPr txBox="1"/>
          <p:nvPr/>
        </p:nvSpPr>
        <p:spPr>
          <a:xfrm>
            <a:off x="9712960" y="1154668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560A36-97FE-41FA-BE6B-6A89639C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39139" y="3223992"/>
            <a:ext cx="1689221" cy="45754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D39DBA-81E2-46BB-91ED-7554C7C90691}"/>
              </a:ext>
            </a:extLst>
          </p:cNvPr>
          <p:cNvSpPr txBox="1"/>
          <p:nvPr/>
        </p:nvSpPr>
        <p:spPr>
          <a:xfrm>
            <a:off x="4345939" y="5359316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Board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25852-C763-424D-A32A-2288328A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4" y="365760"/>
            <a:ext cx="7405567" cy="6258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1340962"/>
            <a:ext cx="6696075" cy="1909763"/>
          </a:xfrm>
        </p:spPr>
        <p:txBody>
          <a:bodyPr/>
          <a:lstStyle/>
          <a:p>
            <a:r>
              <a:rPr lang="en-US" dirty="0"/>
              <a:t>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185091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{DFB51425-9DA4-400A-84B6-E1C1CE3AC024}tf67328976_win32</Template>
  <TotalTime>83</TotalTime>
  <Words>505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Times New Roman</vt:lpstr>
      <vt:lpstr>Office Theme</vt:lpstr>
      <vt:lpstr>Open Sesame</vt:lpstr>
      <vt:lpstr>AGENDA</vt:lpstr>
      <vt:lpstr>INTRODUCTION</vt:lpstr>
      <vt:lpstr>PRIMARY GOALS</vt:lpstr>
      <vt:lpstr>Schedule</vt:lpstr>
      <vt:lpstr>Project Requirements </vt:lpstr>
      <vt:lpstr>Project Requirements </vt:lpstr>
      <vt:lpstr>Architecture and Design</vt:lpstr>
      <vt:lpstr>Architecture and Design</vt:lpstr>
      <vt:lpstr>Website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Sesame</dc:title>
  <dc:creator>micheal hatch</dc:creator>
  <cp:lastModifiedBy>micheal hatch</cp:lastModifiedBy>
  <cp:revision>6</cp:revision>
  <dcterms:created xsi:type="dcterms:W3CDTF">2022-11-10T00:08:34Z</dcterms:created>
  <dcterms:modified xsi:type="dcterms:W3CDTF">2022-11-10T01:32:30Z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