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76" r:id="rId12"/>
    <p:sldId id="277" r:id="rId13"/>
    <p:sldId id="265" r:id="rId14"/>
    <p:sldId id="273" r:id="rId15"/>
    <p:sldId id="274" r:id="rId16"/>
    <p:sldId id="275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3" d="100"/>
          <a:sy n="113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Micheal Hatch &amp; </a:t>
            </a:r>
            <a:r>
              <a:rPr lang="en-US"/>
              <a:t>Philip 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5488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33C7A-9735-4110-8DDF-3CDF233F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33" y="1634252"/>
            <a:ext cx="1701932" cy="2591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A8DA55-FFB8-4E1D-98C5-904A0D4FFBEA}"/>
              </a:ext>
            </a:extLst>
          </p:cNvPr>
          <p:cNvSpPr txBox="1"/>
          <p:nvPr/>
        </p:nvSpPr>
        <p:spPr>
          <a:xfrm>
            <a:off x="5952806" y="11546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0806F-54E2-408F-9C8B-3CD0AE26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03" y="1537833"/>
            <a:ext cx="3018958" cy="259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BA39C-6C18-4089-A7B8-BA208FD1DDFB}"/>
              </a:ext>
            </a:extLst>
          </p:cNvPr>
          <p:cNvSpPr txBox="1"/>
          <p:nvPr/>
        </p:nvSpPr>
        <p:spPr>
          <a:xfrm>
            <a:off x="9712960" y="115466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560A36-97FE-41FA-BE6B-6A89639C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39139" y="3223992"/>
            <a:ext cx="1689221" cy="4575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39DBA-81E2-46BB-91ED-7554C7C90691}"/>
              </a:ext>
            </a:extLst>
          </p:cNvPr>
          <p:cNvSpPr txBox="1"/>
          <p:nvPr/>
        </p:nvSpPr>
        <p:spPr>
          <a:xfrm>
            <a:off x="4345939" y="535931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25852-C763-424D-A32A-2288328A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581860"/>
            <a:ext cx="7186491" cy="6073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1340962"/>
            <a:ext cx="6696075" cy="1909763"/>
          </a:xfrm>
        </p:spPr>
        <p:txBody>
          <a:bodyPr/>
          <a:lstStyle/>
          <a:p>
            <a:r>
              <a:rPr lang="en-US" dirty="0"/>
              <a:t>Android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1DD61-0511-4351-60AD-862A5111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4" y="152400"/>
            <a:ext cx="337444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A83E65-B8F7-FA84-AFA1-48726ED2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System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1131-4F63-0395-48AC-E10515A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B95A-EB4E-A6E6-5F78-B9D9CAB6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6144-970F-2F95-BC15-C77A16B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8980E0-C617-0720-8BAE-73A1A95C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6" y="1270000"/>
            <a:ext cx="8628413" cy="508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A883B-5560-A713-6036-E1B0D718C589}"/>
              </a:ext>
            </a:extLst>
          </p:cNvPr>
          <p:cNvSpPr txBox="1"/>
          <p:nvPr/>
        </p:nvSpPr>
        <p:spPr>
          <a:xfrm>
            <a:off x="251014" y="1635919"/>
            <a:ext cx="2931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Servo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HC-06 Bluetooth module</a:t>
            </a:r>
          </a:p>
        </p:txBody>
      </p:sp>
    </p:spTree>
    <p:extLst>
      <p:ext uri="{BB962C8B-B14F-4D97-AF65-F5344CB8AC3E}">
        <p14:creationId xmlns:p14="http://schemas.microsoft.com/office/powerpoint/2010/main" val="98243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9EB30-4349-4946-536B-CC5FA04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91BE-AAF9-7E65-1F95-7A16B17C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C329-FA2D-E416-9DE7-0A5F0BB7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1DC7-B5E1-42DB-5936-72A29A9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1149D-A3F3-113F-061D-BBE096F4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3" r="9121"/>
          <a:stretch/>
        </p:blipFill>
        <p:spPr>
          <a:xfrm>
            <a:off x="1666875" y="1244601"/>
            <a:ext cx="9261510" cy="48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CF98E-3EEF-4D6B-94EE-D476134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217740"/>
            <a:ext cx="5080354" cy="37202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D5AF7C-A550-4BF6-98D9-B5D9C37945B8}"/>
              </a:ext>
            </a:extLst>
          </p:cNvPr>
          <p:cNvSpPr txBox="1"/>
          <p:nvPr/>
        </p:nvSpPr>
        <p:spPr>
          <a:xfrm rot="19480655">
            <a:off x="3878978" y="2316480"/>
            <a:ext cx="7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53991">
            <a:off x="1417797" y="2294257"/>
            <a:ext cx="8421688" cy="1325563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41857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980" y="1886857"/>
            <a:ext cx="4762500" cy="352842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Schedule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Architecture and Design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How many times have you wished you had an extra hand when getting into your car? Well, wish no longer with Open Sesame. A voice activated App that opens and closes your car door for you.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791F-040E-4C80-B25E-C05E9C1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2659385"/>
            <a:ext cx="541066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70" y="-45212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190" y="1401683"/>
            <a:ext cx="4179570" cy="1544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App and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AC31-58A3-4280-8666-9341086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76" y="2783688"/>
            <a:ext cx="35588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B777D-3333-41B2-9403-D924773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671"/>
            <a:ext cx="12192000" cy="3651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91C1C-47F3-4A7A-B531-A6EEAB743586}"/>
              </a:ext>
            </a:extLst>
          </p:cNvPr>
          <p:cNvSpPr txBox="1"/>
          <p:nvPr/>
        </p:nvSpPr>
        <p:spPr>
          <a:xfrm>
            <a:off x="5100320" y="1631660"/>
            <a:ext cx="39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linear project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5457045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Non-Functional Requirements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D4575-BFC2-371A-67C5-CEA768781522}"/>
              </a:ext>
            </a:extLst>
          </p:cNvPr>
          <p:cNvSpPr txBox="1"/>
          <p:nvPr/>
        </p:nvSpPr>
        <p:spPr>
          <a:xfrm>
            <a:off x="1320800" y="1786467"/>
            <a:ext cx="6326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Platform: </a:t>
            </a:r>
            <a:r>
              <a:rPr lang="en-US" dirty="0"/>
              <a:t>Mobile App: Only Android OS</a:t>
            </a:r>
          </a:p>
          <a:p>
            <a:r>
              <a:rPr lang="en-US" dirty="0"/>
              <a:t>	  Hardware system: Arduino Uno development board</a:t>
            </a:r>
          </a:p>
          <a:p>
            <a:endParaRPr lang="en-US" dirty="0"/>
          </a:p>
          <a:p>
            <a:r>
              <a:rPr lang="en-US" b="1" dirty="0"/>
              <a:t>Performance: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F5528-F62F-E4C1-6901-469FC355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56" y="2874429"/>
            <a:ext cx="4799828" cy="35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367E-4339-7D6A-32CA-4EDD474B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99BE-8CC1-E4A3-2AAE-BB21F185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A45A-24D3-8D55-6180-66CCE18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30BC9-5011-D69F-5501-2C843A9B8BD7}"/>
              </a:ext>
            </a:extLst>
          </p:cNvPr>
          <p:cNvSpPr txBox="1"/>
          <p:nvPr/>
        </p:nvSpPr>
        <p:spPr>
          <a:xfrm>
            <a:off x="1092200" y="566678"/>
            <a:ext cx="974513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Security: </a:t>
            </a:r>
            <a:r>
              <a:rPr lang="en-US" dirty="0">
                <a:latin typeface="Consolas" panose="020B0609020204030204" pitchFamily="49" charset="0"/>
              </a:rPr>
              <a:t>User name and password, Bluetooth pairing pin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User characteristics: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The app must load quickly and after a brief splash screen the app needs to be ready to use.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2. Once on the main screen one button press should set the app in a state to receive voice commands.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3. If a valid command is issued then no further user action should be required to open or close a door.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4. If an error or safety stoppage occurs then the app should clearly communicate the nature of the failure to the user.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5. A home screen widget may be developed to further usability.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9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D56F-D648-D515-2E3A-E8A1A9C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26F5-33A1-2951-42FA-8FD117E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Seasame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4810-4939-C5B4-F520-A447EC25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AE6A1-A280-48E5-4E8C-41C32E91E22A}"/>
              </a:ext>
            </a:extLst>
          </p:cNvPr>
          <p:cNvSpPr txBox="1"/>
          <p:nvPr/>
        </p:nvSpPr>
        <p:spPr>
          <a:xfrm>
            <a:off x="939800" y="668867"/>
            <a:ext cx="114553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Data Formats: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Mobile app input methods will consist of both voice commands and button presses.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app will connect with the development board via Bluetooth. Bluetooth 2.0 will be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used.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The development board will connect to 4 servos that opens individual doors. The 4 servos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Will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use the PWM pins on the dev board.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Internationalization: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Open Sesame will only support English at this time.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Environment: </a:t>
            </a:r>
            <a:r>
              <a:rPr lang="en-US" b="0" dirty="0">
                <a:effectLst/>
                <a:latin typeface="Consolas" panose="020B0609020204030204" pitchFamily="49" charset="0"/>
              </a:rPr>
              <a:t>This prototype will only be subjected to indoor climate controlled </a:t>
            </a:r>
          </a:p>
          <a:p>
            <a:r>
              <a:rPr lang="en-US" dirty="0">
                <a:latin typeface="Consolas" panose="020B0609020204030204" pitchFamily="49" charset="0"/>
              </a:rPr>
              <a:t>	      environments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{DFB51425-9DA4-400A-84B6-E1C1CE3AC024}tf67328976_win32</Template>
  <TotalTime>188</TotalTime>
  <Words>578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Tenorite</vt:lpstr>
      <vt:lpstr>Times New Roman</vt:lpstr>
      <vt:lpstr>Office Theme</vt:lpstr>
      <vt:lpstr>Open Sesame</vt:lpstr>
      <vt:lpstr>AGENDA</vt:lpstr>
      <vt:lpstr>INTRODUCTION</vt:lpstr>
      <vt:lpstr>PRIMARY GOALS</vt:lpstr>
      <vt:lpstr>Schedule</vt:lpstr>
      <vt:lpstr>Project Requirements </vt:lpstr>
      <vt:lpstr>Project Non-Functional Requirements </vt:lpstr>
      <vt:lpstr>PowerPoint Presentation</vt:lpstr>
      <vt:lpstr>PowerPoint Presentation</vt:lpstr>
      <vt:lpstr>Architecture and Design</vt:lpstr>
      <vt:lpstr>Android App</vt:lpstr>
      <vt:lpstr>Hardware System  </vt:lpstr>
      <vt:lpstr>Arduino Code</vt:lpstr>
      <vt:lpstr>Website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Sesame</dc:title>
  <dc:creator>micheal hatch</dc:creator>
  <cp:lastModifiedBy>Phillip Vickers</cp:lastModifiedBy>
  <cp:revision>10</cp:revision>
  <dcterms:created xsi:type="dcterms:W3CDTF">2022-11-10T00:08:34Z</dcterms:created>
  <dcterms:modified xsi:type="dcterms:W3CDTF">2022-12-06T18:55:59Z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