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67" d="100"/>
          <a:sy n="67" d="100"/>
        </p:scale>
        <p:origin x="43" y="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E31F-E1C9-4B07-AD79-BA9D54D42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Automatic Picture Pulling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C340F-3840-460C-A2F6-53D55D04C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Meghan Hatzipetro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14931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Mad Scientist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Mad_Scient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Programmer Mug Meme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ogrammer_Mug_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Rick Roll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Rick_Rol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65532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1" i="1">
                <a:latin typeface="Calibri"/>
              </a:rPr>
              <a:t>Even programmers like to have a little fun...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 Hatzipetro</dc:creator>
  <cp:lastModifiedBy>Meghan Hatzipetro</cp:lastModifiedBy>
  <cp:revision>1</cp:revision>
  <dcterms:created xsi:type="dcterms:W3CDTF">2019-07-23T15:38:32Z</dcterms:created>
  <dcterms:modified xsi:type="dcterms:W3CDTF">2019-07-23T15:55:38Z</dcterms:modified>
</cp:coreProperties>
</file>