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3" y="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E31F-E1C9-4B07-AD79-BA9D54D42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340F-3840-460C-A2F6-53D55D04C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4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Hatzipetro</dc:creator>
  <cp:lastModifiedBy>Meghan Hatzipetro</cp:lastModifiedBy>
  <cp:revision>1</cp:revision>
  <dcterms:created xsi:type="dcterms:W3CDTF">2019-07-23T15:38:32Z</dcterms:created>
  <dcterms:modified xsi:type="dcterms:W3CDTF">2019-07-23T15:55:38Z</dcterms:modified>
</cp:coreProperties>
</file>