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4B0FA-2C1D-4E04-8CC1-8F7090E03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D268E9-5EDD-47A6-9CB2-67EF5A22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A62C8-6977-4005-AEE4-B8F03A78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75B9E-1AFD-42E5-A717-6A06E45F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74C19-FD17-46ED-959F-F6D1A0F0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5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67BFC-EEFD-4210-9CE7-6419720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6517D2-A141-413A-9FB9-954FD147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0BA71-96FA-4D15-BAE5-1B11FE63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C0B08-D855-4C4B-B3DF-0494112D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93C5B-E8AD-4FB8-AA19-C2F7D67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797378-070E-448F-A383-3F8BBC8C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F4FBA3-A056-429B-99BA-06A090B9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CAC43-F009-4C40-BB34-064BC3CC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C6266-29B2-4A7D-90CE-5021A0B4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609BF-8877-4587-BEF0-BF746E2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7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63A30-FC9C-4C2A-B752-06EC999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C163C-17BF-4E49-82CF-AAFCC9BB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BCAAC-8444-473C-B177-A4FD85FC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EA92D-79C0-4142-AF3B-B5B4B80B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33D57-924B-4303-B56C-203610E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3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A5E64-DF81-4DCE-A75D-6FA35636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6B4B5-787A-45C9-9841-04B8719F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2B63F-32F5-45DD-ADEC-B83C5638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B0B8F-B56F-4345-89A3-F832368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80037-C5CE-4BCF-B927-94D06787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6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77BC6-7A17-4EF7-A71C-628391A4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4A03-EC4B-4962-9278-AA3B28622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22BF7F-38ED-402E-B325-81FD98473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54568-4AE7-4B68-9042-6DC7E3DE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942FB-F146-4931-9EB8-6E4CEBA7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9D70F-BA63-4AA6-8794-51D791CB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3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37ABE-6929-44C4-B3E0-68515339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5A77F-339C-476F-A65F-419F2878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4DB2F3-9599-479B-946B-1666413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34E244-5B16-48A5-994D-B043DE0E5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62595B-D769-4122-9A0A-0D19519E8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384D6E-4D6A-477E-A7B8-EE2587F3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3DEB7E-A50C-4F5D-BEC5-C511019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AE8A87-D7CB-4685-951E-EDCC5C17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5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D61EC-4FED-4BDA-8AF1-62F69F37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13164-590E-455F-AA2E-5BDF88C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9CA1C1-E052-4DFA-90AC-987C475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F51B-A98B-478D-B399-2B96DAF1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10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5A9D01-35A6-43C0-99A3-F136D758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93277E-0B86-4681-BABF-DEDA5A7A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A12EDE-75FF-410A-99C2-F04AEB52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8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E5CD7-C288-469C-A9EA-22E5DD32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F23B2-04C6-459E-92E1-FC8B1A79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36B73-F87B-490F-AF31-47C7A220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CE790-C3C7-463B-98A0-AE5E25B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603D25-53D6-475E-B1E5-05EFB348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3CCED8-C0D1-429F-9F36-FC00AE6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5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7E23F-37CB-4C5F-A6BE-4DBC8285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ED76A4-AFDD-4E05-9253-B68DA25D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32A9F-2FC5-4C20-A4F6-19FA37EA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BF8D38-ECE8-41DE-86DA-0DF14883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E4815-3145-40A5-9FD4-1840B92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4E5891-1340-4136-874F-C462872D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3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F22392-17D3-40D6-80C9-FA3FCA54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01CD20-F863-41D2-9A29-3A647DD1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D95FE-7A7C-4990-B6E4-D97E9A42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D891-FA75-4334-BB7E-FCC868257978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BE7B8-1F57-45E2-B285-C719D58F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5FE88-FDBC-4E0A-B15B-D0DBCFCD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DA17-6FB5-4A8A-AFDD-586D3EDF1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3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51886868-2311-46EF-8191-4EEAB2F881BB}"/>
              </a:ext>
            </a:extLst>
          </p:cNvPr>
          <p:cNvGrpSpPr/>
          <p:nvPr/>
        </p:nvGrpSpPr>
        <p:grpSpPr>
          <a:xfrm>
            <a:off x="228669" y="528981"/>
            <a:ext cx="12254135" cy="5904656"/>
            <a:chOff x="255046" y="836712"/>
            <a:chExt cx="12254135" cy="5904656"/>
          </a:xfrm>
        </p:grpSpPr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E70E3EA1-65D4-4CAF-A3A3-21FD8E7D58E0}"/>
                </a:ext>
              </a:extLst>
            </p:cNvPr>
            <p:cNvGrpSpPr/>
            <p:nvPr/>
          </p:nvGrpSpPr>
          <p:grpSpPr>
            <a:xfrm>
              <a:off x="255046" y="836712"/>
              <a:ext cx="12254135" cy="5760640"/>
              <a:chOff x="255046" y="836712"/>
              <a:chExt cx="12254135" cy="5760640"/>
            </a:xfrm>
          </p:grpSpPr>
          <p:sp>
            <p:nvSpPr>
              <p:cNvPr id="124" name="Oval 7">
                <a:extLst>
                  <a:ext uri="{FF2B5EF4-FFF2-40B4-BE49-F238E27FC236}">
                    <a16:creationId xmlns:a16="http://schemas.microsoft.com/office/drawing/2014/main" id="{A103B5D7-88C7-48FE-925A-D50A7203760E}"/>
                  </a:ext>
                </a:extLst>
              </p:cNvPr>
              <p:cNvSpPr/>
              <p:nvPr/>
            </p:nvSpPr>
            <p:spPr bwMode="auto">
              <a:xfrm>
                <a:off x="4570252" y="4862971"/>
                <a:ext cx="767821" cy="548733"/>
              </a:xfrm>
              <a:prstGeom prst="ellipse">
                <a:avLst/>
              </a:prstGeom>
              <a:solidFill>
                <a:srgbClr val="EFF2F2"/>
              </a:soli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Guideline Set B</a:t>
                </a:r>
              </a:p>
            </p:txBody>
          </p:sp>
          <p:pic>
            <p:nvPicPr>
              <p:cNvPr id="125" name="Picture 10">
                <a:extLst>
                  <a:ext uri="{FF2B5EF4-FFF2-40B4-BE49-F238E27FC236}">
                    <a16:creationId xmlns:a16="http://schemas.microsoft.com/office/drawing/2014/main" id="{7B3A0BAA-314A-42D3-A47D-DBB09B1A7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09177" y="1753374"/>
                <a:ext cx="563478" cy="360000"/>
              </a:xfrm>
              <a:prstGeom prst="rect">
                <a:avLst/>
              </a:prstGeom>
            </p:spPr>
          </p:pic>
          <p:pic>
            <p:nvPicPr>
              <p:cNvPr id="126" name="Picture 11">
                <a:extLst>
                  <a:ext uri="{FF2B5EF4-FFF2-40B4-BE49-F238E27FC236}">
                    <a16:creationId xmlns:a16="http://schemas.microsoft.com/office/drawing/2014/main" id="{67F65D42-CFA9-4C7A-9563-F973CEC7C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24585" y="1767314"/>
                <a:ext cx="561784" cy="360000"/>
              </a:xfrm>
              <a:prstGeom prst="rect">
                <a:avLst/>
              </a:prstGeom>
            </p:spPr>
          </p:pic>
          <p:pic>
            <p:nvPicPr>
              <p:cNvPr id="127" name="Picture 12">
                <a:extLst>
                  <a:ext uri="{FF2B5EF4-FFF2-40B4-BE49-F238E27FC236}">
                    <a16:creationId xmlns:a16="http://schemas.microsoft.com/office/drawing/2014/main" id="{669F155C-C219-4B09-ABE0-CF6922DDF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31834" y="1753374"/>
                <a:ext cx="533572" cy="360000"/>
              </a:xfrm>
              <a:prstGeom prst="rect">
                <a:avLst/>
              </a:prstGeom>
            </p:spPr>
          </p:pic>
          <p:pic>
            <p:nvPicPr>
              <p:cNvPr id="128" name="Picture 14">
                <a:extLst>
                  <a:ext uri="{FF2B5EF4-FFF2-40B4-BE49-F238E27FC236}">
                    <a16:creationId xmlns:a16="http://schemas.microsoft.com/office/drawing/2014/main" id="{FE19FC56-3ECD-415D-81C8-71EE35B03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788576" y="1776270"/>
                <a:ext cx="592405" cy="360000"/>
              </a:xfrm>
              <a:prstGeom prst="rect">
                <a:avLst/>
              </a:prstGeom>
            </p:spPr>
          </p:pic>
          <p:pic>
            <p:nvPicPr>
              <p:cNvPr id="129" name="Picture 16">
                <a:extLst>
                  <a:ext uri="{FF2B5EF4-FFF2-40B4-BE49-F238E27FC236}">
                    <a16:creationId xmlns:a16="http://schemas.microsoft.com/office/drawing/2014/main" id="{3838F095-CCDC-4405-963A-D4B703357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148996" y="1776270"/>
                <a:ext cx="576953" cy="360000"/>
              </a:xfrm>
              <a:prstGeom prst="rect">
                <a:avLst/>
              </a:prstGeom>
            </p:spPr>
          </p:pic>
          <p:sp>
            <p:nvSpPr>
              <p:cNvPr id="130" name="TextBox 17">
                <a:extLst>
                  <a:ext uri="{FF2B5EF4-FFF2-40B4-BE49-F238E27FC236}">
                    <a16:creationId xmlns:a16="http://schemas.microsoft.com/office/drawing/2014/main" id="{5D8DC171-AEB4-4813-82CE-FA957C24EB22}"/>
                  </a:ext>
                </a:extLst>
              </p:cNvPr>
              <p:cNvSpPr txBox="1"/>
              <p:nvPr/>
            </p:nvSpPr>
            <p:spPr>
              <a:xfrm>
                <a:off x="8339312" y="2185177"/>
                <a:ext cx="3041670" cy="276999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Agile Teams</a:t>
                </a:r>
              </a:p>
            </p:txBody>
          </p:sp>
          <p:sp>
            <p:nvSpPr>
              <p:cNvPr id="131" name="TextBox 18">
                <a:extLst>
                  <a:ext uri="{FF2B5EF4-FFF2-40B4-BE49-F238E27FC236}">
                    <a16:creationId xmlns:a16="http://schemas.microsoft.com/office/drawing/2014/main" id="{7138C1F4-CC4C-497B-986C-F6FC423A1D5D}"/>
                  </a:ext>
                </a:extLst>
              </p:cNvPr>
              <p:cNvSpPr txBox="1"/>
              <p:nvPr/>
            </p:nvSpPr>
            <p:spPr>
              <a:xfrm>
                <a:off x="820832" y="836712"/>
                <a:ext cx="3954757" cy="646331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Top-down, strategical perspective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( “global optimum”)</a:t>
                </a:r>
                <a:endPara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TextBox 19">
                <a:extLst>
                  <a:ext uri="{FF2B5EF4-FFF2-40B4-BE49-F238E27FC236}">
                    <a16:creationId xmlns:a16="http://schemas.microsoft.com/office/drawing/2014/main" id="{FD5A71A4-2535-4827-8CB2-614087BADF86}"/>
                  </a:ext>
                </a:extLst>
              </p:cNvPr>
              <p:cNvSpPr txBox="1"/>
              <p:nvPr/>
            </p:nvSpPr>
            <p:spPr>
              <a:xfrm>
                <a:off x="7680176" y="836712"/>
                <a:ext cx="4166150" cy="646331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Bottom-up, operational perspective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( “local optimum”)</a:t>
                </a:r>
              </a:p>
            </p:txBody>
          </p:sp>
          <p:sp>
            <p:nvSpPr>
              <p:cNvPr id="133" name="TextBox 20">
                <a:extLst>
                  <a:ext uri="{FF2B5EF4-FFF2-40B4-BE49-F238E27FC236}">
                    <a16:creationId xmlns:a16="http://schemas.microsoft.com/office/drawing/2014/main" id="{390FA107-6909-405F-89BB-1EE4217620A5}"/>
                  </a:ext>
                </a:extLst>
              </p:cNvPr>
              <p:cNvSpPr txBox="1"/>
              <p:nvPr/>
            </p:nvSpPr>
            <p:spPr>
              <a:xfrm>
                <a:off x="761797" y="2055654"/>
                <a:ext cx="2644153" cy="461665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Enterprise &amp; IT Architects, Security, UX, Process experts 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</p:txBody>
          </p:sp>
          <p:pic>
            <p:nvPicPr>
              <p:cNvPr id="134" name="Picture 21">
                <a:extLst>
                  <a:ext uri="{FF2B5EF4-FFF2-40B4-BE49-F238E27FC236}">
                    <a16:creationId xmlns:a16="http://schemas.microsoft.com/office/drawing/2014/main" id="{4CBC8645-2BC1-4A94-A0BC-F4E02EA6A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91A02F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223792" y="3566827"/>
                <a:ext cx="287221" cy="295200"/>
              </a:xfrm>
              <a:prstGeom prst="rect">
                <a:avLst/>
              </a:prstGeom>
            </p:spPr>
          </p:pic>
          <p:pic>
            <p:nvPicPr>
              <p:cNvPr id="135" name="Picture 22">
                <a:extLst>
                  <a:ext uri="{FF2B5EF4-FFF2-40B4-BE49-F238E27FC236}">
                    <a16:creationId xmlns:a16="http://schemas.microsoft.com/office/drawing/2014/main" id="{27F746D7-E558-49CB-84BA-D4CCD5C90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45670" y="1493404"/>
                <a:ext cx="717740" cy="473467"/>
              </a:xfrm>
              <a:prstGeom prst="rect">
                <a:avLst/>
              </a:prstGeom>
            </p:spPr>
          </p:pic>
          <p:sp>
            <p:nvSpPr>
              <p:cNvPr id="136" name="TextBox 23">
                <a:extLst>
                  <a:ext uri="{FF2B5EF4-FFF2-40B4-BE49-F238E27FC236}">
                    <a16:creationId xmlns:a16="http://schemas.microsoft.com/office/drawing/2014/main" id="{1D65C973-408B-4E8B-9AFB-0B7B78D3DD49}"/>
                  </a:ext>
                </a:extLst>
              </p:cNvPr>
              <p:cNvSpPr txBox="1"/>
              <p:nvPr/>
            </p:nvSpPr>
            <p:spPr>
              <a:xfrm>
                <a:off x="9220810" y="4653136"/>
                <a:ext cx="3090098" cy="584775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Determine principles and guidelines</a:t>
                </a:r>
              </a:p>
            </p:txBody>
          </p:sp>
          <p:sp>
            <p:nvSpPr>
              <p:cNvPr id="137" name="TextBox 24">
                <a:extLst>
                  <a:ext uri="{FF2B5EF4-FFF2-40B4-BE49-F238E27FC236}">
                    <a16:creationId xmlns:a16="http://schemas.microsoft.com/office/drawing/2014/main" id="{638466C8-161A-4BDE-8142-557AC4C69410}"/>
                  </a:ext>
                </a:extLst>
              </p:cNvPr>
              <p:cNvSpPr txBox="1"/>
              <p:nvPr/>
            </p:nvSpPr>
            <p:spPr>
              <a:xfrm>
                <a:off x="762930" y="4656140"/>
                <a:ext cx="3152482" cy="584775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Determine principles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and guidelines</a:t>
                </a:r>
              </a:p>
            </p:txBody>
          </p:sp>
          <p:sp>
            <p:nvSpPr>
              <p:cNvPr id="138" name="TextBox 25">
                <a:extLst>
                  <a:ext uri="{FF2B5EF4-FFF2-40B4-BE49-F238E27FC236}">
                    <a16:creationId xmlns:a16="http://schemas.microsoft.com/office/drawing/2014/main" id="{38AE0E15-E55C-4297-889E-D674E299044F}"/>
                  </a:ext>
                </a:extLst>
              </p:cNvPr>
              <p:cNvSpPr txBox="1"/>
              <p:nvPr/>
            </p:nvSpPr>
            <p:spPr>
              <a:xfrm>
                <a:off x="5023892" y="3454355"/>
                <a:ext cx="2213488" cy="338554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Specify and classify</a:t>
                </a:r>
              </a:p>
            </p:txBody>
          </p:sp>
          <p:sp>
            <p:nvSpPr>
              <p:cNvPr id="139" name="TextBox 26">
                <a:extLst>
                  <a:ext uri="{FF2B5EF4-FFF2-40B4-BE49-F238E27FC236}">
                    <a16:creationId xmlns:a16="http://schemas.microsoft.com/office/drawing/2014/main" id="{A166DCC7-39EA-4AD6-9B7F-ADF70756C5C7}"/>
                  </a:ext>
                </a:extLst>
              </p:cNvPr>
              <p:cNvSpPr txBox="1"/>
              <p:nvPr/>
            </p:nvSpPr>
            <p:spPr>
              <a:xfrm>
                <a:off x="8569169" y="5473437"/>
                <a:ext cx="3608249" cy="338554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1600">
                    <a:solidFill>
                      <a:schemeClr val="accent4">
                        <a:lumMod val="50000"/>
                        <a:lumOff val="50000"/>
                      </a:schemeClr>
                    </a:solidFill>
                    <a:latin typeface="Arial" pitchFamily="34" charset="0"/>
                  </a:defRPr>
                </a:lvl1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Apply principles and guidelines</a:t>
                </a:r>
              </a:p>
            </p:txBody>
          </p:sp>
          <p:pic>
            <p:nvPicPr>
              <p:cNvPr id="140" name="Picture 27">
                <a:extLst>
                  <a:ext uri="{FF2B5EF4-FFF2-40B4-BE49-F238E27FC236}">
                    <a16:creationId xmlns:a16="http://schemas.microsoft.com/office/drawing/2014/main" id="{C41C2D93-99D9-48D1-80C5-BC9BC0C25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5840" y="3134779"/>
                <a:ext cx="288000" cy="296000"/>
              </a:xfrm>
              <a:prstGeom prst="rect">
                <a:avLst/>
              </a:prstGeom>
            </p:spPr>
          </p:pic>
          <p:pic>
            <p:nvPicPr>
              <p:cNvPr id="141" name="Picture 28">
                <a:extLst>
                  <a:ext uri="{FF2B5EF4-FFF2-40B4-BE49-F238E27FC236}">
                    <a16:creationId xmlns:a16="http://schemas.microsoft.com/office/drawing/2014/main" id="{6ACB9E03-19D5-4D18-80D1-4256DB436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31904" y="2846747"/>
                <a:ext cx="288000" cy="296000"/>
              </a:xfrm>
              <a:prstGeom prst="rect">
                <a:avLst/>
              </a:prstGeom>
            </p:spPr>
          </p:pic>
          <p:pic>
            <p:nvPicPr>
              <p:cNvPr id="142" name="Picture 29">
                <a:extLst>
                  <a:ext uri="{FF2B5EF4-FFF2-40B4-BE49-F238E27FC236}">
                    <a16:creationId xmlns:a16="http://schemas.microsoft.com/office/drawing/2014/main" id="{CAE8F86A-EDAF-4833-9A28-0D871B914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1917" y="2838779"/>
                <a:ext cx="288000" cy="296000"/>
              </a:xfrm>
              <a:prstGeom prst="rect">
                <a:avLst/>
              </a:prstGeom>
            </p:spPr>
          </p:pic>
          <p:pic>
            <p:nvPicPr>
              <p:cNvPr id="143" name="Picture 30">
                <a:extLst>
                  <a:ext uri="{FF2B5EF4-FFF2-40B4-BE49-F238E27FC236}">
                    <a16:creationId xmlns:a16="http://schemas.microsoft.com/office/drawing/2014/main" id="{00A5EA7C-A743-47D6-BCEB-C1D4DA59E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6112" y="3134779"/>
                <a:ext cx="288000" cy="296000"/>
              </a:xfrm>
              <a:prstGeom prst="rect">
                <a:avLst/>
              </a:prstGeom>
            </p:spPr>
          </p:pic>
          <p:pic>
            <p:nvPicPr>
              <p:cNvPr id="144" name="Picture 31">
                <a:extLst>
                  <a:ext uri="{FF2B5EF4-FFF2-40B4-BE49-F238E27FC236}">
                    <a16:creationId xmlns:a16="http://schemas.microsoft.com/office/drawing/2014/main" id="{99934E64-050E-42D3-9DB5-A41184EA9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160" y="3566827"/>
                <a:ext cx="288000" cy="296000"/>
              </a:xfrm>
              <a:prstGeom prst="rect">
                <a:avLst/>
              </a:prstGeom>
            </p:spPr>
          </p:pic>
          <p:sp>
            <p:nvSpPr>
              <p:cNvPr id="145" name="TextBox 32">
                <a:extLst>
                  <a:ext uri="{FF2B5EF4-FFF2-40B4-BE49-F238E27FC236}">
                    <a16:creationId xmlns:a16="http://schemas.microsoft.com/office/drawing/2014/main" id="{F2E16F8F-4287-4993-BBE2-4E28F2A8ADF9}"/>
                  </a:ext>
                </a:extLst>
              </p:cNvPr>
              <p:cNvSpPr txBox="1"/>
              <p:nvPr/>
            </p:nvSpPr>
            <p:spPr>
              <a:xfrm>
                <a:off x="479376" y="2636912"/>
                <a:ext cx="3223291" cy="1354217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     Determine drivers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Goals and objectives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Values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(Legal) constraints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Potential risks and rewards</a:t>
                </a:r>
              </a:p>
            </p:txBody>
          </p:sp>
          <p:sp>
            <p:nvSpPr>
              <p:cNvPr id="146" name="TextBox 33">
                <a:extLst>
                  <a:ext uri="{FF2B5EF4-FFF2-40B4-BE49-F238E27FC236}">
                    <a16:creationId xmlns:a16="http://schemas.microsoft.com/office/drawing/2014/main" id="{E1820DAC-098C-4716-9DA1-21B227152E77}"/>
                  </a:ext>
                </a:extLst>
              </p:cNvPr>
              <p:cNvSpPr txBox="1"/>
              <p:nvPr/>
            </p:nvSpPr>
            <p:spPr>
              <a:xfrm>
                <a:off x="8945246" y="2688714"/>
                <a:ext cx="3563935" cy="1323439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     Determine drivers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3359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Implementation experience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Issues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Team-specific agreements</a:t>
                </a:r>
              </a:p>
              <a:p>
                <a:pPr marL="285750" marR="0" lvl="0" indent="-28575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Technical innovation</a:t>
                </a:r>
              </a:p>
            </p:txBody>
          </p:sp>
          <p:sp>
            <p:nvSpPr>
              <p:cNvPr id="147" name="TextBox 34">
                <a:extLst>
                  <a:ext uri="{FF2B5EF4-FFF2-40B4-BE49-F238E27FC236}">
                    <a16:creationId xmlns:a16="http://schemas.microsoft.com/office/drawing/2014/main" id="{C9EE888F-420B-447A-A574-4BEFB05F49FB}"/>
                  </a:ext>
                </a:extLst>
              </p:cNvPr>
              <p:cNvSpPr txBox="1"/>
              <p:nvPr/>
            </p:nvSpPr>
            <p:spPr>
              <a:xfrm>
                <a:off x="5015880" y="2625866"/>
                <a:ext cx="1752770" cy="36933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prstTxWarp prst="textArchUp">
                  <a:avLst>
                    <a:gd name="adj" fmla="val 11278466"/>
                  </a:avLst>
                </a:prstTxWarp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COMMUNITY OF PRACTICE</a:t>
                </a:r>
              </a:p>
            </p:txBody>
          </p:sp>
          <p:sp>
            <p:nvSpPr>
              <p:cNvPr id="148" name="Arc 35">
                <a:extLst>
                  <a:ext uri="{FF2B5EF4-FFF2-40B4-BE49-F238E27FC236}">
                    <a16:creationId xmlns:a16="http://schemas.microsoft.com/office/drawing/2014/main" id="{2F7E8B45-D12A-4D73-8841-FF08D04BF9A7}"/>
                  </a:ext>
                </a:extLst>
              </p:cNvPr>
              <p:cNvSpPr/>
              <p:nvPr/>
            </p:nvSpPr>
            <p:spPr bwMode="auto">
              <a:xfrm rot="236506" flipH="1">
                <a:off x="6780526" y="2044009"/>
                <a:ext cx="2493316" cy="1445017"/>
              </a:xfrm>
              <a:prstGeom prst="arc">
                <a:avLst>
                  <a:gd name="adj1" fmla="val 16048567"/>
                  <a:gd name="adj2" fmla="val 21241772"/>
                </a:avLst>
              </a:prstGeom>
              <a:noFill/>
              <a:ln w="17145" cap="flat" cmpd="sng" algn="ctr">
                <a:solidFill>
                  <a:srgbClr val="000000">
                    <a:shade val="95000"/>
                    <a:alpha val="50000"/>
                    <a:satMod val="150000"/>
                  </a:srgbClr>
                </a:solidFill>
                <a:prstDash val="solid"/>
                <a:headEnd type="none" w="med" len="med"/>
                <a:tailEnd type="arrow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9" name="TextBox 36">
                <a:extLst>
                  <a:ext uri="{FF2B5EF4-FFF2-40B4-BE49-F238E27FC236}">
                    <a16:creationId xmlns:a16="http://schemas.microsoft.com/office/drawing/2014/main" id="{42442398-646B-44ED-811B-67AC2C9CD1EA}"/>
                  </a:ext>
                </a:extLst>
              </p:cNvPr>
              <p:cNvSpPr txBox="1"/>
              <p:nvPr/>
            </p:nvSpPr>
            <p:spPr>
              <a:xfrm>
                <a:off x="6833522" y="1706027"/>
                <a:ext cx="1938186" cy="276999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team representatives</a:t>
                </a:r>
              </a:p>
            </p:txBody>
          </p:sp>
          <p:sp>
            <p:nvSpPr>
              <p:cNvPr id="150" name="Arc 37">
                <a:extLst>
                  <a:ext uri="{FF2B5EF4-FFF2-40B4-BE49-F238E27FC236}">
                    <a16:creationId xmlns:a16="http://schemas.microsoft.com/office/drawing/2014/main" id="{F46867AB-B274-4312-80F8-5F28B74CFC21}"/>
                  </a:ext>
                </a:extLst>
              </p:cNvPr>
              <p:cNvSpPr/>
              <p:nvPr/>
            </p:nvSpPr>
            <p:spPr bwMode="auto">
              <a:xfrm rot="21363494">
                <a:off x="2278866" y="2044009"/>
                <a:ext cx="2493316" cy="1445017"/>
              </a:xfrm>
              <a:prstGeom prst="arc">
                <a:avLst>
                  <a:gd name="adj1" fmla="val 16048567"/>
                  <a:gd name="adj2" fmla="val 21309441"/>
                </a:avLst>
              </a:prstGeom>
              <a:noFill/>
              <a:ln w="17145" cap="flat" cmpd="sng" algn="ctr">
                <a:solidFill>
                  <a:srgbClr val="000000">
                    <a:shade val="95000"/>
                    <a:alpha val="50000"/>
                    <a:satMod val="150000"/>
                  </a:srgbClr>
                </a:solidFill>
                <a:prstDash val="solid"/>
                <a:headEnd type="none" w="med" len="med"/>
                <a:tailEnd type="arrow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TextBox 38">
                <a:extLst>
                  <a:ext uri="{FF2B5EF4-FFF2-40B4-BE49-F238E27FC236}">
                    <a16:creationId xmlns:a16="http://schemas.microsoft.com/office/drawing/2014/main" id="{C8B85F0E-D419-4CBF-8465-F725E7887534}"/>
                  </a:ext>
                </a:extLst>
              </p:cNvPr>
              <p:cNvSpPr txBox="1"/>
              <p:nvPr/>
            </p:nvSpPr>
            <p:spPr>
              <a:xfrm>
                <a:off x="2961870" y="1700808"/>
                <a:ext cx="1938186" cy="276999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architect representative(s)</a:t>
                </a:r>
              </a:p>
            </p:txBody>
          </p:sp>
          <p:sp>
            <p:nvSpPr>
              <p:cNvPr id="152" name="TextBox 39">
                <a:extLst>
                  <a:ext uri="{FF2B5EF4-FFF2-40B4-BE49-F238E27FC236}">
                    <a16:creationId xmlns:a16="http://schemas.microsoft.com/office/drawing/2014/main" id="{213ED90B-8BBB-4594-A59C-16291DE69980}"/>
                  </a:ext>
                </a:extLst>
              </p:cNvPr>
              <p:cNvSpPr txBox="1"/>
              <p:nvPr/>
            </p:nvSpPr>
            <p:spPr>
              <a:xfrm>
                <a:off x="5613213" y="6038352"/>
                <a:ext cx="1885630" cy="338554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Handle changes</a:t>
                </a:r>
              </a:p>
            </p:txBody>
          </p:sp>
          <p:sp>
            <p:nvSpPr>
              <p:cNvPr id="153" name="Rectangle 52">
                <a:extLst>
                  <a:ext uri="{FF2B5EF4-FFF2-40B4-BE49-F238E27FC236}">
                    <a16:creationId xmlns:a16="http://schemas.microsoft.com/office/drawing/2014/main" id="{F536BA0E-8808-4589-A37F-A58390FEA89F}"/>
                  </a:ext>
                </a:extLst>
              </p:cNvPr>
              <p:cNvSpPr/>
              <p:nvPr/>
            </p:nvSpPr>
            <p:spPr>
              <a:xfrm>
                <a:off x="5607458" y="5466710"/>
                <a:ext cx="16560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Vote and accept</a:t>
                </a:r>
              </a:p>
            </p:txBody>
          </p:sp>
          <p:sp>
            <p:nvSpPr>
              <p:cNvPr id="154" name="Oval 37">
                <a:extLst>
                  <a:ext uri="{FF2B5EF4-FFF2-40B4-BE49-F238E27FC236}">
                    <a16:creationId xmlns:a16="http://schemas.microsoft.com/office/drawing/2014/main" id="{D39531F9-E69E-473F-B193-03DEABB770F1}"/>
                  </a:ext>
                </a:extLst>
              </p:cNvPr>
              <p:cNvSpPr/>
              <p:nvPr/>
            </p:nvSpPr>
            <p:spPr bwMode="auto">
              <a:xfrm>
                <a:off x="4007768" y="4959668"/>
                <a:ext cx="767821" cy="548733"/>
              </a:xfrm>
              <a:prstGeom prst="ellipse">
                <a:avLst/>
              </a:prstGeom>
              <a:solidFill>
                <a:srgbClr val="EFF2F2"/>
              </a:soli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Guideline Set A</a:t>
                </a:r>
              </a:p>
            </p:txBody>
          </p:sp>
          <p:sp>
            <p:nvSpPr>
              <p:cNvPr id="155" name="TextBox 54">
                <a:extLst>
                  <a:ext uri="{FF2B5EF4-FFF2-40B4-BE49-F238E27FC236}">
                    <a16:creationId xmlns:a16="http://schemas.microsoft.com/office/drawing/2014/main" id="{69B877B6-A3C9-4FE6-8015-5F933837EAEA}"/>
                  </a:ext>
                </a:extLst>
              </p:cNvPr>
              <p:cNvSpPr txBox="1"/>
              <p:nvPr/>
            </p:nvSpPr>
            <p:spPr>
              <a:xfrm>
                <a:off x="1033252" y="4106689"/>
                <a:ext cx="1824381" cy="430887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use identified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drivers to</a:t>
                </a:r>
              </a:p>
            </p:txBody>
          </p:sp>
          <p:grpSp>
            <p:nvGrpSpPr>
              <p:cNvPr id="156" name="Group 2">
                <a:extLst>
                  <a:ext uri="{FF2B5EF4-FFF2-40B4-BE49-F238E27FC236}">
                    <a16:creationId xmlns:a16="http://schemas.microsoft.com/office/drawing/2014/main" id="{FEF8AA32-C568-4A79-B6CA-4922B9B57761}"/>
                  </a:ext>
                </a:extLst>
              </p:cNvPr>
              <p:cNvGrpSpPr/>
              <p:nvPr/>
            </p:nvGrpSpPr>
            <p:grpSpPr>
              <a:xfrm>
                <a:off x="4693152" y="3804542"/>
                <a:ext cx="2097095" cy="1058429"/>
                <a:chOff x="4693152" y="3804542"/>
                <a:chExt cx="2097095" cy="1058429"/>
              </a:xfrm>
            </p:grpSpPr>
            <p:grpSp>
              <p:nvGrpSpPr>
                <p:cNvPr id="218" name="Group 40">
                  <a:extLst>
                    <a:ext uri="{FF2B5EF4-FFF2-40B4-BE49-F238E27FC236}">
                      <a16:creationId xmlns:a16="http://schemas.microsoft.com/office/drawing/2014/main" id="{29267A2D-CB27-4686-B3AF-FEEC2AE35B58}"/>
                    </a:ext>
                  </a:extLst>
                </p:cNvPr>
                <p:cNvGrpSpPr/>
                <p:nvPr/>
              </p:nvGrpSpPr>
              <p:grpSpPr>
                <a:xfrm>
                  <a:off x="4693152" y="3804542"/>
                  <a:ext cx="2097095" cy="1058429"/>
                  <a:chOff x="4654889" y="3484569"/>
                  <a:chExt cx="2097095" cy="1058429"/>
                </a:xfrm>
              </p:grpSpPr>
              <p:grpSp>
                <p:nvGrpSpPr>
                  <p:cNvPr id="225" name="Group 41">
                    <a:extLst>
                      <a:ext uri="{FF2B5EF4-FFF2-40B4-BE49-F238E27FC236}">
                        <a16:creationId xmlns:a16="http://schemas.microsoft.com/office/drawing/2014/main" id="{EC38330A-7A0A-4332-9D4E-DB16BE5AF8F1}"/>
                      </a:ext>
                    </a:extLst>
                  </p:cNvPr>
                  <p:cNvGrpSpPr/>
                  <p:nvPr/>
                </p:nvGrpSpPr>
                <p:grpSpPr>
                  <a:xfrm>
                    <a:off x="5057552" y="3546386"/>
                    <a:ext cx="1694432" cy="973346"/>
                    <a:chOff x="6987310" y="5229200"/>
                    <a:chExt cx="1694432" cy="1159520"/>
                  </a:xfrm>
                </p:grpSpPr>
                <p:sp>
                  <p:nvSpPr>
                    <p:cNvPr id="229" name="Rounded Rectangle 45">
                      <a:extLst>
                        <a:ext uri="{FF2B5EF4-FFF2-40B4-BE49-F238E27FC236}">
                          <a16:creationId xmlns:a16="http://schemas.microsoft.com/office/drawing/2014/main" id="{E9A3C7F0-5DC3-4CBD-8D87-67CC762EF2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851653" y="5685115"/>
                      <a:ext cx="830089" cy="243913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Guideline</a:t>
                      </a:r>
                    </a:p>
                  </p:txBody>
                </p:sp>
                <p:sp>
                  <p:nvSpPr>
                    <p:cNvPr id="230" name="Rounded Rectangle 46">
                      <a:extLst>
                        <a:ext uri="{FF2B5EF4-FFF2-40B4-BE49-F238E27FC236}">
                          <a16:creationId xmlns:a16="http://schemas.microsoft.com/office/drawing/2014/main" id="{172657EE-FB2C-4A8F-A9B9-ADB883B8812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987310" y="5685115"/>
                      <a:ext cx="830089" cy="243913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Guideline</a:t>
                      </a:r>
                    </a:p>
                  </p:txBody>
                </p:sp>
                <p:sp>
                  <p:nvSpPr>
                    <p:cNvPr id="231" name="Rounded Rectangle 47">
                      <a:extLst>
                        <a:ext uri="{FF2B5EF4-FFF2-40B4-BE49-F238E27FC236}">
                          <a16:creationId xmlns:a16="http://schemas.microsoft.com/office/drawing/2014/main" id="{538EDF3B-23FA-418C-8D9B-0BF151ABD8F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421399" y="6129559"/>
                      <a:ext cx="396000" cy="259155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KPI</a:t>
                      </a:r>
                    </a:p>
                  </p:txBody>
                </p:sp>
                <p:sp>
                  <p:nvSpPr>
                    <p:cNvPr id="232" name="Rounded Rectangle 48">
                      <a:extLst>
                        <a:ext uri="{FF2B5EF4-FFF2-40B4-BE49-F238E27FC236}">
                          <a16:creationId xmlns:a16="http://schemas.microsoft.com/office/drawing/2014/main" id="{7E4BCFC0-AC80-4BC8-BB61-B9E111B635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987310" y="6126122"/>
                      <a:ext cx="396000" cy="262598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KPI</a:t>
                      </a:r>
                    </a:p>
                  </p:txBody>
                </p:sp>
                <p:sp>
                  <p:nvSpPr>
                    <p:cNvPr id="233" name="Rounded Rectangle 49">
                      <a:extLst>
                        <a:ext uri="{FF2B5EF4-FFF2-40B4-BE49-F238E27FC236}">
                          <a16:creationId xmlns:a16="http://schemas.microsoft.com/office/drawing/2014/main" id="{84818F9C-38B9-41EE-B0C7-3B6363D9B2B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987310" y="5229200"/>
                      <a:ext cx="1694432" cy="240569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Principle</a:t>
                      </a:r>
                    </a:p>
                  </p:txBody>
                </p:sp>
                <p:sp>
                  <p:nvSpPr>
                    <p:cNvPr id="234" name="Rounded Rectangle 50">
                      <a:extLst>
                        <a:ext uri="{FF2B5EF4-FFF2-40B4-BE49-F238E27FC236}">
                          <a16:creationId xmlns:a16="http://schemas.microsoft.com/office/drawing/2014/main" id="{8C74A200-EF6A-4510-8E06-DE90591B92C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85742" y="6139027"/>
                      <a:ext cx="396000" cy="249689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KPI</a:t>
                      </a:r>
                    </a:p>
                  </p:txBody>
                </p:sp>
                <p:sp>
                  <p:nvSpPr>
                    <p:cNvPr id="235" name="Rounded Rectangle 51">
                      <a:extLst>
                        <a:ext uri="{FF2B5EF4-FFF2-40B4-BE49-F238E27FC236}">
                          <a16:creationId xmlns:a16="http://schemas.microsoft.com/office/drawing/2014/main" id="{B97FEBD3-7A0A-4915-87FB-8D72B8290E7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851653" y="6135583"/>
                      <a:ext cx="396000" cy="253133"/>
                    </a:xfrm>
                    <a:prstGeom prst="roundRect">
                      <a:avLst/>
                    </a:prstGeom>
                    <a:solidFill>
                      <a:srgbClr val="EFF2F2"/>
                    </a:solidFill>
                    <a:ln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itchFamily="34" charset="0"/>
                        </a:rPr>
                        <a:t>KPI</a:t>
                      </a:r>
                    </a:p>
                  </p:txBody>
                </p:sp>
              </p:grpSp>
              <p:sp>
                <p:nvSpPr>
                  <p:cNvPr id="226" name="TextBox 42">
                    <a:extLst>
                      <a:ext uri="{FF2B5EF4-FFF2-40B4-BE49-F238E27FC236}">
                        <a16:creationId xmlns:a16="http://schemas.microsoft.com/office/drawing/2014/main" id="{715AC64F-7C6B-4AB0-8493-A6802ECEBE1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1379" y="3484569"/>
                    <a:ext cx="470525" cy="276999"/>
                  </a:xfrm>
                  <a:prstGeom prst="rect">
                    <a:avLst/>
                  </a:prstGeom>
                  <a:noFill/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27" name="TextBox 43">
                    <a:extLst>
                      <a:ext uri="{FF2B5EF4-FFF2-40B4-BE49-F238E27FC236}">
                        <a16:creationId xmlns:a16="http://schemas.microsoft.com/office/drawing/2014/main" id="{6CBF51AE-3C59-43A8-9F07-8FE15A072CE4}"/>
                      </a:ext>
                    </a:extLst>
                  </p:cNvPr>
                  <p:cNvSpPr txBox="1"/>
                  <p:nvPr/>
                </p:nvSpPr>
                <p:spPr>
                  <a:xfrm>
                    <a:off x="4655840" y="3905959"/>
                    <a:ext cx="470525" cy="276999"/>
                  </a:xfrm>
                  <a:prstGeom prst="rect">
                    <a:avLst/>
                  </a:prstGeom>
                  <a:noFill/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1..n</a:t>
                    </a:r>
                  </a:p>
                </p:txBody>
              </p:sp>
              <p:sp>
                <p:nvSpPr>
                  <p:cNvPr id="228" name="TextBox 44">
                    <a:extLst>
                      <a:ext uri="{FF2B5EF4-FFF2-40B4-BE49-F238E27FC236}">
                        <a16:creationId xmlns:a16="http://schemas.microsoft.com/office/drawing/2014/main" id="{08949BC7-5700-4037-8C99-7538A80A64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54889" y="4265999"/>
                    <a:ext cx="470525" cy="276999"/>
                  </a:xfrm>
                  <a:prstGeom prst="rect">
                    <a:avLst/>
                  </a:prstGeom>
                  <a:noFill/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1..n</a:t>
                    </a:r>
                  </a:p>
                </p:txBody>
              </p:sp>
            </p:grpSp>
            <p:cxnSp>
              <p:nvCxnSpPr>
                <p:cNvPr id="219" name="Elbow Connector 55">
                  <a:extLst>
                    <a:ext uri="{FF2B5EF4-FFF2-40B4-BE49-F238E27FC236}">
                      <a16:creationId xmlns:a16="http://schemas.microsoft.com/office/drawing/2014/main" id="{D50F285E-81AF-49FB-9A48-D1FB9F00F20F}"/>
                    </a:ext>
                  </a:extLst>
                </p:cNvPr>
                <p:cNvCxnSpPr>
                  <a:stCxn id="233" idx="2"/>
                  <a:endCxn id="229" idx="0"/>
                </p:cNvCxnSpPr>
                <p:nvPr/>
              </p:nvCxnSpPr>
              <p:spPr bwMode="auto">
                <a:xfrm rot="16200000" flipH="1">
                  <a:off x="6068732" y="3942601"/>
                  <a:ext cx="180770" cy="432172"/>
                </a:xfrm>
                <a:prstGeom prst="bentConnector3">
                  <a:avLst/>
                </a:prstGeom>
                <a:noFill/>
                <a:ln w="17145" cap="flat" cmpd="sng" algn="ctr">
                  <a:solidFill>
                    <a:srgbClr val="000000">
                      <a:shade val="95000"/>
                      <a:alpha val="50000"/>
                      <a:satMod val="150000"/>
                    </a:srgbClr>
                  </a:solidFill>
                  <a:prstDash val="solid"/>
                  <a:headEnd type="none" w="med" len="med"/>
                  <a:tailEnd type="none" w="med" len="sm"/>
                </a:ln>
                <a:effectLst/>
              </p:spPr>
            </p:cxnSp>
            <p:cxnSp>
              <p:nvCxnSpPr>
                <p:cNvPr id="220" name="Elbow Connector 56">
                  <a:extLst>
                    <a:ext uri="{FF2B5EF4-FFF2-40B4-BE49-F238E27FC236}">
                      <a16:creationId xmlns:a16="http://schemas.microsoft.com/office/drawing/2014/main" id="{643167E8-115D-4468-97E5-322887422B7E}"/>
                    </a:ext>
                  </a:extLst>
                </p:cNvPr>
                <p:cNvCxnSpPr>
                  <a:stCxn id="233" idx="2"/>
                  <a:endCxn id="230" idx="0"/>
                </p:cNvCxnSpPr>
                <p:nvPr/>
              </p:nvCxnSpPr>
              <p:spPr bwMode="auto">
                <a:xfrm rot="5400000">
                  <a:off x="5636561" y="3942602"/>
                  <a:ext cx="180770" cy="432171"/>
                </a:xfrm>
                <a:prstGeom prst="bentConnector3">
                  <a:avLst/>
                </a:prstGeom>
                <a:noFill/>
                <a:ln w="17145" cap="flat" cmpd="sng" algn="ctr">
                  <a:solidFill>
                    <a:srgbClr val="000000">
                      <a:shade val="95000"/>
                      <a:alpha val="50000"/>
                      <a:satMod val="150000"/>
                    </a:srgbClr>
                  </a:solidFill>
                  <a:prstDash val="solid"/>
                  <a:headEnd type="none" w="med" len="med"/>
                  <a:tailEnd type="none" w="med" len="sm"/>
                </a:ln>
                <a:effectLst/>
              </p:spPr>
            </p:cxnSp>
            <p:cxnSp>
              <p:nvCxnSpPr>
                <p:cNvPr id="221" name="Elbow Connector 57">
                  <a:extLst>
                    <a:ext uri="{FF2B5EF4-FFF2-40B4-BE49-F238E27FC236}">
                      <a16:creationId xmlns:a16="http://schemas.microsoft.com/office/drawing/2014/main" id="{53D1DDC2-B379-41AF-A2A9-A20CCA2257A1}"/>
                    </a:ext>
                  </a:extLst>
                </p:cNvPr>
                <p:cNvCxnSpPr>
                  <a:stCxn id="230" idx="2"/>
                  <a:endCxn id="232" idx="0"/>
                </p:cNvCxnSpPr>
                <p:nvPr/>
              </p:nvCxnSpPr>
              <p:spPr bwMode="auto">
                <a:xfrm rot="5400000">
                  <a:off x="5319614" y="4428024"/>
                  <a:ext cx="165448" cy="217045"/>
                </a:xfrm>
                <a:prstGeom prst="bentConnector3">
                  <a:avLst/>
                </a:prstGeom>
                <a:noFill/>
                <a:ln w="17145" cap="flat" cmpd="sng" algn="ctr">
                  <a:solidFill>
                    <a:srgbClr val="000000">
                      <a:shade val="95000"/>
                      <a:alpha val="50000"/>
                      <a:satMod val="150000"/>
                    </a:srgbClr>
                  </a:solidFill>
                  <a:prstDash val="solid"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2" name="Elbow Connector 58">
                  <a:extLst>
                    <a:ext uri="{FF2B5EF4-FFF2-40B4-BE49-F238E27FC236}">
                      <a16:creationId xmlns:a16="http://schemas.microsoft.com/office/drawing/2014/main" id="{CAC6D25F-DE9C-423E-85B5-44CDFFA16B8D}"/>
                    </a:ext>
                  </a:extLst>
                </p:cNvPr>
                <p:cNvCxnSpPr>
                  <a:stCxn id="230" idx="2"/>
                  <a:endCxn id="231" idx="0"/>
                </p:cNvCxnSpPr>
                <p:nvPr/>
              </p:nvCxnSpPr>
              <p:spPr bwMode="auto">
                <a:xfrm rot="16200000" flipH="1">
                  <a:off x="5535216" y="4429466"/>
                  <a:ext cx="168333" cy="217044"/>
                </a:xfrm>
                <a:prstGeom prst="bentConnector3">
                  <a:avLst/>
                </a:prstGeom>
                <a:noFill/>
                <a:ln w="17145" cap="flat" cmpd="sng" algn="ctr">
                  <a:solidFill>
                    <a:srgbClr val="000000">
                      <a:shade val="95000"/>
                      <a:alpha val="50000"/>
                      <a:satMod val="150000"/>
                    </a:srgbClr>
                  </a:solidFill>
                  <a:prstDash val="solid"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3" name="Elbow Connector 59">
                  <a:extLst>
                    <a:ext uri="{FF2B5EF4-FFF2-40B4-BE49-F238E27FC236}">
                      <a16:creationId xmlns:a16="http://schemas.microsoft.com/office/drawing/2014/main" id="{509DC3FB-4A8D-46A6-B3F6-76D9AE556DB2}"/>
                    </a:ext>
                  </a:extLst>
                </p:cNvPr>
                <p:cNvCxnSpPr>
                  <a:stCxn id="229" idx="2"/>
                  <a:endCxn id="235" idx="0"/>
                </p:cNvCxnSpPr>
                <p:nvPr/>
              </p:nvCxnSpPr>
              <p:spPr bwMode="auto">
                <a:xfrm rot="5400000">
                  <a:off x="6179986" y="4431995"/>
                  <a:ext cx="173390" cy="217045"/>
                </a:xfrm>
                <a:prstGeom prst="bentConnector3">
                  <a:avLst/>
                </a:prstGeom>
                <a:noFill/>
                <a:ln w="17145" cap="flat" cmpd="sng" algn="ctr">
                  <a:solidFill>
                    <a:srgbClr val="000000">
                      <a:shade val="95000"/>
                      <a:alpha val="50000"/>
                      <a:satMod val="150000"/>
                    </a:srgbClr>
                  </a:solidFill>
                  <a:prstDash val="solid"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4" name="Elbow Connector 60">
                  <a:extLst>
                    <a:ext uri="{FF2B5EF4-FFF2-40B4-BE49-F238E27FC236}">
                      <a16:creationId xmlns:a16="http://schemas.microsoft.com/office/drawing/2014/main" id="{C2A7CE48-4222-42A8-9811-7B333B7C2468}"/>
                    </a:ext>
                  </a:extLst>
                </p:cNvPr>
                <p:cNvCxnSpPr>
                  <a:stCxn id="229" idx="2"/>
                  <a:endCxn id="234" idx="0"/>
                </p:cNvCxnSpPr>
                <p:nvPr/>
              </p:nvCxnSpPr>
              <p:spPr bwMode="auto">
                <a:xfrm rot="16200000" flipH="1">
                  <a:off x="6395585" y="4433440"/>
                  <a:ext cx="176281" cy="217044"/>
                </a:xfrm>
                <a:prstGeom prst="bentConnector3">
                  <a:avLst/>
                </a:prstGeom>
                <a:noFill/>
                <a:ln w="17145" cap="flat" cmpd="sng" algn="ctr">
                  <a:solidFill>
                    <a:srgbClr val="000000">
                      <a:shade val="95000"/>
                      <a:alpha val="50000"/>
                      <a:satMod val="150000"/>
                    </a:srgbClr>
                  </a:solidFill>
                  <a:prstDash val="solid"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57" name="Oval 40">
                <a:extLst>
                  <a:ext uri="{FF2B5EF4-FFF2-40B4-BE49-F238E27FC236}">
                    <a16:creationId xmlns:a16="http://schemas.microsoft.com/office/drawing/2014/main" id="{19DC9AE1-EC9F-484D-8FC9-5A9CA0FCE376}"/>
                  </a:ext>
                </a:extLst>
              </p:cNvPr>
              <p:cNvSpPr/>
              <p:nvPr/>
            </p:nvSpPr>
            <p:spPr bwMode="auto">
              <a:xfrm>
                <a:off x="4418277" y="5285204"/>
                <a:ext cx="767821" cy="548733"/>
              </a:xfrm>
              <a:prstGeom prst="ellipse">
                <a:avLst/>
              </a:prstGeom>
              <a:solidFill>
                <a:srgbClr val="EFF2F2"/>
              </a:soli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Guideline Set C</a:t>
                </a:r>
              </a:p>
            </p:txBody>
          </p:sp>
          <p:grpSp>
            <p:nvGrpSpPr>
              <p:cNvPr id="158" name="Group 62">
                <a:extLst>
                  <a:ext uri="{FF2B5EF4-FFF2-40B4-BE49-F238E27FC236}">
                    <a16:creationId xmlns:a16="http://schemas.microsoft.com/office/drawing/2014/main" id="{4DF3024B-22CF-4B77-B335-FB2C730E3317}"/>
                  </a:ext>
                </a:extLst>
              </p:cNvPr>
              <p:cNvGrpSpPr/>
              <p:nvPr/>
            </p:nvGrpSpPr>
            <p:grpSpPr>
              <a:xfrm>
                <a:off x="4727848" y="5727067"/>
                <a:ext cx="616769" cy="788198"/>
                <a:chOff x="4943872" y="4801042"/>
                <a:chExt cx="616769" cy="788198"/>
              </a:xfrm>
            </p:grpSpPr>
            <p:sp>
              <p:nvSpPr>
                <p:cNvPr id="216" name="Circular Arrow 63">
                  <a:extLst>
                    <a:ext uri="{FF2B5EF4-FFF2-40B4-BE49-F238E27FC236}">
                      <a16:creationId xmlns:a16="http://schemas.microsoft.com/office/drawing/2014/main" id="{FF16CE6B-A3B2-4D8E-99B1-4738BD314C7C}"/>
                    </a:ext>
                  </a:extLst>
                </p:cNvPr>
                <p:cNvSpPr/>
                <p:nvPr/>
              </p:nvSpPr>
              <p:spPr bwMode="auto">
                <a:xfrm>
                  <a:off x="4943872" y="4890401"/>
                  <a:ext cx="613250" cy="698839"/>
                </a:xfrm>
                <a:prstGeom prst="circularArrow">
                  <a:avLst>
                    <a:gd name="adj1" fmla="val 0"/>
                    <a:gd name="adj2" fmla="val 1254364"/>
                    <a:gd name="adj3" fmla="val 19652573"/>
                    <a:gd name="adj4" fmla="val 10799997"/>
                    <a:gd name="adj5" fmla="val 9607"/>
                  </a:avLst>
                </a:prstGeom>
                <a:solidFill>
                  <a:srgbClr val="DAD7CB">
                    <a:tint val="65000"/>
                  </a:srgbClr>
                </a:solidFill>
                <a:ln w="9525" cap="flat" cmpd="sng" algn="ctr">
                  <a:solidFill>
                    <a:srgbClr val="DAD7CB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17" name="Circular Arrow 64">
                  <a:extLst>
                    <a:ext uri="{FF2B5EF4-FFF2-40B4-BE49-F238E27FC236}">
                      <a16:creationId xmlns:a16="http://schemas.microsoft.com/office/drawing/2014/main" id="{0E8B1696-AA4D-488B-B1AB-504ADB728B1F}"/>
                    </a:ext>
                  </a:extLst>
                </p:cNvPr>
                <p:cNvSpPr/>
                <p:nvPr/>
              </p:nvSpPr>
              <p:spPr bwMode="auto">
                <a:xfrm rot="10281798">
                  <a:off x="4947391" y="4801042"/>
                  <a:ext cx="613250" cy="746383"/>
                </a:xfrm>
                <a:prstGeom prst="circularArrow">
                  <a:avLst>
                    <a:gd name="adj1" fmla="val 0"/>
                    <a:gd name="adj2" fmla="val 1254364"/>
                    <a:gd name="adj3" fmla="val 19652573"/>
                    <a:gd name="adj4" fmla="val 11864222"/>
                    <a:gd name="adj5" fmla="val 9607"/>
                  </a:avLst>
                </a:prstGeom>
                <a:solidFill>
                  <a:srgbClr val="DAD7CB">
                    <a:tint val="65000"/>
                  </a:srgbClr>
                </a:solidFill>
                <a:ln w="9525" cap="flat" cmpd="sng" algn="ctr">
                  <a:solidFill>
                    <a:srgbClr val="DAD7CB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65">
                <a:extLst>
                  <a:ext uri="{FF2B5EF4-FFF2-40B4-BE49-F238E27FC236}">
                    <a16:creationId xmlns:a16="http://schemas.microsoft.com/office/drawing/2014/main" id="{5D84ABD2-2032-4934-9784-9E95038E7766}"/>
                  </a:ext>
                </a:extLst>
              </p:cNvPr>
              <p:cNvSpPr txBox="1"/>
              <p:nvPr/>
            </p:nvSpPr>
            <p:spPr>
              <a:xfrm>
                <a:off x="2755286" y="4900473"/>
                <a:ext cx="1338947" cy="430887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suggest candidates</a:t>
                </a:r>
              </a:p>
            </p:txBody>
          </p:sp>
          <p:grpSp>
            <p:nvGrpSpPr>
              <p:cNvPr id="160" name="Group 66">
                <a:extLst>
                  <a:ext uri="{FF2B5EF4-FFF2-40B4-BE49-F238E27FC236}">
                    <a16:creationId xmlns:a16="http://schemas.microsoft.com/office/drawing/2014/main" id="{B32B17C9-DB6D-4978-ABAA-934B983BD068}"/>
                  </a:ext>
                </a:extLst>
              </p:cNvPr>
              <p:cNvGrpSpPr/>
              <p:nvPr/>
            </p:nvGrpSpPr>
            <p:grpSpPr>
              <a:xfrm>
                <a:off x="472478" y="2642701"/>
                <a:ext cx="360040" cy="338554"/>
                <a:chOff x="472478" y="2210653"/>
                <a:chExt cx="360040" cy="338554"/>
              </a:xfrm>
            </p:grpSpPr>
            <p:sp>
              <p:nvSpPr>
                <p:cNvPr id="214" name="Oval 98">
                  <a:extLst>
                    <a:ext uri="{FF2B5EF4-FFF2-40B4-BE49-F238E27FC236}">
                      <a16:creationId xmlns:a16="http://schemas.microsoft.com/office/drawing/2014/main" id="{F3EADDC4-314C-4DE6-BAA2-14534A9DCDA9}"/>
                    </a:ext>
                  </a:extLst>
                </p:cNvPr>
                <p:cNvSpPr/>
                <p:nvPr/>
              </p:nvSpPr>
              <p:spPr bwMode="auto">
                <a:xfrm>
                  <a:off x="542066" y="2273478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15" name="TextBox 68">
                  <a:extLst>
                    <a:ext uri="{FF2B5EF4-FFF2-40B4-BE49-F238E27FC236}">
                      <a16:creationId xmlns:a16="http://schemas.microsoft.com/office/drawing/2014/main" id="{238ED7BF-58D6-4768-8BED-8339FEDBF595}"/>
                    </a:ext>
                  </a:extLst>
                </p:cNvPr>
                <p:cNvSpPr txBox="1"/>
                <p:nvPr/>
              </p:nvSpPr>
              <p:spPr>
                <a:xfrm>
                  <a:off x="472478" y="2210653"/>
                  <a:ext cx="360040" cy="338554"/>
                </a:xfrm>
                <a:prstGeom prst="rect">
                  <a:avLst/>
                </a:prstGeom>
                <a:noFill/>
                <a:ln w="1079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61" name="Group 69">
                <a:extLst>
                  <a:ext uri="{FF2B5EF4-FFF2-40B4-BE49-F238E27FC236}">
                    <a16:creationId xmlns:a16="http://schemas.microsoft.com/office/drawing/2014/main" id="{50BDC986-F826-4CBE-ACAF-468807A37EB1}"/>
                  </a:ext>
                </a:extLst>
              </p:cNvPr>
              <p:cNvGrpSpPr/>
              <p:nvPr/>
            </p:nvGrpSpPr>
            <p:grpSpPr>
              <a:xfrm>
                <a:off x="8930358" y="2677470"/>
                <a:ext cx="360040" cy="338554"/>
                <a:chOff x="9074374" y="2210653"/>
                <a:chExt cx="360040" cy="338554"/>
              </a:xfrm>
            </p:grpSpPr>
            <p:sp>
              <p:nvSpPr>
                <p:cNvPr id="212" name="Oval 96">
                  <a:extLst>
                    <a:ext uri="{FF2B5EF4-FFF2-40B4-BE49-F238E27FC236}">
                      <a16:creationId xmlns:a16="http://schemas.microsoft.com/office/drawing/2014/main" id="{DC637A4C-2C96-4D22-811E-4E60ABEEA5B8}"/>
                    </a:ext>
                  </a:extLst>
                </p:cNvPr>
                <p:cNvSpPr/>
                <p:nvPr/>
              </p:nvSpPr>
              <p:spPr bwMode="auto">
                <a:xfrm>
                  <a:off x="9143962" y="2273478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13" name="TextBox 71">
                  <a:extLst>
                    <a:ext uri="{FF2B5EF4-FFF2-40B4-BE49-F238E27FC236}">
                      <a16:creationId xmlns:a16="http://schemas.microsoft.com/office/drawing/2014/main" id="{56F880AF-3176-407B-8726-CEF8C918D6B0}"/>
                    </a:ext>
                  </a:extLst>
                </p:cNvPr>
                <p:cNvSpPr txBox="1"/>
                <p:nvPr/>
              </p:nvSpPr>
              <p:spPr>
                <a:xfrm>
                  <a:off x="9074374" y="2210653"/>
                  <a:ext cx="360040" cy="338554"/>
                </a:xfrm>
                <a:prstGeom prst="rect">
                  <a:avLst/>
                </a:prstGeom>
                <a:noFill/>
                <a:ln w="1079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62" name="Group 72">
                <a:extLst>
                  <a:ext uri="{FF2B5EF4-FFF2-40B4-BE49-F238E27FC236}">
                    <a16:creationId xmlns:a16="http://schemas.microsoft.com/office/drawing/2014/main" id="{AA093557-4930-48E5-B9FB-F16673439D4D}"/>
                  </a:ext>
                </a:extLst>
              </p:cNvPr>
              <p:cNvGrpSpPr/>
              <p:nvPr/>
            </p:nvGrpSpPr>
            <p:grpSpPr>
              <a:xfrm>
                <a:off x="465585" y="4653136"/>
                <a:ext cx="384335" cy="338554"/>
                <a:chOff x="671105" y="4463854"/>
                <a:chExt cx="384335" cy="338554"/>
              </a:xfrm>
            </p:grpSpPr>
            <p:sp>
              <p:nvSpPr>
                <p:cNvPr id="210" name="Oval 94">
                  <a:extLst>
                    <a:ext uri="{FF2B5EF4-FFF2-40B4-BE49-F238E27FC236}">
                      <a16:creationId xmlns:a16="http://schemas.microsoft.com/office/drawing/2014/main" id="{A3CA01E5-4769-442B-9A6F-98E19013D82C}"/>
                    </a:ext>
                  </a:extLst>
                </p:cNvPr>
                <p:cNvSpPr/>
                <p:nvPr/>
              </p:nvSpPr>
              <p:spPr bwMode="auto">
                <a:xfrm>
                  <a:off x="746453" y="4526679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11" name="TextBox 74">
                  <a:extLst>
                    <a:ext uri="{FF2B5EF4-FFF2-40B4-BE49-F238E27FC236}">
                      <a16:creationId xmlns:a16="http://schemas.microsoft.com/office/drawing/2014/main" id="{9D6966C2-188C-47DF-A9AE-5F69457B2FAD}"/>
                    </a:ext>
                  </a:extLst>
                </p:cNvPr>
                <p:cNvSpPr txBox="1"/>
                <p:nvPr/>
              </p:nvSpPr>
              <p:spPr>
                <a:xfrm>
                  <a:off x="671105" y="4463854"/>
                  <a:ext cx="384335" cy="338554"/>
                </a:xfrm>
                <a:prstGeom prst="rect">
                  <a:avLst/>
                </a:prstGeom>
                <a:noFill/>
                <a:ln w="1079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63" name="Group 75">
                <a:extLst>
                  <a:ext uri="{FF2B5EF4-FFF2-40B4-BE49-F238E27FC236}">
                    <a16:creationId xmlns:a16="http://schemas.microsoft.com/office/drawing/2014/main" id="{A5A714C7-0A31-4A8A-A4F4-8545EA804C06}"/>
                  </a:ext>
                </a:extLst>
              </p:cNvPr>
              <p:cNvGrpSpPr/>
              <p:nvPr/>
            </p:nvGrpSpPr>
            <p:grpSpPr>
              <a:xfrm>
                <a:off x="8930358" y="4653136"/>
                <a:ext cx="384335" cy="338554"/>
                <a:chOff x="7995588" y="4487967"/>
                <a:chExt cx="384335" cy="338554"/>
              </a:xfrm>
            </p:grpSpPr>
            <p:sp>
              <p:nvSpPr>
                <p:cNvPr id="208" name="Oval 92">
                  <a:extLst>
                    <a:ext uri="{FF2B5EF4-FFF2-40B4-BE49-F238E27FC236}">
                      <a16:creationId xmlns:a16="http://schemas.microsoft.com/office/drawing/2014/main" id="{6E93D808-60EE-4B4E-9676-B0A1A639BB74}"/>
                    </a:ext>
                  </a:extLst>
                </p:cNvPr>
                <p:cNvSpPr/>
                <p:nvPr/>
              </p:nvSpPr>
              <p:spPr bwMode="auto">
                <a:xfrm>
                  <a:off x="8070936" y="4550792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9" name="TextBox 77">
                  <a:extLst>
                    <a:ext uri="{FF2B5EF4-FFF2-40B4-BE49-F238E27FC236}">
                      <a16:creationId xmlns:a16="http://schemas.microsoft.com/office/drawing/2014/main" id="{C46727D5-B954-465C-A475-8712C0721C6F}"/>
                    </a:ext>
                  </a:extLst>
                </p:cNvPr>
                <p:cNvSpPr txBox="1"/>
                <p:nvPr/>
              </p:nvSpPr>
              <p:spPr>
                <a:xfrm>
                  <a:off x="7995588" y="4487967"/>
                  <a:ext cx="384335" cy="338554"/>
                </a:xfrm>
                <a:prstGeom prst="rect">
                  <a:avLst/>
                </a:prstGeom>
                <a:noFill/>
                <a:ln w="1079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64" name="Group 78">
                <a:extLst>
                  <a:ext uri="{FF2B5EF4-FFF2-40B4-BE49-F238E27FC236}">
                    <a16:creationId xmlns:a16="http://schemas.microsoft.com/office/drawing/2014/main" id="{EEAD4126-1858-40A2-B912-16F06974CA25}"/>
                  </a:ext>
                </a:extLst>
              </p:cNvPr>
              <p:cNvGrpSpPr/>
              <p:nvPr/>
            </p:nvGrpSpPr>
            <p:grpSpPr>
              <a:xfrm>
                <a:off x="4736786" y="3450486"/>
                <a:ext cx="384335" cy="338554"/>
                <a:chOff x="4736786" y="3005186"/>
                <a:chExt cx="384335" cy="338554"/>
              </a:xfrm>
            </p:grpSpPr>
            <p:sp>
              <p:nvSpPr>
                <p:cNvPr id="206" name="Oval 90">
                  <a:extLst>
                    <a:ext uri="{FF2B5EF4-FFF2-40B4-BE49-F238E27FC236}">
                      <a16:creationId xmlns:a16="http://schemas.microsoft.com/office/drawing/2014/main" id="{7ACCF161-EC34-46B6-A1DB-ABD9645435B4}"/>
                    </a:ext>
                  </a:extLst>
                </p:cNvPr>
                <p:cNvSpPr/>
                <p:nvPr/>
              </p:nvSpPr>
              <p:spPr bwMode="auto">
                <a:xfrm>
                  <a:off x="4812134" y="3068011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7" name="TextBox 80">
                  <a:extLst>
                    <a:ext uri="{FF2B5EF4-FFF2-40B4-BE49-F238E27FC236}">
                      <a16:creationId xmlns:a16="http://schemas.microsoft.com/office/drawing/2014/main" id="{F4DCC97B-AFF4-447F-AA00-D0004ABC3670}"/>
                    </a:ext>
                  </a:extLst>
                </p:cNvPr>
                <p:cNvSpPr txBox="1"/>
                <p:nvPr/>
              </p:nvSpPr>
              <p:spPr>
                <a:xfrm>
                  <a:off x="4736786" y="3005186"/>
                  <a:ext cx="384335" cy="338554"/>
                </a:xfrm>
                <a:prstGeom prst="rect">
                  <a:avLst/>
                </a:prstGeom>
                <a:noFill/>
                <a:ln w="10795" cap="flat" cmpd="sng" algn="ctr">
                  <a:noFill/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65" name="Group 81">
                <a:extLst>
                  <a:ext uri="{FF2B5EF4-FFF2-40B4-BE49-F238E27FC236}">
                    <a16:creationId xmlns:a16="http://schemas.microsoft.com/office/drawing/2014/main" id="{3FA86395-0A64-4111-AA18-07940AACB138}"/>
                  </a:ext>
                </a:extLst>
              </p:cNvPr>
              <p:cNvGrpSpPr/>
              <p:nvPr/>
            </p:nvGrpSpPr>
            <p:grpSpPr>
              <a:xfrm>
                <a:off x="5337736" y="5466710"/>
                <a:ext cx="384335" cy="338554"/>
                <a:chOff x="5337736" y="4877108"/>
                <a:chExt cx="384335" cy="338554"/>
              </a:xfrm>
            </p:grpSpPr>
            <p:sp>
              <p:nvSpPr>
                <p:cNvPr id="204" name="Oval 88">
                  <a:extLst>
                    <a:ext uri="{FF2B5EF4-FFF2-40B4-BE49-F238E27FC236}">
                      <a16:creationId xmlns:a16="http://schemas.microsoft.com/office/drawing/2014/main" id="{9F17CC02-3862-4BD7-B0A4-4D65C220232F}"/>
                    </a:ext>
                  </a:extLst>
                </p:cNvPr>
                <p:cNvSpPr/>
                <p:nvPr/>
              </p:nvSpPr>
              <p:spPr bwMode="auto">
                <a:xfrm>
                  <a:off x="5413084" y="4931985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5" name="TextBox 83">
                  <a:extLst>
                    <a:ext uri="{FF2B5EF4-FFF2-40B4-BE49-F238E27FC236}">
                      <a16:creationId xmlns:a16="http://schemas.microsoft.com/office/drawing/2014/main" id="{418D8918-C7E7-4077-895B-9DC0D6CC69F0}"/>
                    </a:ext>
                  </a:extLst>
                </p:cNvPr>
                <p:cNvSpPr txBox="1"/>
                <p:nvPr/>
              </p:nvSpPr>
              <p:spPr>
                <a:xfrm>
                  <a:off x="5337736" y="4877108"/>
                  <a:ext cx="384335" cy="338554"/>
                </a:xfrm>
                <a:prstGeom prst="rect">
                  <a:avLst/>
                </a:prstGeom>
                <a:noFill/>
                <a:ln w="10795" cap="flat" cmpd="sng" algn="ctr">
                  <a:noFill/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66" name="Group 84">
                <a:extLst>
                  <a:ext uri="{FF2B5EF4-FFF2-40B4-BE49-F238E27FC236}">
                    <a16:creationId xmlns:a16="http://schemas.microsoft.com/office/drawing/2014/main" id="{5B1B44FE-FDFD-48D2-A3DB-4CC0911C3070}"/>
                  </a:ext>
                </a:extLst>
              </p:cNvPr>
              <p:cNvGrpSpPr/>
              <p:nvPr/>
            </p:nvGrpSpPr>
            <p:grpSpPr>
              <a:xfrm>
                <a:off x="8263963" y="5472016"/>
                <a:ext cx="384335" cy="338554"/>
                <a:chOff x="8231981" y="5488073"/>
                <a:chExt cx="384335" cy="338554"/>
              </a:xfrm>
            </p:grpSpPr>
            <p:sp>
              <p:nvSpPr>
                <p:cNvPr id="202" name="Oval 86">
                  <a:extLst>
                    <a:ext uri="{FF2B5EF4-FFF2-40B4-BE49-F238E27FC236}">
                      <a16:creationId xmlns:a16="http://schemas.microsoft.com/office/drawing/2014/main" id="{175A041E-201B-4168-A22F-D294241D2CCE}"/>
                    </a:ext>
                  </a:extLst>
                </p:cNvPr>
                <p:cNvSpPr/>
                <p:nvPr/>
              </p:nvSpPr>
              <p:spPr bwMode="auto">
                <a:xfrm>
                  <a:off x="8307329" y="5551125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3" name="TextBox 86">
                  <a:extLst>
                    <a:ext uri="{FF2B5EF4-FFF2-40B4-BE49-F238E27FC236}">
                      <a16:creationId xmlns:a16="http://schemas.microsoft.com/office/drawing/2014/main" id="{3A82A323-EC46-4F60-852D-631A1B8FE6BA}"/>
                    </a:ext>
                  </a:extLst>
                </p:cNvPr>
                <p:cNvSpPr txBox="1"/>
                <p:nvPr/>
              </p:nvSpPr>
              <p:spPr>
                <a:xfrm>
                  <a:off x="8231981" y="5488073"/>
                  <a:ext cx="384335" cy="338554"/>
                </a:xfrm>
                <a:prstGeom prst="rect">
                  <a:avLst/>
                </a:prstGeom>
                <a:noFill/>
                <a:ln w="1079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67" name="Group 90">
                <a:extLst>
                  <a:ext uri="{FF2B5EF4-FFF2-40B4-BE49-F238E27FC236}">
                    <a16:creationId xmlns:a16="http://schemas.microsoft.com/office/drawing/2014/main" id="{16F1CBD3-5797-4B0D-BF89-3615C7E73384}"/>
                  </a:ext>
                </a:extLst>
              </p:cNvPr>
              <p:cNvGrpSpPr/>
              <p:nvPr/>
            </p:nvGrpSpPr>
            <p:grpSpPr>
              <a:xfrm>
                <a:off x="5340920" y="6042774"/>
                <a:ext cx="384335" cy="338554"/>
                <a:chOff x="5340920" y="5544319"/>
                <a:chExt cx="384335" cy="338554"/>
              </a:xfrm>
            </p:grpSpPr>
            <p:sp>
              <p:nvSpPr>
                <p:cNvPr id="200" name="Oval 84">
                  <a:extLst>
                    <a:ext uri="{FF2B5EF4-FFF2-40B4-BE49-F238E27FC236}">
                      <a16:creationId xmlns:a16="http://schemas.microsoft.com/office/drawing/2014/main" id="{251CC5A7-3712-417F-A3E8-E0170BE83A77}"/>
                    </a:ext>
                  </a:extLst>
                </p:cNvPr>
                <p:cNvSpPr/>
                <p:nvPr/>
              </p:nvSpPr>
              <p:spPr bwMode="auto">
                <a:xfrm>
                  <a:off x="5416268" y="5607144"/>
                  <a:ext cx="220864" cy="220864"/>
                </a:xfrm>
                <a:prstGeom prst="ellipse">
                  <a:avLst/>
                </a:prstGeom>
                <a:solidFill>
                  <a:srgbClr val="003359">
                    <a:lumMod val="50000"/>
                    <a:lumOff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1" name="TextBox 92">
                  <a:extLst>
                    <a:ext uri="{FF2B5EF4-FFF2-40B4-BE49-F238E27FC236}">
                      <a16:creationId xmlns:a16="http://schemas.microsoft.com/office/drawing/2014/main" id="{37FCC24A-BD05-4C78-BBD5-3E5531D2B736}"/>
                    </a:ext>
                  </a:extLst>
                </p:cNvPr>
                <p:cNvSpPr txBox="1"/>
                <p:nvPr/>
              </p:nvSpPr>
              <p:spPr>
                <a:xfrm>
                  <a:off x="5340920" y="5544319"/>
                  <a:ext cx="384335" cy="338554"/>
                </a:xfrm>
                <a:prstGeom prst="rect">
                  <a:avLst/>
                </a:prstGeom>
                <a:noFill/>
                <a:ln w="10795" cap="flat" cmpd="sng" algn="ctr">
                  <a:noFill/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Calibri" panose="020F0502020204030204" pitchFamily="34" charset="0"/>
                    </a:rPr>
                    <a:t>7</a:t>
                  </a:r>
                </a:p>
              </p:txBody>
            </p:sp>
          </p:grpSp>
          <p:cxnSp>
            <p:nvCxnSpPr>
              <p:cNvPr id="168" name="Elbow Connector 94">
                <a:extLst>
                  <a:ext uri="{FF2B5EF4-FFF2-40B4-BE49-F238E27FC236}">
                    <a16:creationId xmlns:a16="http://schemas.microsoft.com/office/drawing/2014/main" id="{672A5964-50AF-412A-A3D2-5C3C5A23CF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41050" y="3675112"/>
                <a:ext cx="1181886" cy="1156769"/>
              </a:xfrm>
              <a:prstGeom prst="bentConnector3">
                <a:avLst>
                  <a:gd name="adj1" fmla="val 53464"/>
                </a:avLst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Straight Arrow Connector 95">
                <a:extLst>
                  <a:ext uri="{FF2B5EF4-FFF2-40B4-BE49-F238E27FC236}">
                    <a16:creationId xmlns:a16="http://schemas.microsoft.com/office/drawing/2014/main" id="{C1F85C5D-B6EA-4E83-AC62-FFB48A4EA2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02211" y="4005064"/>
                <a:ext cx="0" cy="59062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70" name="TextBox 96">
                <a:extLst>
                  <a:ext uri="{FF2B5EF4-FFF2-40B4-BE49-F238E27FC236}">
                    <a16:creationId xmlns:a16="http://schemas.microsoft.com/office/drawing/2014/main" id="{9208AD26-3A8D-40DE-8D38-89B46C6092DB}"/>
                  </a:ext>
                </a:extLst>
              </p:cNvPr>
              <p:cNvSpPr txBox="1"/>
              <p:nvPr/>
            </p:nvSpPr>
            <p:spPr>
              <a:xfrm>
                <a:off x="9480795" y="4150736"/>
                <a:ext cx="1824381" cy="430887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use identified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drivers to</a:t>
                </a:r>
              </a:p>
            </p:txBody>
          </p:sp>
          <p:cxnSp>
            <p:nvCxnSpPr>
              <p:cNvPr id="171" name="Straight Arrow Connector 97">
                <a:extLst>
                  <a:ext uri="{FF2B5EF4-FFF2-40B4-BE49-F238E27FC236}">
                    <a16:creationId xmlns:a16="http://schemas.microsoft.com/office/drawing/2014/main" id="{0EA5FC4B-176B-4D8F-B67E-4A2F123EAD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49754" y="4049111"/>
                <a:ext cx="0" cy="59062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Elbow Connector 98">
                <a:extLst>
                  <a:ext uri="{FF2B5EF4-FFF2-40B4-BE49-F238E27FC236}">
                    <a16:creationId xmlns:a16="http://schemas.microsoft.com/office/drawing/2014/main" id="{59F3E8CD-DC96-4984-9686-9314EDAC9C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18718" y="3677814"/>
                <a:ext cx="1181886" cy="1156769"/>
              </a:xfrm>
              <a:prstGeom prst="bentConnector3">
                <a:avLst>
                  <a:gd name="adj1" fmla="val 53464"/>
                </a:avLst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73" name="TextBox 99">
                <a:extLst>
                  <a:ext uri="{FF2B5EF4-FFF2-40B4-BE49-F238E27FC236}">
                    <a16:creationId xmlns:a16="http://schemas.microsoft.com/office/drawing/2014/main" id="{E69FC3EE-0053-404A-AD60-C64DD7722D20}"/>
                  </a:ext>
                </a:extLst>
              </p:cNvPr>
              <p:cNvSpPr txBox="1"/>
              <p:nvPr/>
            </p:nvSpPr>
            <p:spPr>
              <a:xfrm>
                <a:off x="8203181" y="4891351"/>
                <a:ext cx="1338947" cy="430887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suggest candidates</a:t>
                </a:r>
              </a:p>
            </p:txBody>
          </p:sp>
          <p:cxnSp>
            <p:nvCxnSpPr>
              <p:cNvPr id="174" name="Straight Arrow Connector 100">
                <a:extLst>
                  <a:ext uri="{FF2B5EF4-FFF2-40B4-BE49-F238E27FC236}">
                    <a16:creationId xmlns:a16="http://schemas.microsoft.com/office/drawing/2014/main" id="{5278FE75-CCB8-4001-8114-B9A0C46C33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81917" y="5013176"/>
                <a:ext cx="0" cy="45353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75" name="Straight Arrow Connector 102">
                <a:extLst>
                  <a:ext uri="{FF2B5EF4-FFF2-40B4-BE49-F238E27FC236}">
                    <a16:creationId xmlns:a16="http://schemas.microsoft.com/office/drawing/2014/main" id="{D705F1B6-A29E-4321-A108-46AEA68020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608168" y="6237312"/>
                <a:ext cx="57664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76" name="TextBox 104">
                <a:extLst>
                  <a:ext uri="{FF2B5EF4-FFF2-40B4-BE49-F238E27FC236}">
                    <a16:creationId xmlns:a16="http://schemas.microsoft.com/office/drawing/2014/main" id="{DA253E75-4F62-4C28-BA47-726AFB12747E}"/>
                  </a:ext>
                </a:extLst>
              </p:cNvPr>
              <p:cNvSpPr txBox="1"/>
              <p:nvPr/>
            </p:nvSpPr>
            <p:spPr>
              <a:xfrm>
                <a:off x="6166659" y="4917068"/>
                <a:ext cx="1552059" cy="600164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validate and propose new principles or guidelines</a:t>
                </a:r>
              </a:p>
            </p:txBody>
          </p:sp>
          <p:sp>
            <p:nvSpPr>
              <p:cNvPr id="177" name="TextBox 105">
                <a:extLst>
                  <a:ext uri="{FF2B5EF4-FFF2-40B4-BE49-F238E27FC236}">
                    <a16:creationId xmlns:a16="http://schemas.microsoft.com/office/drawing/2014/main" id="{0BE34B2F-544D-429B-AE50-31929CB48F62}"/>
                  </a:ext>
                </a:extLst>
              </p:cNvPr>
              <p:cNvSpPr txBox="1"/>
              <p:nvPr/>
            </p:nvSpPr>
            <p:spPr>
              <a:xfrm>
                <a:off x="7380012" y="6335742"/>
                <a:ext cx="1109089" cy="261610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give feedback</a:t>
                </a:r>
              </a:p>
            </p:txBody>
          </p:sp>
          <p:grpSp>
            <p:nvGrpSpPr>
              <p:cNvPr id="178" name="Group 122">
                <a:extLst>
                  <a:ext uri="{FF2B5EF4-FFF2-40B4-BE49-F238E27FC236}">
                    <a16:creationId xmlns:a16="http://schemas.microsoft.com/office/drawing/2014/main" id="{9C241997-BCA1-4917-898D-F6E10E5EE9F0}"/>
                  </a:ext>
                </a:extLst>
              </p:cNvPr>
              <p:cNvGrpSpPr/>
              <p:nvPr/>
            </p:nvGrpSpPr>
            <p:grpSpPr>
              <a:xfrm>
                <a:off x="8263963" y="5805264"/>
                <a:ext cx="3928037" cy="576064"/>
                <a:chOff x="8263963" y="5805264"/>
                <a:chExt cx="3928037" cy="576064"/>
              </a:xfrm>
            </p:grpSpPr>
            <p:grpSp>
              <p:nvGrpSpPr>
                <p:cNvPr id="194" name="Group 87">
                  <a:extLst>
                    <a:ext uri="{FF2B5EF4-FFF2-40B4-BE49-F238E27FC236}">
                      <a16:creationId xmlns:a16="http://schemas.microsoft.com/office/drawing/2014/main" id="{C46D9B1D-9C7A-4BEA-8C84-8C4A420B4B92}"/>
                    </a:ext>
                  </a:extLst>
                </p:cNvPr>
                <p:cNvGrpSpPr/>
                <p:nvPr/>
              </p:nvGrpSpPr>
              <p:grpSpPr>
                <a:xfrm>
                  <a:off x="8263963" y="6038506"/>
                  <a:ext cx="384335" cy="338554"/>
                  <a:chOff x="8231945" y="5967817"/>
                  <a:chExt cx="384335" cy="338554"/>
                </a:xfrm>
              </p:grpSpPr>
              <p:sp>
                <p:nvSpPr>
                  <p:cNvPr id="198" name="Oval 82">
                    <a:extLst>
                      <a:ext uri="{FF2B5EF4-FFF2-40B4-BE49-F238E27FC236}">
                        <a16:creationId xmlns:a16="http://schemas.microsoft.com/office/drawing/2014/main" id="{17702FC1-4D14-41FC-86E6-2B441494B1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07293" y="6030642"/>
                    <a:ext cx="220864" cy="220864"/>
                  </a:xfrm>
                  <a:prstGeom prst="ellipse">
                    <a:avLst/>
                  </a:prstGeom>
                  <a:solidFill>
                    <a:srgbClr val="003359">
                      <a:lumMod val="50000"/>
                      <a:lumOff val="50000"/>
                    </a:srgb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99" name="TextBox 89">
                    <a:extLst>
                      <a:ext uri="{FF2B5EF4-FFF2-40B4-BE49-F238E27FC236}">
                        <a16:creationId xmlns:a16="http://schemas.microsoft.com/office/drawing/2014/main" id="{2337D3BE-C227-44D5-9697-A777FCEF1E63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945" y="5967817"/>
                    <a:ext cx="384335" cy="338554"/>
                  </a:xfrm>
                  <a:prstGeom prst="rect">
                    <a:avLst/>
                  </a:prstGeom>
                  <a:noFill/>
                  <a:ln w="1079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Calibri" panose="020F0502020204030204" pitchFamily="34" charset="0"/>
                      </a:rPr>
                      <a:t>6</a:t>
                    </a:r>
                  </a:p>
                </p:txBody>
              </p:sp>
            </p:grpSp>
            <p:sp>
              <p:nvSpPr>
                <p:cNvPr id="195" name="TextBox 93">
                  <a:extLst>
                    <a:ext uri="{FF2B5EF4-FFF2-40B4-BE49-F238E27FC236}">
                      <a16:creationId xmlns:a16="http://schemas.microsoft.com/office/drawing/2014/main" id="{6F1680A1-447D-4CB2-96FC-E9F5A431B5D6}"/>
                    </a:ext>
                  </a:extLst>
                </p:cNvPr>
                <p:cNvSpPr txBox="1"/>
                <p:nvPr/>
              </p:nvSpPr>
              <p:spPr>
                <a:xfrm>
                  <a:off x="8552452" y="6042774"/>
                  <a:ext cx="3608249" cy="338554"/>
                </a:xfrm>
                <a:prstGeom prst="rect">
                  <a:avLst/>
                </a:prstGeom>
                <a:noFill/>
                <a:ln w="10795" cap="flat" cmpd="sng" algn="ctr">
                  <a:noFill/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>
                    <a:defRPr sz="1600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latin typeface="Arial" pitchFamily="34" charset="0"/>
                    </a:defRPr>
                  </a:lvl1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59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Manage compliance</a:t>
                  </a:r>
                </a:p>
              </p:txBody>
            </p:sp>
            <p:cxnSp>
              <p:nvCxnSpPr>
                <p:cNvPr id="196" name="Straight Arrow Connector 103">
                  <a:extLst>
                    <a:ext uri="{FF2B5EF4-FFF2-40B4-BE49-F238E27FC236}">
                      <a16:creationId xmlns:a16="http://schemas.microsoft.com/office/drawing/2014/main" id="{0A471432-05A9-4FA1-A9B7-A8B47F1FF2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976320" y="5805264"/>
                  <a:ext cx="0" cy="296067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003359">
                      <a:lumMod val="50000"/>
                      <a:lumOff val="50000"/>
                      <a:alpha val="50000"/>
                    </a:srgbClr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97" name="TextBox 106">
                  <a:extLst>
                    <a:ext uri="{FF2B5EF4-FFF2-40B4-BE49-F238E27FC236}">
                      <a16:creationId xmlns:a16="http://schemas.microsoft.com/office/drawing/2014/main" id="{27ED6F31-1476-4E8E-979D-F9A4A4B79478}"/>
                    </a:ext>
                  </a:extLst>
                </p:cNvPr>
                <p:cNvSpPr txBox="1"/>
                <p:nvPr/>
              </p:nvSpPr>
              <p:spPr>
                <a:xfrm>
                  <a:off x="9048548" y="5805264"/>
                  <a:ext cx="3143452" cy="261610"/>
                </a:xfrm>
                <a:prstGeom prst="rect">
                  <a:avLst/>
                </a:prstGeom>
                <a:noFill/>
                <a:ln w="10795" cap="flat" cmpd="sng" algn="ctr">
                  <a:noFill/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59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document usage</a:t>
                  </a:r>
                </a:p>
              </p:txBody>
            </p:sp>
          </p:grpSp>
          <p:cxnSp>
            <p:nvCxnSpPr>
              <p:cNvPr id="179" name="Straight Arrow Connector 107">
                <a:extLst>
                  <a:ext uri="{FF2B5EF4-FFF2-40B4-BE49-F238E27FC236}">
                    <a16:creationId xmlns:a16="http://schemas.microsoft.com/office/drawing/2014/main" id="{76686A89-5CC2-404E-B2D4-47E6E31065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431123" y="5685253"/>
                <a:ext cx="57664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grpSp>
            <p:nvGrpSpPr>
              <p:cNvPr id="180" name="Group 4">
                <a:extLst>
                  <a:ext uri="{FF2B5EF4-FFF2-40B4-BE49-F238E27FC236}">
                    <a16:creationId xmlns:a16="http://schemas.microsoft.com/office/drawing/2014/main" id="{FE3D5313-C6D6-4C27-BED9-CF3FA08D9CA5}"/>
                  </a:ext>
                </a:extLst>
              </p:cNvPr>
              <p:cNvGrpSpPr/>
              <p:nvPr/>
            </p:nvGrpSpPr>
            <p:grpSpPr>
              <a:xfrm>
                <a:off x="255046" y="5509563"/>
                <a:ext cx="3302220" cy="339975"/>
                <a:chOff x="255046" y="5509563"/>
                <a:chExt cx="3302220" cy="339975"/>
              </a:xfrm>
            </p:grpSpPr>
            <p:sp>
              <p:nvSpPr>
                <p:cNvPr id="190" name="TextBox 108">
                  <a:extLst>
                    <a:ext uri="{FF2B5EF4-FFF2-40B4-BE49-F238E27FC236}">
                      <a16:creationId xmlns:a16="http://schemas.microsoft.com/office/drawing/2014/main" id="{6A5A7F92-6B10-4FA4-AF3E-B01FCD2CF8BF}"/>
                    </a:ext>
                  </a:extLst>
                </p:cNvPr>
                <p:cNvSpPr txBox="1"/>
                <p:nvPr/>
              </p:nvSpPr>
              <p:spPr>
                <a:xfrm>
                  <a:off x="560252" y="5510984"/>
                  <a:ext cx="299701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de-DE"/>
                  </a:defPPr>
                  <a:lvl1pPr marR="0" lvl="0" indent="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kumimoji="0" sz="1600" b="0" i="0" u="none" strike="noStrike" cap="none" spc="0" normalizeH="0" baseline="0">
                      <a:ln>
                        <a:noFill/>
                      </a:ln>
                      <a:solidFill>
                        <a:srgbClr val="003359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59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Arial" pitchFamily="34" charset="0"/>
                      <a:cs typeface="Arial" pitchFamily="34" charset="0"/>
                    </a:rPr>
                    <a:t>Assist with applying principles</a:t>
                  </a:r>
                </a:p>
              </p:txBody>
            </p:sp>
            <p:grpSp>
              <p:nvGrpSpPr>
                <p:cNvPr id="191" name="Group 109">
                  <a:extLst>
                    <a:ext uri="{FF2B5EF4-FFF2-40B4-BE49-F238E27FC236}">
                      <a16:creationId xmlns:a16="http://schemas.microsoft.com/office/drawing/2014/main" id="{BE9570DD-0D50-45C1-9025-02D7AD605D93}"/>
                    </a:ext>
                  </a:extLst>
                </p:cNvPr>
                <p:cNvGrpSpPr/>
                <p:nvPr/>
              </p:nvGrpSpPr>
              <p:grpSpPr>
                <a:xfrm>
                  <a:off x="255046" y="5509563"/>
                  <a:ext cx="384335" cy="338554"/>
                  <a:chOff x="8231981" y="5488073"/>
                  <a:chExt cx="384335" cy="338554"/>
                </a:xfrm>
              </p:grpSpPr>
              <p:sp>
                <p:nvSpPr>
                  <p:cNvPr id="192" name="Oval 76">
                    <a:extLst>
                      <a:ext uri="{FF2B5EF4-FFF2-40B4-BE49-F238E27FC236}">
                        <a16:creationId xmlns:a16="http://schemas.microsoft.com/office/drawing/2014/main" id="{AA3A340E-AA30-4BB1-8EC4-7ACFCE79D9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07329" y="5551125"/>
                    <a:ext cx="220864" cy="220864"/>
                  </a:xfrm>
                  <a:prstGeom prst="ellipse">
                    <a:avLst/>
                  </a:prstGeom>
                  <a:solidFill>
                    <a:srgbClr val="2DA5FF"/>
                  </a:solidFill>
                  <a:ln w="9525" cap="flat" cmpd="sng" algn="ctr">
                    <a:solidFill>
                      <a:srgbClr val="000000">
                        <a:alpha val="60000"/>
                      </a:srgbClr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93" name="TextBox 111">
                    <a:extLst>
                      <a:ext uri="{FF2B5EF4-FFF2-40B4-BE49-F238E27FC236}">
                        <a16:creationId xmlns:a16="http://schemas.microsoft.com/office/drawing/2014/main" id="{92715B87-06EF-493F-A75E-DDCDFCD98F67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981" y="5488073"/>
                    <a:ext cx="384335" cy="338554"/>
                  </a:xfrm>
                  <a:prstGeom prst="rect">
                    <a:avLst/>
                  </a:prstGeom>
                  <a:noFill/>
                  <a:ln w="1079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</p:grpSp>
          <p:grpSp>
            <p:nvGrpSpPr>
              <p:cNvPr id="181" name="Group 6">
                <a:extLst>
                  <a:ext uri="{FF2B5EF4-FFF2-40B4-BE49-F238E27FC236}">
                    <a16:creationId xmlns:a16="http://schemas.microsoft.com/office/drawing/2014/main" id="{31BF8CC7-57EC-4B3F-A93F-4655D4CBD26E}"/>
                  </a:ext>
                </a:extLst>
              </p:cNvPr>
              <p:cNvGrpSpPr/>
              <p:nvPr/>
            </p:nvGrpSpPr>
            <p:grpSpPr>
              <a:xfrm>
                <a:off x="255046" y="6076053"/>
                <a:ext cx="3032048" cy="342822"/>
                <a:chOff x="255046" y="6076053"/>
                <a:chExt cx="3032048" cy="342822"/>
              </a:xfrm>
            </p:grpSpPr>
            <p:grpSp>
              <p:nvGrpSpPr>
                <p:cNvPr id="186" name="Group 112">
                  <a:extLst>
                    <a:ext uri="{FF2B5EF4-FFF2-40B4-BE49-F238E27FC236}">
                      <a16:creationId xmlns:a16="http://schemas.microsoft.com/office/drawing/2014/main" id="{12017F8E-307A-4577-8507-F2E8E00CDE66}"/>
                    </a:ext>
                  </a:extLst>
                </p:cNvPr>
                <p:cNvGrpSpPr/>
                <p:nvPr/>
              </p:nvGrpSpPr>
              <p:grpSpPr>
                <a:xfrm>
                  <a:off x="255046" y="6076053"/>
                  <a:ext cx="384335" cy="338554"/>
                  <a:chOff x="8231945" y="5967817"/>
                  <a:chExt cx="384335" cy="338554"/>
                </a:xfrm>
              </p:grpSpPr>
              <p:sp>
                <p:nvSpPr>
                  <p:cNvPr id="188" name="Oval 72">
                    <a:extLst>
                      <a:ext uri="{FF2B5EF4-FFF2-40B4-BE49-F238E27FC236}">
                        <a16:creationId xmlns:a16="http://schemas.microsoft.com/office/drawing/2014/main" id="{4CF16097-3870-4BA9-A2CE-8D9A2BD8C8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07293" y="6030642"/>
                    <a:ext cx="220864" cy="220864"/>
                  </a:xfrm>
                  <a:prstGeom prst="ellipse">
                    <a:avLst/>
                  </a:prstGeom>
                  <a:solidFill>
                    <a:srgbClr val="2DA5FF"/>
                  </a:solidFill>
                  <a:ln w="9525" cap="flat" cmpd="sng" algn="ctr">
                    <a:solidFill>
                      <a:srgbClr val="000000">
                        <a:alpha val="60000"/>
                      </a:srgbClr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89" name="TextBox 114">
                    <a:extLst>
                      <a:ext uri="{FF2B5EF4-FFF2-40B4-BE49-F238E27FC236}">
                        <a16:creationId xmlns:a16="http://schemas.microsoft.com/office/drawing/2014/main" id="{FA03FF69-F47C-4785-A4CE-0A4EF2980FE8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945" y="5967817"/>
                    <a:ext cx="384335" cy="338554"/>
                  </a:xfrm>
                  <a:prstGeom prst="rect">
                    <a:avLst/>
                  </a:prstGeom>
                  <a:noFill/>
                  <a:ln w="1079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Calibri" panose="020F0502020204030204" pitchFamily="34" charset="0"/>
                      </a:rPr>
                      <a:t>6</a:t>
                    </a:r>
                  </a:p>
                </p:txBody>
              </p:sp>
            </p:grpSp>
            <p:sp>
              <p:nvSpPr>
                <p:cNvPr id="187" name="TextBox 115">
                  <a:extLst>
                    <a:ext uri="{FF2B5EF4-FFF2-40B4-BE49-F238E27FC236}">
                      <a16:creationId xmlns:a16="http://schemas.microsoft.com/office/drawing/2014/main" id="{215CD0EB-72F2-4897-B5E3-865F356EBCF4}"/>
                    </a:ext>
                  </a:extLst>
                </p:cNvPr>
                <p:cNvSpPr txBox="1"/>
                <p:nvPr/>
              </p:nvSpPr>
              <p:spPr>
                <a:xfrm>
                  <a:off x="543535" y="6080321"/>
                  <a:ext cx="274355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de-DE"/>
                  </a:defPPr>
                  <a:lvl1pPr marR="0" lvl="0" indent="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kumimoji="0" sz="1600" b="0" i="0" u="none" strike="noStrike" cap="none" spc="0" normalizeH="0" baseline="0">
                      <a:ln>
                        <a:noFill/>
                      </a:ln>
                      <a:solidFill>
                        <a:srgbClr val="003359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59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Arial" pitchFamily="34" charset="0"/>
                      <a:cs typeface="Arial" pitchFamily="34" charset="0"/>
                    </a:rPr>
                    <a:t>Manage compliance</a:t>
                  </a:r>
                </a:p>
              </p:txBody>
            </p:sp>
          </p:grpSp>
          <p:cxnSp>
            <p:nvCxnSpPr>
              <p:cNvPr id="182" name="Straight Arrow Connector 116">
                <a:extLst>
                  <a:ext uri="{FF2B5EF4-FFF2-40B4-BE49-F238E27FC236}">
                    <a16:creationId xmlns:a16="http://schemas.microsoft.com/office/drawing/2014/main" id="{F6F9E396-4B38-4F04-9822-35710791F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446291" y="6221908"/>
                <a:ext cx="57664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83" name="TextBox 117">
                <a:extLst>
                  <a:ext uri="{FF2B5EF4-FFF2-40B4-BE49-F238E27FC236}">
                    <a16:creationId xmlns:a16="http://schemas.microsoft.com/office/drawing/2014/main" id="{DBC421A6-EAC4-49ED-843F-C211ECF1A981}"/>
                  </a:ext>
                </a:extLst>
              </p:cNvPr>
              <p:cNvSpPr txBox="1"/>
              <p:nvPr/>
            </p:nvSpPr>
            <p:spPr>
              <a:xfrm>
                <a:off x="3143672" y="6296892"/>
                <a:ext cx="1330832" cy="261610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100" b="0" i="0" u="none" strike="noStrike" cap="none" spc="0" normalizeH="0" baseline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</a:defRPr>
                </a:lvl1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collect feedback</a:t>
                </a:r>
              </a:p>
            </p:txBody>
          </p:sp>
          <p:cxnSp>
            <p:nvCxnSpPr>
              <p:cNvPr id="184" name="Straight Arrow Connector 118">
                <a:extLst>
                  <a:ext uri="{FF2B5EF4-FFF2-40B4-BE49-F238E27FC236}">
                    <a16:creationId xmlns:a16="http://schemas.microsoft.com/office/drawing/2014/main" id="{C3064917-AE8B-4A79-B41D-EE0FD3051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3252" y="5848117"/>
                <a:ext cx="0" cy="29076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19">
                <a:extLst>
                  <a:ext uri="{FF2B5EF4-FFF2-40B4-BE49-F238E27FC236}">
                    <a16:creationId xmlns:a16="http://schemas.microsoft.com/office/drawing/2014/main" id="{65EA10D9-68C0-4846-B3B9-941D5403EA8C}"/>
                  </a:ext>
                </a:extLst>
              </p:cNvPr>
              <p:cNvSpPr txBox="1"/>
              <p:nvPr/>
            </p:nvSpPr>
            <p:spPr>
              <a:xfrm>
                <a:off x="1078380" y="5844917"/>
                <a:ext cx="1330832" cy="261610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100" b="0" i="0" u="none" strike="noStrike" cap="none" spc="0" normalizeH="0" baseline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</a:defRPr>
                </a:lvl1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33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monitor usage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3359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192AADD3-7955-472C-9D95-DE03C82411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67877" y="2702731"/>
              <a:ext cx="4038637" cy="4038637"/>
            </a:xfrm>
            <a:prstGeom prst="ellipse">
              <a:avLst/>
            </a:prstGeom>
            <a:noFill/>
            <a:ln w="9525" cap="flat" cmpd="sng" algn="ctr">
              <a:solidFill>
                <a:srgbClr val="DAD7CB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123" name="Straight Arrow Connector 101">
              <a:extLst>
                <a:ext uri="{FF2B5EF4-FFF2-40B4-BE49-F238E27FC236}">
                  <a16:creationId xmlns:a16="http://schemas.microsoft.com/office/drawing/2014/main" id="{424225E6-9604-4AE7-80B6-3BC75BF5AB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08168" y="5685253"/>
              <a:ext cx="57664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4629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Matheus Hauder</dc:creator>
  <cp:lastModifiedBy>Matheus Hauder</cp:lastModifiedBy>
  <cp:revision>2</cp:revision>
  <dcterms:created xsi:type="dcterms:W3CDTF">2019-08-28T11:37:42Z</dcterms:created>
  <dcterms:modified xsi:type="dcterms:W3CDTF">2019-08-28T11:39:17Z</dcterms:modified>
</cp:coreProperties>
</file>