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1" r:id="rId4"/>
    <p:sldMasterId id="214748373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Darker Grotesque Medium"/>
      <p:regular r:id="rId14"/>
      <p:bold r:id="rId15"/>
    </p:embeddedFont>
    <p:embeddedFont>
      <p:font typeface="Inter SemiBold"/>
      <p:regular r:id="rId16"/>
      <p:bold r:id="rId17"/>
      <p:italic r:id="rId18"/>
      <p:boldItalic r:id="rId19"/>
    </p:embeddedFont>
    <p:embeddedFont>
      <p:font typeface="Inter Light"/>
      <p:regular r:id="rId20"/>
      <p:bold r:id="rId21"/>
      <p:italic r:id="rId22"/>
      <p:boldItalic r:id="rId23"/>
    </p:embeddedFont>
    <p:embeddedFont>
      <p:font typeface="Inter"/>
      <p:regular r:id="rId24"/>
      <p:bold r:id="rId25"/>
      <p:italic r:id="rId26"/>
      <p:boldItalic r:id="rId27"/>
    </p:embeddedFont>
    <p:embeddedFont>
      <p:font typeface="Darker Grotesque"/>
      <p:regular r:id="rId28"/>
      <p:bold r:id="rId29"/>
    </p:embeddedFont>
    <p:embeddedFont>
      <p:font typeface="Roboto Mono"/>
      <p:regular r:id="rId30"/>
      <p:bold r:id="rId31"/>
      <p:italic r:id="rId32"/>
      <p:boldItalic r:id="rId33"/>
    </p:embeddedFont>
    <p:embeddedFont>
      <p:font typeface="Archiv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Light-regular.fntdata"/><Relationship Id="rId22" Type="http://schemas.openxmlformats.org/officeDocument/2006/relationships/font" Target="fonts/InterLight-italic.fntdata"/><Relationship Id="rId21" Type="http://schemas.openxmlformats.org/officeDocument/2006/relationships/font" Target="fonts/InterLight-bold.fntdata"/><Relationship Id="rId24" Type="http://schemas.openxmlformats.org/officeDocument/2006/relationships/font" Target="fonts/Inter-regular.fntdata"/><Relationship Id="rId23" Type="http://schemas.openxmlformats.org/officeDocument/2006/relationships/font" Target="fonts/Inter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-italic.fntdata"/><Relationship Id="rId25" Type="http://schemas.openxmlformats.org/officeDocument/2006/relationships/font" Target="fonts/Inter-bold.fntdata"/><Relationship Id="rId28" Type="http://schemas.openxmlformats.org/officeDocument/2006/relationships/font" Target="fonts/DarkerGrotesque-regular.fntdata"/><Relationship Id="rId27" Type="http://schemas.openxmlformats.org/officeDocument/2006/relationships/font" Target="fonts/Inter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DarkerGrotesq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7.xml"/><Relationship Id="rId35" Type="http://schemas.openxmlformats.org/officeDocument/2006/relationships/font" Target="fonts/Archivo-bold.fntdata"/><Relationship Id="rId12" Type="http://schemas.openxmlformats.org/officeDocument/2006/relationships/slide" Target="slides/slide6.xml"/><Relationship Id="rId34" Type="http://schemas.openxmlformats.org/officeDocument/2006/relationships/font" Target="fonts/Archivo-regular.fntdata"/><Relationship Id="rId15" Type="http://schemas.openxmlformats.org/officeDocument/2006/relationships/font" Target="fonts/DarkerGrotesqueMedium-bold.fntdata"/><Relationship Id="rId37" Type="http://schemas.openxmlformats.org/officeDocument/2006/relationships/font" Target="fonts/Archivo-boldItalic.fntdata"/><Relationship Id="rId14" Type="http://schemas.openxmlformats.org/officeDocument/2006/relationships/font" Target="fonts/DarkerGrotesqueMedium-regular.fntdata"/><Relationship Id="rId36" Type="http://schemas.openxmlformats.org/officeDocument/2006/relationships/font" Target="fonts/Archivo-italic.fntdata"/><Relationship Id="rId17" Type="http://schemas.openxmlformats.org/officeDocument/2006/relationships/font" Target="fonts/InterSemiBold-bold.fntdata"/><Relationship Id="rId16" Type="http://schemas.openxmlformats.org/officeDocument/2006/relationships/font" Target="fonts/InterSemiBold-regular.fntdata"/><Relationship Id="rId19" Type="http://schemas.openxmlformats.org/officeDocument/2006/relationships/font" Target="fonts/InterSemiBold-boldItalic.fntdata"/><Relationship Id="rId18" Type="http://schemas.openxmlformats.org/officeDocument/2006/relationships/font" Target="fonts/Inter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2618771fcf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2618771fcf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2618771fcf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32618771fcf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2618771fcf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32618771fcf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2618771fcf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2618771fcf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32618771fcf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32618771fcf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2618771fcf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2618771fcf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2618771fcf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2618771fcf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114300" y="92175"/>
            <a:ext cx="8915400" cy="23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1pPr>
            <a:lvl2pPr lvl="1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2pPr>
            <a:lvl3pPr lvl="2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3pPr>
            <a:lvl4pPr lvl="3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4pPr>
            <a:lvl5pPr lvl="4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5pPr>
            <a:lvl6pPr lvl="5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6pPr>
            <a:lvl7pPr lvl="6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7pPr>
            <a:lvl8pPr lvl="7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8pPr>
            <a:lvl9pPr lvl="8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4249625" y="3488450"/>
            <a:ext cx="4665900" cy="1431600"/>
          </a:xfrm>
          <a:prstGeom prst="roundRect">
            <a:avLst>
              <a:gd fmla="val 8852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637775" y="3665450"/>
            <a:ext cx="4041000" cy="12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nalysis">
  <p:cSld name="CUSTOM_1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>
            <a:off x="228625" y="223625"/>
            <a:ext cx="8686800" cy="1180200"/>
          </a:xfrm>
          <a:prstGeom prst="roundRect">
            <a:avLst>
              <a:gd fmla="val 1176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342900" y="269025"/>
            <a:ext cx="42918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5349150" y="269025"/>
            <a:ext cx="34575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 txBox="1"/>
          <p:nvPr>
            <p:ph idx="2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1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dgeting plan">
  <p:cSld name="CUSTOM_14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type="title"/>
          </p:nvPr>
        </p:nvSpPr>
        <p:spPr>
          <a:xfrm>
            <a:off x="228600" y="223625"/>
            <a:ext cx="7978500" cy="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CUSTOM_1">
    <p:bg>
      <p:bgPr>
        <a:solidFill>
          <a:schemeClr val="accen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228600" y="223625"/>
            <a:ext cx="8686800" cy="1180200"/>
          </a:xfrm>
          <a:prstGeom prst="roundRect">
            <a:avLst>
              <a:gd fmla="val 11763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 txBox="1"/>
          <p:nvPr>
            <p:ph type="title"/>
          </p:nvPr>
        </p:nvSpPr>
        <p:spPr>
          <a:xfrm>
            <a:off x="342900" y="269025"/>
            <a:ext cx="4141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3"/>
          <p:cNvSpPr/>
          <p:nvPr>
            <p:ph idx="2" type="pic"/>
          </p:nvPr>
        </p:nvSpPr>
        <p:spPr>
          <a:xfrm>
            <a:off x="228375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7" name="Google Shape;127;p13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chivo"/>
              <a:buNone/>
              <a:defRPr b="0" sz="800"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/>
          <p:nvPr>
            <p:ph idx="3" type="pic"/>
          </p:nvPr>
        </p:nvSpPr>
        <p:spPr>
          <a:xfrm>
            <a:off x="2431158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0" name="Google Shape;130;p13"/>
          <p:cNvSpPr/>
          <p:nvPr>
            <p:ph idx="4" type="pic"/>
          </p:nvPr>
        </p:nvSpPr>
        <p:spPr>
          <a:xfrm>
            <a:off x="4633942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1" name="Google Shape;131;p13"/>
          <p:cNvSpPr/>
          <p:nvPr>
            <p:ph idx="5" type="pic"/>
          </p:nvPr>
        </p:nvSpPr>
        <p:spPr>
          <a:xfrm>
            <a:off x="6836725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2" name="Google Shape;132;p13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get Market">
  <p:cSld name="CUSTOM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228600" y="3378300"/>
            <a:ext cx="5000700" cy="1268700"/>
          </a:xfrm>
          <a:prstGeom prst="roundRect">
            <a:avLst>
              <a:gd fmla="val 1428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228600" y="223625"/>
            <a:ext cx="5000700" cy="924600"/>
          </a:xfrm>
          <a:prstGeom prst="roundRect">
            <a:avLst>
              <a:gd fmla="val 1975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>
            <p:ph idx="2" type="pic"/>
          </p:nvPr>
        </p:nvSpPr>
        <p:spPr>
          <a:xfrm>
            <a:off x="5349150" y="223625"/>
            <a:ext cx="3566400" cy="442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7" name="Google Shape;137;p14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/>
          <p:nvPr/>
        </p:nvSpPr>
        <p:spPr>
          <a:xfrm>
            <a:off x="228600" y="1275183"/>
            <a:ext cx="5000700" cy="924600"/>
          </a:xfrm>
          <a:prstGeom prst="roundRect">
            <a:avLst>
              <a:gd fmla="val 1975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228600" y="2326742"/>
            <a:ext cx="5000700" cy="9246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3" type="subTitle"/>
          </p:nvPr>
        </p:nvSpPr>
        <p:spPr>
          <a:xfrm>
            <a:off x="342900" y="223625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4" type="body"/>
          </p:nvPr>
        </p:nvSpPr>
        <p:spPr>
          <a:xfrm>
            <a:off x="2491100" y="223625"/>
            <a:ext cx="27381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idx="5" type="subTitle"/>
          </p:nvPr>
        </p:nvSpPr>
        <p:spPr>
          <a:xfrm>
            <a:off x="342947" y="1275188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6" type="body"/>
          </p:nvPr>
        </p:nvSpPr>
        <p:spPr>
          <a:xfrm>
            <a:off x="2491150" y="1275188"/>
            <a:ext cx="27381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7" type="subTitle"/>
          </p:nvPr>
        </p:nvSpPr>
        <p:spPr>
          <a:xfrm>
            <a:off x="342947" y="2326750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4"/>
          <p:cNvSpPr txBox="1"/>
          <p:nvPr>
            <p:ph idx="8" type="body"/>
          </p:nvPr>
        </p:nvSpPr>
        <p:spPr>
          <a:xfrm>
            <a:off x="2491150" y="2326750"/>
            <a:ext cx="27381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4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8" name="Google Shape;148;p14"/>
          <p:cNvSpPr txBox="1"/>
          <p:nvPr>
            <p:ph type="title"/>
          </p:nvPr>
        </p:nvSpPr>
        <p:spPr>
          <a:xfrm>
            <a:off x="342900" y="3423725"/>
            <a:ext cx="34572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peration slide">
  <p:cSld name="CUSTOM_1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/>
          <p:nvPr/>
        </p:nvSpPr>
        <p:spPr>
          <a:xfrm>
            <a:off x="228600" y="3378300"/>
            <a:ext cx="8686800" cy="1245300"/>
          </a:xfrm>
          <a:prstGeom prst="roundRect">
            <a:avLst>
              <a:gd fmla="val 1428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228600" y="223625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228600" y="1275183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228600" y="2326742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 txBox="1"/>
          <p:nvPr>
            <p:ph type="title"/>
          </p:nvPr>
        </p:nvSpPr>
        <p:spPr>
          <a:xfrm>
            <a:off x="345750" y="3423713"/>
            <a:ext cx="41688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idx="1" type="subTitle"/>
          </p:nvPr>
        </p:nvSpPr>
        <p:spPr>
          <a:xfrm>
            <a:off x="342900" y="223625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15"/>
          <p:cNvSpPr txBox="1"/>
          <p:nvPr>
            <p:ph idx="2" type="body"/>
          </p:nvPr>
        </p:nvSpPr>
        <p:spPr>
          <a:xfrm>
            <a:off x="2167777" y="223625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15"/>
          <p:cNvSpPr txBox="1"/>
          <p:nvPr>
            <p:ph idx="3" type="subTitle"/>
          </p:nvPr>
        </p:nvSpPr>
        <p:spPr>
          <a:xfrm>
            <a:off x="342947" y="1275188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4" type="body"/>
          </p:nvPr>
        </p:nvSpPr>
        <p:spPr>
          <a:xfrm>
            <a:off x="2167820" y="1275188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15"/>
          <p:cNvSpPr txBox="1"/>
          <p:nvPr>
            <p:ph idx="5" type="subTitle"/>
          </p:nvPr>
        </p:nvSpPr>
        <p:spPr>
          <a:xfrm>
            <a:off x="342947" y="2326750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15"/>
          <p:cNvSpPr txBox="1"/>
          <p:nvPr>
            <p:ph idx="6" type="body"/>
          </p:nvPr>
        </p:nvSpPr>
        <p:spPr>
          <a:xfrm>
            <a:off x="2167820" y="2326750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" name="Google Shape;161;p15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 txBox="1"/>
          <p:nvPr>
            <p:ph idx="7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15"/>
          <p:cNvSpPr/>
          <p:nvPr/>
        </p:nvSpPr>
        <p:spPr>
          <a:xfrm>
            <a:off x="4635138" y="223638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4635138" y="1275196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4635138" y="2326754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 txBox="1"/>
          <p:nvPr>
            <p:ph idx="8" type="subTitle"/>
          </p:nvPr>
        </p:nvSpPr>
        <p:spPr>
          <a:xfrm>
            <a:off x="4749850" y="223650"/>
            <a:ext cx="190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15"/>
          <p:cNvSpPr txBox="1"/>
          <p:nvPr>
            <p:ph idx="9" type="body"/>
          </p:nvPr>
        </p:nvSpPr>
        <p:spPr>
          <a:xfrm>
            <a:off x="6574314" y="223638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15"/>
          <p:cNvSpPr txBox="1"/>
          <p:nvPr>
            <p:ph idx="13" type="subTitle"/>
          </p:nvPr>
        </p:nvSpPr>
        <p:spPr>
          <a:xfrm>
            <a:off x="4749894" y="1275213"/>
            <a:ext cx="190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15"/>
          <p:cNvSpPr txBox="1"/>
          <p:nvPr>
            <p:ph idx="14" type="body"/>
          </p:nvPr>
        </p:nvSpPr>
        <p:spPr>
          <a:xfrm>
            <a:off x="6574357" y="1275200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15"/>
          <p:cNvSpPr txBox="1"/>
          <p:nvPr>
            <p:ph idx="15" type="subTitle"/>
          </p:nvPr>
        </p:nvSpPr>
        <p:spPr>
          <a:xfrm>
            <a:off x="4749894" y="2326775"/>
            <a:ext cx="190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15"/>
          <p:cNvSpPr txBox="1"/>
          <p:nvPr>
            <p:ph idx="16" type="body"/>
          </p:nvPr>
        </p:nvSpPr>
        <p:spPr>
          <a:xfrm>
            <a:off x="6574357" y="2326763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15"/>
          <p:cNvSpPr txBox="1"/>
          <p:nvPr>
            <p:ph idx="17" type="body"/>
          </p:nvPr>
        </p:nvSpPr>
        <p:spPr>
          <a:xfrm>
            <a:off x="4634650" y="3423725"/>
            <a:ext cx="34521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3" name="Google Shape;173;p15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">
  <p:cSld name="CUSTOM_4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228600" y="223625"/>
            <a:ext cx="35715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6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16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Chart">
  <p:cSld name="CUSTOM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>
            <a:off x="228600" y="223625"/>
            <a:ext cx="4286100" cy="161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228600" y="2007883"/>
            <a:ext cx="4286100" cy="2639100"/>
          </a:xfrm>
          <a:prstGeom prst="roundRect">
            <a:avLst>
              <a:gd fmla="val 945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4635150" y="223620"/>
            <a:ext cx="4286100" cy="4423500"/>
          </a:xfrm>
          <a:prstGeom prst="roundRect">
            <a:avLst>
              <a:gd fmla="val 94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 txBox="1"/>
          <p:nvPr>
            <p:ph type="title"/>
          </p:nvPr>
        </p:nvSpPr>
        <p:spPr>
          <a:xfrm>
            <a:off x="486900" y="313025"/>
            <a:ext cx="37686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1" type="subTitle"/>
          </p:nvPr>
        </p:nvSpPr>
        <p:spPr>
          <a:xfrm>
            <a:off x="300250" y="2184550"/>
            <a:ext cx="3609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7"/>
          <p:cNvSpPr txBox="1"/>
          <p:nvPr>
            <p:ph idx="2" type="body"/>
          </p:nvPr>
        </p:nvSpPr>
        <p:spPr>
          <a:xfrm>
            <a:off x="342625" y="2878200"/>
            <a:ext cx="4005600" cy="16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17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 txBox="1"/>
          <p:nvPr>
            <p:ph idx="3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17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CUSTOM_5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228600" y="223625"/>
            <a:ext cx="2817000" cy="3238500"/>
          </a:xfrm>
          <a:prstGeom prst="roundRect">
            <a:avLst>
              <a:gd fmla="val 673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 txBox="1"/>
          <p:nvPr>
            <p:ph type="title"/>
          </p:nvPr>
        </p:nvSpPr>
        <p:spPr>
          <a:xfrm>
            <a:off x="297725" y="339825"/>
            <a:ext cx="21756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18"/>
          <p:cNvSpPr txBox="1"/>
          <p:nvPr>
            <p:ph idx="1" type="subTitle"/>
          </p:nvPr>
        </p:nvSpPr>
        <p:spPr>
          <a:xfrm>
            <a:off x="286975" y="1833350"/>
            <a:ext cx="2658000" cy="3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3" name="Google Shape;193;p18"/>
          <p:cNvSpPr txBox="1"/>
          <p:nvPr>
            <p:ph idx="2" type="body"/>
          </p:nvPr>
        </p:nvSpPr>
        <p:spPr>
          <a:xfrm>
            <a:off x="297713" y="2174175"/>
            <a:ext cx="26472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18"/>
          <p:cNvSpPr/>
          <p:nvPr/>
        </p:nvSpPr>
        <p:spPr>
          <a:xfrm>
            <a:off x="3163566" y="1408550"/>
            <a:ext cx="2817000" cy="3238500"/>
          </a:xfrm>
          <a:prstGeom prst="roundRect">
            <a:avLst>
              <a:gd fmla="val 68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 txBox="1"/>
          <p:nvPr>
            <p:ph idx="3" type="title"/>
          </p:nvPr>
        </p:nvSpPr>
        <p:spPr>
          <a:xfrm>
            <a:off x="3232700" y="1526050"/>
            <a:ext cx="21756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6" name="Google Shape;196;p18"/>
          <p:cNvSpPr txBox="1"/>
          <p:nvPr>
            <p:ph idx="4" type="subTitle"/>
          </p:nvPr>
        </p:nvSpPr>
        <p:spPr>
          <a:xfrm>
            <a:off x="3221925" y="3018275"/>
            <a:ext cx="2658000" cy="3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7" name="Google Shape;197;p18"/>
          <p:cNvSpPr txBox="1"/>
          <p:nvPr>
            <p:ph idx="5" type="body"/>
          </p:nvPr>
        </p:nvSpPr>
        <p:spPr>
          <a:xfrm>
            <a:off x="3232678" y="3359100"/>
            <a:ext cx="26472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18"/>
          <p:cNvSpPr/>
          <p:nvPr/>
        </p:nvSpPr>
        <p:spPr>
          <a:xfrm>
            <a:off x="6098531" y="223625"/>
            <a:ext cx="2817000" cy="3238500"/>
          </a:xfrm>
          <a:prstGeom prst="roundRect">
            <a:avLst>
              <a:gd fmla="val 824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 txBox="1"/>
          <p:nvPr>
            <p:ph idx="6" type="title"/>
          </p:nvPr>
        </p:nvSpPr>
        <p:spPr>
          <a:xfrm>
            <a:off x="6167650" y="339825"/>
            <a:ext cx="21756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0" name="Google Shape;200;p18"/>
          <p:cNvSpPr txBox="1"/>
          <p:nvPr>
            <p:ph idx="7" type="subTitle"/>
          </p:nvPr>
        </p:nvSpPr>
        <p:spPr>
          <a:xfrm>
            <a:off x="6156900" y="1833350"/>
            <a:ext cx="2658000" cy="3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1" name="Google Shape;201;p18"/>
          <p:cNvSpPr txBox="1"/>
          <p:nvPr>
            <p:ph idx="8" type="body"/>
          </p:nvPr>
        </p:nvSpPr>
        <p:spPr>
          <a:xfrm>
            <a:off x="6167644" y="2174175"/>
            <a:ext cx="26472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18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 txBox="1"/>
          <p:nvPr>
            <p:ph idx="9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4" name="Google Shape;204;p18"/>
          <p:cNvSpPr/>
          <p:nvPr/>
        </p:nvSpPr>
        <p:spPr>
          <a:xfrm>
            <a:off x="176700" y="3614750"/>
            <a:ext cx="2868900" cy="1032300"/>
          </a:xfrm>
          <a:prstGeom prst="roundRect">
            <a:avLst>
              <a:gd fmla="val 178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3163575" y="223625"/>
            <a:ext cx="2817000" cy="1032300"/>
          </a:xfrm>
          <a:prstGeom prst="roundRect">
            <a:avLst>
              <a:gd fmla="val 1789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6098550" y="3614750"/>
            <a:ext cx="2817000" cy="1032300"/>
          </a:xfrm>
          <a:prstGeom prst="roundRect">
            <a:avLst>
              <a:gd fmla="val 1789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 txBox="1"/>
          <p:nvPr>
            <p:ph idx="13" type="title"/>
          </p:nvPr>
        </p:nvSpPr>
        <p:spPr>
          <a:xfrm>
            <a:off x="336850" y="3751925"/>
            <a:ext cx="2485800" cy="8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None/>
              <a:defRPr sz="11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Google Shape;208;p18"/>
          <p:cNvSpPr txBox="1"/>
          <p:nvPr>
            <p:ph idx="14" type="title"/>
          </p:nvPr>
        </p:nvSpPr>
        <p:spPr>
          <a:xfrm>
            <a:off x="3363725" y="339825"/>
            <a:ext cx="2485800" cy="8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None/>
              <a:defRPr sz="11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15" type="title"/>
          </p:nvPr>
        </p:nvSpPr>
        <p:spPr>
          <a:xfrm>
            <a:off x="6098100" y="3751925"/>
            <a:ext cx="2817000" cy="8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0"/>
              <a:buNone/>
              <a:defRPr sz="9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8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-2481308" y="1833350"/>
            <a:ext cx="26580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100K</a:t>
            </a:r>
            <a:endParaRPr b="1" sz="18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">
  <p:cSld name="CUSTOM_10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/>
          <p:nvPr>
            <p:ph idx="2" type="pic"/>
          </p:nvPr>
        </p:nvSpPr>
        <p:spPr>
          <a:xfrm>
            <a:off x="228600" y="3200450"/>
            <a:ext cx="8686800" cy="144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4" name="Google Shape;214;p19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6" name="Google Shape;216;p19"/>
          <p:cNvSpPr txBox="1"/>
          <p:nvPr>
            <p:ph type="title"/>
          </p:nvPr>
        </p:nvSpPr>
        <p:spPr>
          <a:xfrm>
            <a:off x="228600" y="1917525"/>
            <a:ext cx="86868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17" name="Google Shape;217;p19"/>
          <p:cNvSpPr txBox="1"/>
          <p:nvPr>
            <p:ph idx="3" type="body"/>
          </p:nvPr>
        </p:nvSpPr>
        <p:spPr>
          <a:xfrm>
            <a:off x="5349150" y="248725"/>
            <a:ext cx="34527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18" name="Google Shape;218;p19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MAIN_POIN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/>
          <p:nvPr>
            <p:ph idx="2" type="pic"/>
          </p:nvPr>
        </p:nvSpPr>
        <p:spPr>
          <a:xfrm>
            <a:off x="228600" y="223625"/>
            <a:ext cx="8686800" cy="144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21" name="Google Shape;221;p20"/>
          <p:cNvSpPr txBox="1"/>
          <p:nvPr>
            <p:ph type="title"/>
          </p:nvPr>
        </p:nvSpPr>
        <p:spPr>
          <a:xfrm>
            <a:off x="2491100" y="1960225"/>
            <a:ext cx="65385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1pPr>
            <a:lvl2pPr lvl="1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2pPr>
            <a:lvl3pPr lvl="2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3pPr>
            <a:lvl4pPr lvl="3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4pPr>
            <a:lvl5pPr lvl="4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5pPr>
            <a:lvl6pPr lvl="5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6pPr>
            <a:lvl7pPr lvl="6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7pPr>
            <a:lvl8pPr lvl="7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8pPr>
            <a:lvl9pPr lvl="8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9pPr>
          </a:lstStyle>
          <a:p/>
        </p:txBody>
      </p:sp>
      <p:sp>
        <p:nvSpPr>
          <p:cNvPr id="222" name="Google Shape;222;p20"/>
          <p:cNvSpPr txBox="1"/>
          <p:nvPr>
            <p:ph idx="1" type="body"/>
          </p:nvPr>
        </p:nvSpPr>
        <p:spPr>
          <a:xfrm>
            <a:off x="228600" y="1705850"/>
            <a:ext cx="2262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secHead">
  <p:cSld name="SECTION_HEADER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28600" y="223625"/>
            <a:ext cx="6299100" cy="4691700"/>
          </a:xfrm>
          <a:prstGeom prst="roundRect">
            <a:avLst>
              <a:gd fmla="val 3982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8378775" y="223500"/>
            <a:ext cx="536700" cy="4696500"/>
          </a:xfrm>
          <a:prstGeom prst="roundRect">
            <a:avLst>
              <a:gd fmla="val 3056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>
            <p:ph idx="2" type="pic"/>
          </p:nvPr>
        </p:nvSpPr>
        <p:spPr>
          <a:xfrm>
            <a:off x="6702550" y="228300"/>
            <a:ext cx="1501500" cy="4691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09800" y="2743200"/>
            <a:ext cx="5648100" cy="24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Font typeface="Darker Grotesque Medium"/>
              <a:buNone/>
              <a:defRPr b="0" sz="35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51400" y="314425"/>
            <a:ext cx="4283400" cy="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 b="0" sz="14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USTOM_6">
    <p:bg>
      <p:bgPr>
        <a:solidFill>
          <a:schemeClr val="accen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342900" y="223625"/>
            <a:ext cx="8525100" cy="18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1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vice Mocks 1">
  <p:cSld name="CUSTOM_7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ign mock of a smartphone." id="227" name="Google Shape;22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119" y="760213"/>
            <a:ext cx="2045398" cy="3618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ign mock of a tablet computer." id="228" name="Google Shape;228;p22"/>
          <p:cNvPicPr preferRelativeResize="0"/>
          <p:nvPr/>
        </p:nvPicPr>
        <p:blipFill rotWithShape="1">
          <a:blip r:embed="rId3">
            <a:alphaModFix/>
          </a:blip>
          <a:srcRect b="0" l="4471" r="4462" t="0"/>
          <a:stretch/>
        </p:blipFill>
        <p:spPr>
          <a:xfrm>
            <a:off x="3469416" y="760225"/>
            <a:ext cx="5023764" cy="362307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/>
          <p:nvPr>
            <p:ph idx="2" type="pic"/>
          </p:nvPr>
        </p:nvSpPr>
        <p:spPr>
          <a:xfrm>
            <a:off x="993900" y="844150"/>
            <a:ext cx="1614300" cy="3417000"/>
          </a:xfrm>
          <a:prstGeom prst="roundRect">
            <a:avLst>
              <a:gd fmla="val 12259" name="adj"/>
            </a:avLst>
          </a:prstGeom>
          <a:noFill/>
          <a:ln>
            <a:noFill/>
          </a:ln>
        </p:spPr>
      </p:sp>
      <p:sp>
        <p:nvSpPr>
          <p:cNvPr id="230" name="Google Shape;230;p22"/>
          <p:cNvSpPr/>
          <p:nvPr>
            <p:ph idx="3" type="pic"/>
          </p:nvPr>
        </p:nvSpPr>
        <p:spPr>
          <a:xfrm>
            <a:off x="3568350" y="844150"/>
            <a:ext cx="4812300" cy="3417000"/>
          </a:xfrm>
          <a:prstGeom prst="roundRect">
            <a:avLst>
              <a:gd fmla="val 4881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vice Mocks 2">
  <p:cSld name="CUSTOM_8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ign mock of a smartphone."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000" y="414700"/>
            <a:ext cx="2438799" cy="431409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/>
          <p:nvPr>
            <p:ph idx="2" type="pic"/>
          </p:nvPr>
        </p:nvSpPr>
        <p:spPr>
          <a:xfrm>
            <a:off x="868900" y="515475"/>
            <a:ext cx="1911000" cy="4078200"/>
          </a:xfrm>
          <a:prstGeom prst="roundRect">
            <a:avLst>
              <a:gd fmla="val 10964" name="adj"/>
            </a:avLst>
          </a:prstGeom>
          <a:noFill/>
          <a:ln>
            <a:noFill/>
          </a:ln>
        </p:spPr>
      </p:sp>
      <p:pic>
        <p:nvPicPr>
          <p:cNvPr descr="Design mock of a smartphone." id="234" name="Google Shape;2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2600" y="414700"/>
            <a:ext cx="2438799" cy="431409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/>
          <p:nvPr>
            <p:ph idx="3" type="pic"/>
          </p:nvPr>
        </p:nvSpPr>
        <p:spPr>
          <a:xfrm>
            <a:off x="3626500" y="515475"/>
            <a:ext cx="1911000" cy="4078200"/>
          </a:xfrm>
          <a:prstGeom prst="roundRect">
            <a:avLst>
              <a:gd fmla="val 10964" name="adj"/>
            </a:avLst>
          </a:prstGeom>
          <a:noFill/>
          <a:ln>
            <a:noFill/>
          </a:ln>
        </p:spPr>
      </p:sp>
      <p:pic>
        <p:nvPicPr>
          <p:cNvPr descr="Design mock of a smartphone." id="236" name="Google Shape;23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0200" y="414700"/>
            <a:ext cx="2438799" cy="431409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3"/>
          <p:cNvSpPr/>
          <p:nvPr>
            <p:ph idx="4" type="pic"/>
          </p:nvPr>
        </p:nvSpPr>
        <p:spPr>
          <a:xfrm>
            <a:off x="6384100" y="515475"/>
            <a:ext cx="1911000" cy="4078200"/>
          </a:xfrm>
          <a:prstGeom prst="roundRect">
            <a:avLst>
              <a:gd fmla="val 1096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vice Mocks 3">
  <p:cSld name="CUSTOM_9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ign mock of a desktop computer." id="239" name="Google Shape;2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4249" y="304725"/>
            <a:ext cx="5395502" cy="453405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/>
          <p:nvPr>
            <p:ph idx="2" type="pic"/>
          </p:nvPr>
        </p:nvSpPr>
        <p:spPr>
          <a:xfrm>
            <a:off x="1956925" y="389550"/>
            <a:ext cx="5231400" cy="2956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3" name="Google Shape;243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7" name="Google Shape;2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1" name="Google Shape;25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5" name="Google Shape;25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6" name="Google Shape;25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3" name="Google Shape;26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Objective" type="tx">
  <p:cSld name="TITLE_AND_BODY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28600" y="223625"/>
            <a:ext cx="2857500" cy="2259300"/>
          </a:xfrm>
          <a:prstGeom prst="roundRect">
            <a:avLst>
              <a:gd fmla="val 691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28600" y="2604950"/>
            <a:ext cx="4286100" cy="2045700"/>
          </a:xfrm>
          <a:prstGeom prst="roundRect">
            <a:avLst>
              <a:gd fmla="val 94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>
            <p:ph idx="2" type="pic"/>
          </p:nvPr>
        </p:nvSpPr>
        <p:spPr>
          <a:xfrm>
            <a:off x="4629150" y="2604950"/>
            <a:ext cx="4286100" cy="2042100"/>
          </a:xfrm>
          <a:prstGeom prst="roundRect">
            <a:avLst>
              <a:gd fmla="val 10953" name="adj"/>
            </a:avLst>
          </a:prstGeom>
          <a:noFill/>
          <a:ln>
            <a:noFill/>
          </a:ln>
        </p:spPr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291900" y="1260225"/>
            <a:ext cx="25500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3" type="body"/>
          </p:nvPr>
        </p:nvSpPr>
        <p:spPr>
          <a:xfrm>
            <a:off x="291900" y="1663200"/>
            <a:ext cx="2737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4" type="subTitle"/>
          </p:nvPr>
        </p:nvSpPr>
        <p:spPr>
          <a:xfrm>
            <a:off x="291900" y="267300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3205900" y="223625"/>
            <a:ext cx="2737800" cy="2259300"/>
          </a:xfrm>
          <a:prstGeom prst="roundRect">
            <a:avLst>
              <a:gd fmla="val 691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idx="5" type="subTitle"/>
          </p:nvPr>
        </p:nvSpPr>
        <p:spPr>
          <a:xfrm>
            <a:off x="3266546" y="1260225"/>
            <a:ext cx="24432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6" type="body"/>
          </p:nvPr>
        </p:nvSpPr>
        <p:spPr>
          <a:xfrm>
            <a:off x="3266550" y="1663200"/>
            <a:ext cx="26187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7" type="subTitle"/>
          </p:nvPr>
        </p:nvSpPr>
        <p:spPr>
          <a:xfrm>
            <a:off x="3266546" y="267300"/>
            <a:ext cx="23184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6063950" y="223625"/>
            <a:ext cx="2857500" cy="2259300"/>
          </a:xfrm>
          <a:prstGeom prst="roundRect">
            <a:avLst>
              <a:gd fmla="val 691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8" type="subTitle"/>
          </p:nvPr>
        </p:nvSpPr>
        <p:spPr>
          <a:xfrm>
            <a:off x="6127250" y="1260225"/>
            <a:ext cx="25500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9" type="body"/>
          </p:nvPr>
        </p:nvSpPr>
        <p:spPr>
          <a:xfrm>
            <a:off x="6127250" y="1663200"/>
            <a:ext cx="2737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3" type="subTitle"/>
          </p:nvPr>
        </p:nvSpPr>
        <p:spPr>
          <a:xfrm>
            <a:off x="6127250" y="267300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4" type="subTitle"/>
          </p:nvPr>
        </p:nvSpPr>
        <p:spPr>
          <a:xfrm>
            <a:off x="291900" y="3371375"/>
            <a:ext cx="40677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5" type="body"/>
          </p:nvPr>
        </p:nvSpPr>
        <p:spPr>
          <a:xfrm>
            <a:off x="291900" y="3837225"/>
            <a:ext cx="41439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6" type="subTitle"/>
          </p:nvPr>
        </p:nvSpPr>
        <p:spPr>
          <a:xfrm>
            <a:off x="291900" y="2740300"/>
            <a:ext cx="24606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idx="17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6" name="Google Shape;26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0" name="Google Shape;270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6" name="Google Shape;286;p3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7" name="Google Shape;287;p3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8" name="Google Shape;288;p3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9" name="Google Shape;289;p3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0" name="Google Shape;290;p3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94" name="Google Shape;294;p3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00" name="Google Shape;300;p3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01" name="Google Shape;301;p3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2" name="Google Shape;302;p3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06" name="Google Shape;306;p3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07" name="Google Shape;307;p39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08" name="Google Shape;308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9" name="Google Shape;309;p39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39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1" name="Google Shape;311;p39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4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5" name="Google Shape;315;p4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6" name="Google Shape;316;p4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7" name="Google Shape;317;p4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8" name="Google Shape;318;p4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9" name="Google Shape;319;p4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0" name="Google Shape;320;p4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1" name="Google Shape;321;p4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2" name="Google Shape;322;p4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2" name="Google Shape;42;p5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4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9" name="Google Shape;329;p4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2" name="Google Shape;33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5" name="Google Shape;335;p4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8" name="Google Shape;338;p4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4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1" name="Google Shape;341;p4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4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3" name="Google Shape;34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4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6" name="Google Shape;346;p4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7" name="Google Shape;347;p4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4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4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4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4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4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4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4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4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9" name="Google Shape;369;p47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70" name="Google Shape;370;p4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47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72" name="Google Shape;372;p4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3" name="Google Shape;373;p4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4" name="Google Shape;374;p47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48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8" name="Google Shape;378;p48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379" name="Google Shape;379;p4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48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81" name="Google Shape;381;p4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2" name="Google Shape;382;p48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83" name="Google Shape;383;p4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386" name="Google Shape;386;p4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49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88" name="Google Shape;388;p49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89" name="Google Shape;389;p49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90" name="Google Shape;390;p4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1" name="Google Shape;391;p4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4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" name="Google Shape;394;p5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50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6" name="Google Shape;396;p50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7" name="Google Shape;397;p5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8" name="Google Shape;398;p5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5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02" name="Google Shape;402;p5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5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5" name="Google Shape;405;p51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6" name="Google Shape;406;p5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7" name="Google Shape;407;p51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5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s &amp; Cons" type="titleOnly">
  <p:cSld name="TITLE_ONLY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228600" y="223625"/>
            <a:ext cx="4825200" cy="4437900"/>
          </a:xfrm>
          <a:prstGeom prst="roundRect">
            <a:avLst>
              <a:gd fmla="val 94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5188325" y="223625"/>
            <a:ext cx="3727200" cy="4437900"/>
          </a:xfrm>
          <a:prstGeom prst="roundRect">
            <a:avLst>
              <a:gd fmla="val 945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type="title"/>
          </p:nvPr>
        </p:nvSpPr>
        <p:spPr>
          <a:xfrm>
            <a:off x="476409" y="3845757"/>
            <a:ext cx="2638500" cy="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title"/>
          </p:nvPr>
        </p:nvSpPr>
        <p:spPr>
          <a:xfrm>
            <a:off x="5382375" y="3845757"/>
            <a:ext cx="2110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76409" y="392594"/>
            <a:ext cx="41643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5382375" y="392594"/>
            <a:ext cx="34194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6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 txBox="1"/>
          <p:nvPr>
            <p:ph idx="4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2" name="Google Shape;52;p6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1" name="Google Shape;411;p5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52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13" name="Google Shape;413;p52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14" name="Google Shape;414;p52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15" name="Google Shape;415;p52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16" name="Google Shape;416;p52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17" name="Google Shape;417;p5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8" name="Google Shape;418;p52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5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2" name="Google Shape;422;p5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53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24" name="Google Shape;424;p53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425" name="Google Shape;425;p53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26" name="Google Shape;426;p5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7" name="Google Shape;427;p53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5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4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431" name="Google Shape;431;p54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432" name="Google Shape;432;p54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433" name="Google Shape;433;p54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434" name="Google Shape;434;p5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54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6" name="Google Shape;436;p54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7" name="Google Shape;437;p54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8" name="Google Shape;438;p54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9" name="Google Shape;439;p54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0" name="Google Shape;440;p5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1" name="Google Shape;441;p5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5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445" name="Google Shape;445;p5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55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7" name="Google Shape;447;p55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8" name="Google Shape;448;p55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9" name="Google Shape;449;p55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0" name="Google Shape;450;p55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1" name="Google Shape;451;p55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2" name="Google Shape;452;p55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3" name="Google Shape;453;p5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4" name="Google Shape;454;p5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6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457" name="Google Shape;457;p5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56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9" name="Google Shape;459;p56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460" name="Google Shape;460;p56"/>
          <p:cNvCxnSpPr>
            <a:endCxn id="461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56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6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56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4" name="Google Shape;464;p56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5" name="Google Shape;465;p56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6" name="Google Shape;466;p56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7" name="Google Shape;467;p56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8" name="Google Shape;468;p56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9" name="Google Shape;469;p56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0" name="Google Shape;470;p56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471" name="Google Shape;471;p5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2" name="Google Shape;472;p56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3" name="Google Shape;473;p5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4" name="Google Shape;474;p5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6" name="Google Shape;476;p5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57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78" name="Google Shape;478;p57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79" name="Google Shape;479;p5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0" name="Google Shape;480;p5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1" name="Google Shape;481;p5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8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484" name="Google Shape;484;p58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485" name="Google Shape;485;p5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58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7" name="Google Shape;487;p5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8" name="Google Shape;488;p5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9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491" name="Google Shape;491;p59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492" name="Google Shape;492;p5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59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4" name="Google Shape;494;p59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5" name="Google Shape;495;p59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6" name="Google Shape;496;p59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7" name="Google Shape;497;p59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8" name="Google Shape;498;p59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9" name="Google Shape;499;p5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0" name="Google Shape;500;p5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1" name="Google Shape;501;p5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6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60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05" name="Google Shape;505;p60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06" name="Google Shape;506;p60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07" name="Google Shape;507;p60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08" name="Google Shape;508;p60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09" name="Google Shape;509;p60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10" name="Google Shape;510;p60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11" name="Google Shape;511;p60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12" name="Google Shape;512;p60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13" name="Google Shape;513;p60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14" name="Google Shape;514;p60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15" name="Google Shape;515;p60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16" name="Google Shape;516;p60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17" name="Google Shape;517;p6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8" name="Google Shape;518;p6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6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2" name="Google Shape;522;p6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61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524" name="Google Shape;524;p61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25" name="Google Shape;525;p6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6" name="Google Shape;526;p61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7" name="Google Shape;527;p6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Strategy">
  <p:cSld name="ONE_COLUMN_TEXT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228600" y="223625"/>
            <a:ext cx="4238100" cy="4423500"/>
          </a:xfrm>
          <a:prstGeom prst="roundRect">
            <a:avLst>
              <a:gd fmla="val 59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4636327" y="223652"/>
            <a:ext cx="4279200" cy="9159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4636325" y="1307410"/>
            <a:ext cx="4279200" cy="2371800"/>
          </a:xfrm>
          <a:prstGeom prst="roundRect">
            <a:avLst>
              <a:gd fmla="val 119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4636327" y="3846769"/>
            <a:ext cx="4279200" cy="8004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299276" y="3595975"/>
            <a:ext cx="3630000" cy="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2" type="subTitle"/>
          </p:nvPr>
        </p:nvSpPr>
        <p:spPr>
          <a:xfrm>
            <a:off x="4762500" y="210875"/>
            <a:ext cx="5868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3" type="subTitle"/>
          </p:nvPr>
        </p:nvSpPr>
        <p:spPr>
          <a:xfrm>
            <a:off x="4762500" y="1307425"/>
            <a:ext cx="586800" cy="23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4" type="subTitle"/>
          </p:nvPr>
        </p:nvSpPr>
        <p:spPr>
          <a:xfrm>
            <a:off x="4762500" y="3846775"/>
            <a:ext cx="5868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5" type="body"/>
          </p:nvPr>
        </p:nvSpPr>
        <p:spPr>
          <a:xfrm>
            <a:off x="5922019" y="223650"/>
            <a:ext cx="29223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6" type="body"/>
          </p:nvPr>
        </p:nvSpPr>
        <p:spPr>
          <a:xfrm>
            <a:off x="5922019" y="1307400"/>
            <a:ext cx="2922300" cy="23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7" type="body"/>
          </p:nvPr>
        </p:nvSpPr>
        <p:spPr>
          <a:xfrm>
            <a:off x="5922019" y="3846775"/>
            <a:ext cx="29223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7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2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530" name="Google Shape;530;p62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3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33" name="Google Shape;533;p63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34" name="Google Shape;534;p63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35" name="Google Shape;535;p63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36" name="Google Shape;536;p63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37" name="Google Shape;537;p63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538" name="Google Shape;538;p6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63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40" name="Google Shape;540;p63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41" name="Google Shape;541;p63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42" name="Google Shape;542;p63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43" name="Google Shape;543;p63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44" name="Google Shape;544;p63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45" name="Google Shape;545;p63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46" name="Google Shape;546;p63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47" name="Google Shape;547;p63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48" name="Google Shape;548;p6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9" name="Google Shape;549;p63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0" name="Google Shape;550;p6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4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53" name="Google Shape;553;p64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54" name="Google Shape;554;p64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55" name="Google Shape;555;p64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6" name="Google Shape;556;p64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7" name="Google Shape;557;p64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8" name="Google Shape;558;p64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59" name="Google Shape;559;p64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60" name="Google Shape;560;p64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61" name="Google Shape;561;p64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62" name="Google Shape;562;p64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63" name="Google Shape;563;p64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64" name="Google Shape;564;p64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65" name="Google Shape;565;p64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66" name="Google Shape;566;p64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67" name="Google Shape;567;p64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568" name="Google Shape;568;p6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6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0" name="Google Shape;570;p6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3" name="Google Shape;573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4" name="Google Shape;574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7" name="Google Shape;577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0" name="Google Shape;580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81" name="Google Shape;581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4" name="Google Shape;584;p6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85" name="Google Shape;585;p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86" name="Google Shape;586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9" name="Google Shape;589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2" name="Google Shape;592;p7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93" name="Google Shape;59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96" name="Google Shape;596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s">
  <p:cSld name="CUSTOM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228625" y="223625"/>
            <a:ext cx="8686800" cy="1180200"/>
          </a:xfrm>
          <a:prstGeom prst="roundRect">
            <a:avLst>
              <a:gd fmla="val 1821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>
            <p:ph idx="2" type="pic"/>
          </p:nvPr>
        </p:nvSpPr>
        <p:spPr>
          <a:xfrm>
            <a:off x="228375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1" name="Google Shape;71;p8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type="title"/>
          </p:nvPr>
        </p:nvSpPr>
        <p:spPr>
          <a:xfrm>
            <a:off x="342900" y="269025"/>
            <a:ext cx="34572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3" type="body"/>
          </p:nvPr>
        </p:nvSpPr>
        <p:spPr>
          <a:xfrm>
            <a:off x="3920125" y="269025"/>
            <a:ext cx="41673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8"/>
          <p:cNvSpPr/>
          <p:nvPr>
            <p:ph idx="4" type="pic"/>
          </p:nvPr>
        </p:nvSpPr>
        <p:spPr>
          <a:xfrm>
            <a:off x="2431158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6" name="Google Shape;76;p8"/>
          <p:cNvSpPr/>
          <p:nvPr>
            <p:ph idx="5" type="pic"/>
          </p:nvPr>
        </p:nvSpPr>
        <p:spPr>
          <a:xfrm>
            <a:off x="4633942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7" name="Google Shape;77;p8"/>
          <p:cNvSpPr/>
          <p:nvPr>
            <p:ph idx="6" type="pic"/>
          </p:nvPr>
        </p:nvSpPr>
        <p:spPr>
          <a:xfrm>
            <a:off x="6836725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8" name="Google Shape;78;p8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00" name="Google Shape;600;p7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1" name="Google Shape;601;p7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02" name="Google Shape;602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605" name="Google Shape;605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8" name="Google Shape;608;p7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09" name="Google Shape;609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14" name="Google Shape;614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7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6" name="Google Shape;616;p7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7" name="Google Shape;617;p7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8" name="Google Shape;618;p7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9" name="Google Shape;619;p7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0" name="Google Shape;620;p7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23" name="Google Shape;623;p7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4" name="Google Shape;624;p7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25" name="Google Shape;625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7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9" name="Google Shape;629;p7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0" name="Google Shape;630;p7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1" name="Google Shape;631;p7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2" name="Google Shape;632;p7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7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6" name="Google Shape;636;p7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7" name="Google Shape;637;p79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8" name="Google Shape;638;p7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9" name="Google Shape;639;p79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0" name="Google Shape;640;p79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1" name="Google Shape;641;p79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4" name="Google Shape;644;p8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5" name="Google Shape;645;p8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6" name="Google Shape;646;p8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7" name="Google Shape;647;p8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8" name="Google Shape;648;p8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9" name="Google Shape;649;p8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0" name="Google Shape;650;p8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1" name="Google Shape;651;p8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2" name="Google Shape;652;p8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55" name="Google Shape;655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6" name="Google Shape;656;p8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Info">
  <p:cSld name="CUSTOM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>
            <a:off x="228600" y="223675"/>
            <a:ext cx="2862900" cy="3144600"/>
          </a:xfrm>
          <a:prstGeom prst="roundRect">
            <a:avLst>
              <a:gd fmla="val 728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228625" y="3466850"/>
            <a:ext cx="8686800" cy="1180200"/>
          </a:xfrm>
          <a:prstGeom prst="roundRect">
            <a:avLst>
              <a:gd fmla="val 1176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 txBox="1"/>
          <p:nvPr>
            <p:ph type="title"/>
          </p:nvPr>
        </p:nvSpPr>
        <p:spPr>
          <a:xfrm>
            <a:off x="342900" y="3512250"/>
            <a:ext cx="34572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3920125" y="3512250"/>
            <a:ext cx="41673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9"/>
          <p:cNvSpPr/>
          <p:nvPr/>
        </p:nvSpPr>
        <p:spPr>
          <a:xfrm>
            <a:off x="3203200" y="223675"/>
            <a:ext cx="2740500" cy="3144600"/>
          </a:xfrm>
          <a:prstGeom prst="roundRect">
            <a:avLst>
              <a:gd fmla="val 728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6057900" y="223675"/>
            <a:ext cx="2866200" cy="3144600"/>
          </a:xfrm>
          <a:prstGeom prst="roundRect">
            <a:avLst>
              <a:gd fmla="val 728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6" name="Google Shape;86;p9"/>
          <p:cNvSpPr txBox="1"/>
          <p:nvPr>
            <p:ph idx="2" type="body"/>
          </p:nvPr>
        </p:nvSpPr>
        <p:spPr>
          <a:xfrm>
            <a:off x="228550" y="1647025"/>
            <a:ext cx="28629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9"/>
          <p:cNvSpPr txBox="1"/>
          <p:nvPr>
            <p:ph idx="3" type="body"/>
          </p:nvPr>
        </p:nvSpPr>
        <p:spPr>
          <a:xfrm>
            <a:off x="3205675" y="1647025"/>
            <a:ext cx="27405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9"/>
          <p:cNvSpPr txBox="1"/>
          <p:nvPr>
            <p:ph idx="4" type="body"/>
          </p:nvPr>
        </p:nvSpPr>
        <p:spPr>
          <a:xfrm>
            <a:off x="6052500" y="1647025"/>
            <a:ext cx="28629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5" type="subTitle"/>
          </p:nvPr>
        </p:nvSpPr>
        <p:spPr>
          <a:xfrm>
            <a:off x="291900" y="267300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6" type="subTitle"/>
          </p:nvPr>
        </p:nvSpPr>
        <p:spPr>
          <a:xfrm>
            <a:off x="3266546" y="267300"/>
            <a:ext cx="23184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7" type="subTitle"/>
          </p:nvPr>
        </p:nvSpPr>
        <p:spPr>
          <a:xfrm>
            <a:off x="6127250" y="267300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9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 txBox="1"/>
          <p:nvPr>
            <p:ph idx="8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9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9" name="Google Shape;659;p8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60" name="Google Shape;660;p8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61" name="Google Shape;661;p8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2" name="Google Shape;662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3" name="Google Shape;663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64" name="Google Shape;664;p8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65" name="Google Shape;665;p8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8" name="Google Shape;668;p8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69" name="Google Shape;669;p8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70" name="Google Shape;670;p8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71" name="Google Shape;671;p8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72" name="Google Shape;672;p8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73" name="Google Shape;673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75" name="Google Shape;675;p8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6" name="Google Shape;676;p8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7" name="Google Shape;677;p8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680" name="Google Shape;680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3" name="Google Shape;683;p8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84" name="Google Shape;684;p8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85" name="Google Shape;685;p8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86" name="Google Shape;686;p8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87" name="Google Shape;687;p8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88" name="Google Shape;688;p8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89" name="Google Shape;689;p8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90" name="Google Shape;690;p8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91" name="Google Shape;691;p8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92" name="Google Shape;692;p8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portunities">
  <p:cSld name="CUSTOM_1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/>
          <p:nvPr/>
        </p:nvSpPr>
        <p:spPr>
          <a:xfrm>
            <a:off x="219700" y="1502438"/>
            <a:ext cx="2862900" cy="3144600"/>
          </a:xfrm>
          <a:prstGeom prst="roundRect">
            <a:avLst>
              <a:gd fmla="val 72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7" name="Google Shape;97;p10"/>
          <p:cNvSpPr/>
          <p:nvPr/>
        </p:nvSpPr>
        <p:spPr>
          <a:xfrm>
            <a:off x="228625" y="223625"/>
            <a:ext cx="8686800" cy="1180200"/>
          </a:xfrm>
          <a:prstGeom prst="roundRect">
            <a:avLst>
              <a:gd fmla="val 1176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"/>
          <p:cNvSpPr txBox="1"/>
          <p:nvPr>
            <p:ph type="title"/>
          </p:nvPr>
        </p:nvSpPr>
        <p:spPr>
          <a:xfrm>
            <a:off x="342900" y="269025"/>
            <a:ext cx="42918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5349150" y="269025"/>
            <a:ext cx="34575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00" name="Google Shape;100;p10"/>
          <p:cNvSpPr/>
          <p:nvPr/>
        </p:nvSpPr>
        <p:spPr>
          <a:xfrm>
            <a:off x="3194300" y="1502438"/>
            <a:ext cx="2740500" cy="3144600"/>
          </a:xfrm>
          <a:prstGeom prst="roundRect">
            <a:avLst>
              <a:gd fmla="val 72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1" name="Google Shape;101;p10"/>
          <p:cNvSpPr/>
          <p:nvPr/>
        </p:nvSpPr>
        <p:spPr>
          <a:xfrm>
            <a:off x="6049000" y="1502438"/>
            <a:ext cx="2866200" cy="3144600"/>
          </a:xfrm>
          <a:prstGeom prst="roundRect">
            <a:avLst>
              <a:gd fmla="val 72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2" name="Google Shape;102;p10"/>
          <p:cNvSpPr txBox="1"/>
          <p:nvPr>
            <p:ph idx="2" type="body"/>
          </p:nvPr>
        </p:nvSpPr>
        <p:spPr>
          <a:xfrm>
            <a:off x="219650" y="2925788"/>
            <a:ext cx="28629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3" type="body"/>
          </p:nvPr>
        </p:nvSpPr>
        <p:spPr>
          <a:xfrm>
            <a:off x="3196775" y="2925788"/>
            <a:ext cx="27405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4" type="body"/>
          </p:nvPr>
        </p:nvSpPr>
        <p:spPr>
          <a:xfrm>
            <a:off x="6043600" y="2925788"/>
            <a:ext cx="28629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5" type="subTitle"/>
          </p:nvPr>
        </p:nvSpPr>
        <p:spPr>
          <a:xfrm>
            <a:off x="283000" y="1546063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10"/>
          <p:cNvSpPr txBox="1"/>
          <p:nvPr>
            <p:ph idx="6" type="subTitle"/>
          </p:nvPr>
        </p:nvSpPr>
        <p:spPr>
          <a:xfrm>
            <a:off x="3257646" y="1546063"/>
            <a:ext cx="23184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7" type="subTitle"/>
          </p:nvPr>
        </p:nvSpPr>
        <p:spPr>
          <a:xfrm>
            <a:off x="6118350" y="1546063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10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"/>
          <p:cNvSpPr txBox="1"/>
          <p:nvPr>
            <p:ph idx="8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10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45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3.xml"/><Relationship Id="rId20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67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1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55.xml"/><Relationship Id="rId33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54.xml"/><Relationship Id="rId32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57.xml"/><Relationship Id="rId35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59.xml"/><Relationship Id="rId37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58.xml"/><Relationship Id="rId36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61.xml"/><Relationship Id="rId39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60.xml"/><Relationship Id="rId38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900" y="223625"/>
            <a:ext cx="57150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0900" y="3328825"/>
            <a:ext cx="65472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○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■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○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■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○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■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orient="horz" pos="141">
          <p15:clr>
            <a:srgbClr val="E46962"/>
          </p15:clr>
        </p15:guide>
        <p15:guide id="3" orient="horz" pos="3099">
          <p15:clr>
            <a:srgbClr val="E46962"/>
          </p15:clr>
        </p15:guide>
        <p15:guide id="4" pos="216">
          <p15:clr>
            <a:srgbClr val="E46962"/>
          </p15:clr>
        </p15:guide>
        <p15:guide id="5" pos="593">
          <p15:clr>
            <a:srgbClr val="E46962"/>
          </p15:clr>
        </p15:guide>
        <p15:guide id="6" pos="669">
          <p15:clr>
            <a:srgbClr val="E46962"/>
          </p15:clr>
        </p15:guide>
        <p15:guide id="7" pos="1044">
          <p15:clr>
            <a:srgbClr val="E46962"/>
          </p15:clr>
        </p15:guide>
        <p15:guide id="8" pos="1119">
          <p15:clr>
            <a:srgbClr val="E46962"/>
          </p15:clr>
        </p15:guide>
        <p15:guide id="9" pos="1494">
          <p15:clr>
            <a:srgbClr val="E46962"/>
          </p15:clr>
        </p15:guide>
        <p15:guide id="10" pos="1569">
          <p15:clr>
            <a:srgbClr val="E46962"/>
          </p15:clr>
        </p15:guide>
        <p15:guide id="11" pos="1944">
          <p15:clr>
            <a:srgbClr val="E46962"/>
          </p15:clr>
        </p15:guide>
        <p15:guide id="12" pos="2019">
          <p15:clr>
            <a:srgbClr val="E46962"/>
          </p15:clr>
        </p15:guide>
        <p15:guide id="13" pos="2394">
          <p15:clr>
            <a:srgbClr val="E46962"/>
          </p15:clr>
        </p15:guide>
        <p15:guide id="14" pos="2469">
          <p15:clr>
            <a:srgbClr val="E46962"/>
          </p15:clr>
        </p15:guide>
        <p15:guide id="15" pos="2844">
          <p15:clr>
            <a:srgbClr val="E46962"/>
          </p15:clr>
        </p15:guide>
        <p15:guide id="16" pos="2919">
          <p15:clr>
            <a:srgbClr val="E46962"/>
          </p15:clr>
        </p15:guide>
        <p15:guide id="17" pos="3294">
          <p15:clr>
            <a:srgbClr val="E46962"/>
          </p15:clr>
        </p15:guide>
        <p15:guide id="18" pos="3370">
          <p15:clr>
            <a:srgbClr val="E46962"/>
          </p15:clr>
        </p15:guide>
        <p15:guide id="19" pos="3744">
          <p15:clr>
            <a:srgbClr val="E46962"/>
          </p15:clr>
        </p15:guide>
        <p15:guide id="20" pos="3816">
          <p15:clr>
            <a:srgbClr val="E46962"/>
          </p15:clr>
        </p15:guide>
        <p15:guide id="21" pos="4194">
          <p15:clr>
            <a:srgbClr val="E46962"/>
          </p15:clr>
        </p15:guide>
        <p15:guide id="22" pos="4270">
          <p15:clr>
            <a:srgbClr val="E46962"/>
          </p15:clr>
        </p15:guide>
        <p15:guide id="23" pos="4644">
          <p15:clr>
            <a:srgbClr val="E46962"/>
          </p15:clr>
        </p15:guide>
        <p15:guide id="24" pos="4720">
          <p15:clr>
            <a:srgbClr val="E46962"/>
          </p15:clr>
        </p15:guide>
        <p15:guide id="25" pos="5094">
          <p15:clr>
            <a:srgbClr val="E46962"/>
          </p15:clr>
        </p15:guide>
        <p15:guide id="26" pos="5170">
          <p15:clr>
            <a:srgbClr val="E46962"/>
          </p15:clr>
        </p15:guide>
        <p15:guide id="27" pos="5544">
          <p15:clr>
            <a:srgbClr val="E46962"/>
          </p15:clr>
        </p15:guide>
        <p15:guide id="28" pos="5616">
          <p15:clr>
            <a:srgbClr val="E46962"/>
          </p15:clr>
        </p15:guide>
        <p15:guide id="29" orient="horz" pos="2927">
          <p15:clr>
            <a:srgbClr val="E46962"/>
          </p15:clr>
        </p15:guide>
        <p15:guide id="30" orient="horz" pos="288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46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66" name="Google Shape;366;p46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  <p:sldLayoutId id="2147483723" r:id="rId32"/>
    <p:sldLayoutId id="2147483724" r:id="rId33"/>
    <p:sldLayoutId id="2147483725" r:id="rId34"/>
    <p:sldLayoutId id="2147483726" r:id="rId35"/>
    <p:sldLayoutId id="2147483727" r:id="rId36"/>
    <p:sldLayoutId id="2147483728" r:id="rId37"/>
    <p:sldLayoutId id="2147483729" r:id="rId38"/>
    <p:sldLayoutId id="2147483730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6"/>
          <p:cNvSpPr txBox="1"/>
          <p:nvPr>
            <p:ph type="title"/>
          </p:nvPr>
        </p:nvSpPr>
        <p:spPr>
          <a:xfrm>
            <a:off x="406950" y="61290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Lot </a:t>
            </a:r>
            <a:r>
              <a:rPr lang="en"/>
              <a:t>Management</a:t>
            </a:r>
            <a:r>
              <a:rPr lang="en"/>
              <a:t> System</a:t>
            </a:r>
            <a:endParaRPr/>
          </a:p>
        </p:txBody>
      </p:sp>
      <p:sp>
        <p:nvSpPr>
          <p:cNvPr id="698" name="Google Shape;698;p86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Mason Hawkins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Elvis</a:t>
            </a:r>
            <a:r>
              <a:rPr lang="en"/>
              <a:t> Ilor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7"/>
          <p:cNvSpPr txBox="1"/>
          <p:nvPr>
            <p:ph type="title"/>
          </p:nvPr>
        </p:nvSpPr>
        <p:spPr>
          <a:xfrm>
            <a:off x="406975" y="320625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Product</a:t>
            </a:r>
            <a:endParaRPr/>
          </a:p>
        </p:txBody>
      </p:sp>
      <p:sp>
        <p:nvSpPr>
          <p:cNvPr id="704" name="Google Shape;704;p87"/>
          <p:cNvSpPr txBox="1"/>
          <p:nvPr>
            <p:ph idx="2" type="title"/>
          </p:nvPr>
        </p:nvSpPr>
        <p:spPr>
          <a:xfrm>
            <a:off x="4572000" y="1558175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Who</a:t>
            </a:r>
            <a:r>
              <a:rPr b="1"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 is it for?</a:t>
            </a:r>
            <a:endParaRPr b="1"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Parking lot operators: Simplify operations and manage reservations.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Parking lot users: Reserve, pay for, and release parking spots.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What is it for?</a:t>
            </a:r>
            <a:endParaRPr b="1"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Provides real-time availability and efficient reservation management.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Reduces manual workload and enhances the user experience.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8"/>
          <p:cNvSpPr txBox="1"/>
          <p:nvPr>
            <p:ph type="title"/>
          </p:nvPr>
        </p:nvSpPr>
        <p:spPr>
          <a:xfrm>
            <a:off x="406975" y="320625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Roadmap</a:t>
            </a:r>
            <a:endParaRPr/>
          </a:p>
        </p:txBody>
      </p:sp>
      <p:sp>
        <p:nvSpPr>
          <p:cNvPr id="710" name="Google Shape;710;p88"/>
          <p:cNvSpPr txBox="1"/>
          <p:nvPr>
            <p:ph idx="2" type="title"/>
          </p:nvPr>
        </p:nvSpPr>
        <p:spPr>
          <a:xfrm>
            <a:off x="4981700" y="1620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Introduction to the System:</a:t>
            </a: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 Purpose and users.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Key Features Demonstration:</a:t>
            </a:r>
            <a:endParaRPr b="1"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User Login and Dashboard.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Reservation Management.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Payment and Spot Release.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Live Demo of the Application:</a:t>
            </a: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 Real-time walkthrough of system use.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9"/>
          <p:cNvSpPr txBox="1"/>
          <p:nvPr>
            <p:ph type="title"/>
          </p:nvPr>
        </p:nvSpPr>
        <p:spPr>
          <a:xfrm>
            <a:off x="406975" y="320625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 and Dashboard</a:t>
            </a:r>
            <a:endParaRPr/>
          </a:p>
        </p:txBody>
      </p:sp>
      <p:sp>
        <p:nvSpPr>
          <p:cNvPr id="716" name="Google Shape;716;p89"/>
          <p:cNvSpPr txBox="1"/>
          <p:nvPr>
            <p:ph idx="2" type="title"/>
          </p:nvPr>
        </p:nvSpPr>
        <p:spPr>
          <a:xfrm>
            <a:off x="5642800" y="1029275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does it do?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Secure login for users to access personalized dashboards.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Displays user-specific options like viewing available spots, making reservations, and payments.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Demonstration: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in with a sample account.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Show dashboard options such as “Make Reservation” and “Finish Reservation.”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Important Aspects: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User-friendly design with clear buttons and intuitive navigation.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Backend: Secure database verification of user credentials.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90"/>
          <p:cNvSpPr txBox="1"/>
          <p:nvPr>
            <p:ph type="title"/>
          </p:nvPr>
        </p:nvSpPr>
        <p:spPr>
          <a:xfrm>
            <a:off x="406975" y="320625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Reservation </a:t>
            </a:r>
            <a:r>
              <a:rPr lang="en"/>
              <a:t>Management</a:t>
            </a:r>
            <a:r>
              <a:rPr lang="en"/>
              <a:t> </a:t>
            </a:r>
            <a:endParaRPr/>
          </a:p>
        </p:txBody>
      </p:sp>
      <p:sp>
        <p:nvSpPr>
          <p:cNvPr id="722" name="Google Shape;722;p90"/>
          <p:cNvSpPr txBox="1"/>
          <p:nvPr>
            <p:ph idx="2" type="title"/>
          </p:nvPr>
        </p:nvSpPr>
        <p:spPr>
          <a:xfrm>
            <a:off x="5642800" y="1029275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What does it do?</a:t>
            </a:r>
            <a:endParaRPr b="1"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Enables users to reserve available parking spots for a specific time.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Demonstration:</a:t>
            </a:r>
            <a:endParaRPr b="1"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Open the “Make a Reservation” feature.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Enter a parking spot number and start time.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Show the confirmation message for successful booking.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Important Aspects:</a:t>
            </a:r>
            <a:endParaRPr b="1"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Intuitive interface for easy spot selection.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Backend: Updates </a:t>
            </a:r>
            <a:r>
              <a:rPr lang="en" sz="1100">
                <a:solidFill>
                  <a:srgbClr val="F6F5EC"/>
                </a:solidFill>
                <a:latin typeface="Roboto Mono"/>
                <a:ea typeface="Roboto Mono"/>
                <a:cs typeface="Roboto Mono"/>
                <a:sym typeface="Roboto Mono"/>
              </a:rPr>
              <a:t>ParkingSpots</a:t>
            </a: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100">
                <a:solidFill>
                  <a:srgbClr val="F6F5EC"/>
                </a:solidFill>
                <a:latin typeface="Roboto Mono"/>
                <a:ea typeface="Roboto Mono"/>
                <a:cs typeface="Roboto Mono"/>
                <a:sym typeface="Roboto Mono"/>
              </a:rPr>
              <a:t>Reservations</a:t>
            </a: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 tables in the database.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91"/>
          <p:cNvSpPr txBox="1"/>
          <p:nvPr>
            <p:ph type="title"/>
          </p:nvPr>
        </p:nvSpPr>
        <p:spPr>
          <a:xfrm>
            <a:off x="406975" y="320625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and Spot Release</a:t>
            </a:r>
            <a:endParaRPr/>
          </a:p>
        </p:txBody>
      </p:sp>
      <p:sp>
        <p:nvSpPr>
          <p:cNvPr id="728" name="Google Shape;728;p91"/>
          <p:cNvSpPr txBox="1"/>
          <p:nvPr>
            <p:ph idx="2" type="title"/>
          </p:nvPr>
        </p:nvSpPr>
        <p:spPr>
          <a:xfrm>
            <a:off x="5642800" y="1029275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What does it do?</a:t>
            </a:r>
            <a:endParaRPr b="1"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Finalizes parking sessions by allowing users to pay and release reserved spots.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Demonstration:</a:t>
            </a:r>
            <a:endParaRPr b="1"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Open the “Finish and Pay for Reservation” feature.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Select a reservation from the list.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Show payment processing and spot release confirmation.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Important Aspects:</a:t>
            </a:r>
            <a:endParaRPr b="1"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Backend: Updates payment status in the </a:t>
            </a:r>
            <a:r>
              <a:rPr lang="en" sz="1100">
                <a:solidFill>
                  <a:srgbClr val="F6F5EC"/>
                </a:solidFill>
                <a:latin typeface="Roboto Mono"/>
                <a:ea typeface="Roboto Mono"/>
                <a:cs typeface="Roboto Mono"/>
                <a:sym typeface="Roboto Mono"/>
              </a:rPr>
              <a:t>Reservations</a:t>
            </a: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 table and frees up the spot in </a:t>
            </a:r>
            <a:r>
              <a:rPr lang="en" sz="1100">
                <a:solidFill>
                  <a:srgbClr val="F6F5EC"/>
                </a:solidFill>
                <a:latin typeface="Roboto Mono"/>
                <a:ea typeface="Roboto Mono"/>
                <a:cs typeface="Roboto Mono"/>
                <a:sym typeface="Roboto Mono"/>
              </a:rPr>
              <a:t>ParkingSpots</a:t>
            </a: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User interface feedback: Success messages and updated reservation list.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2"/>
          <p:cNvSpPr txBox="1"/>
          <p:nvPr>
            <p:ph type="title"/>
          </p:nvPr>
        </p:nvSpPr>
        <p:spPr>
          <a:xfrm>
            <a:off x="406975" y="320625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734" name="Google Shape;734;p92"/>
          <p:cNvSpPr txBox="1"/>
          <p:nvPr>
            <p:ph idx="2" type="title"/>
          </p:nvPr>
        </p:nvSpPr>
        <p:spPr>
          <a:xfrm>
            <a:off x="5642800" y="1029275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How it improves user experience:</a:t>
            </a:r>
            <a:endParaRPr b="1"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Simplifies parking management.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Enhances efficiency and user satisfaction.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Next Steps:</a:t>
            </a:r>
            <a:endParaRPr b="1"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Expand features such as dynamic pricing or integration with third-party payment systems.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Questions:</a:t>
            </a:r>
            <a:endParaRPr b="1"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Open the floor for inquiries about the product or development process.</a:t>
            </a:r>
            <a:endParaRPr sz="1100">
              <a:solidFill>
                <a:srgbClr val="F6F5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Plan">
  <a:themeElements>
    <a:clrScheme name="Simple Light">
      <a:dk1>
        <a:srgbClr val="FFFFFF"/>
      </a:dk1>
      <a:lt1>
        <a:srgbClr val="000000"/>
      </a:lt1>
      <a:dk2>
        <a:srgbClr val="FFFFFF"/>
      </a:dk2>
      <a:lt2>
        <a:srgbClr val="ADC2AC"/>
      </a:lt2>
      <a:accent1>
        <a:srgbClr val="83AFA8"/>
      </a:accent1>
      <a:accent2>
        <a:srgbClr val="346B66"/>
      </a:accent2>
      <a:accent3>
        <a:srgbClr val="78909C"/>
      </a:accent3>
      <a:accent4>
        <a:srgbClr val="3E618F"/>
      </a:accent4>
      <a:accent5>
        <a:srgbClr val="465F59"/>
      </a:accent5>
      <a:accent6>
        <a:srgbClr val="5B7973"/>
      </a:accent6>
      <a:hlink>
        <a:srgbClr val="ADC2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