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5c0115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5c0115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5c01159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5c01159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5c01159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5c01159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5c01159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5c01159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5c01159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5c01159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Smart Task Monitoring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Mason Hawkins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role-based task </a:t>
            </a:r>
            <a:r>
              <a:rPr lang="en"/>
              <a:t>management</a:t>
            </a:r>
            <a:r>
              <a:rPr lang="en"/>
              <a:t> tool for teams and </a:t>
            </a:r>
            <a:r>
              <a:rPr lang="en"/>
              <a:t>administrators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Roles and Architecture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Swing GUI with MySQL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Modular DAO structure with role-based access (Admin, Team Member, Assignee)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Centralized StyleManager for UI Consistency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 Demo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Smart task </a:t>
            </a:r>
            <a:r>
              <a:rPr lang="en"/>
              <a:t>assignment</a:t>
            </a:r>
            <a:r>
              <a:rPr lang="en"/>
              <a:t> and automatic notifications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Role-based portals with </a:t>
            </a:r>
            <a:r>
              <a:rPr lang="en"/>
              <a:t>separate</a:t>
            </a:r>
            <a:r>
              <a:rPr lang="en"/>
              <a:t> views and </a:t>
            </a:r>
            <a:r>
              <a:rPr lang="en"/>
              <a:t>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Task Completion triggers system feeback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and Automation Highlights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 unit testing for task, user, and notification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Integration testing with live </a:t>
            </a:r>
            <a:r>
              <a:rPr lang="en"/>
              <a:t>database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</a:t>
            </a:r>
            <a:r>
              <a:rPr lang="en"/>
              <a:t> testing via complete role walkthroughs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and Technical Highlights 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Role-based user routing (automatic portal loading)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Notifications auto-generated on task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Prevents invalid user/task actions through validation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