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0a87b19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0a87b19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0a87b194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0a87b194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0a87b194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40a87b194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0a87b194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0a87b194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Task Monitoring System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Mason Hawkins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User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is the system for 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Teams and </a:t>
            </a:r>
            <a:r>
              <a:rPr lang="en"/>
              <a:t>Organizations</a:t>
            </a:r>
            <a:r>
              <a:rPr lang="en"/>
              <a:t> needing structured task </a:t>
            </a:r>
            <a:r>
              <a:rPr lang="en"/>
              <a:t>management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Managers, Team leads, and employees needing task tracking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Individuals managing personal or work related tasks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</a:t>
            </a:r>
            <a:r>
              <a:rPr lang="en"/>
              <a:t>Statement</a:t>
            </a:r>
            <a:r>
              <a:rPr lang="en"/>
              <a:t> 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before this system existed: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Lack of centralized task Tracking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way to assign or monitor tasks efficiently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Difficulty in </a:t>
            </a:r>
            <a:r>
              <a:rPr lang="en"/>
              <a:t>tracking task status and notifications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Manual processes for managing work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my system solves these challenges: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an interactive task </a:t>
            </a:r>
            <a:r>
              <a:rPr lang="en"/>
              <a:t>management</a:t>
            </a:r>
            <a:r>
              <a:rPr lang="en"/>
              <a:t> platform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Supports multiple user roles (Admin, Team Member, </a:t>
            </a:r>
            <a:r>
              <a:rPr lang="en"/>
              <a:t>Assignee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Tracks task creations, assignment, and completion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Offers real-time notifications and reminders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Plans 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Remains to be completed?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Reminder feature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Further UI </a:t>
            </a:r>
            <a:r>
              <a:rPr lang="en"/>
              <a:t>refinements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Minor bug fixes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Enhancement of the Notification system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