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074" autoAdjust="0"/>
  </p:normalViewPr>
  <p:slideViewPr>
    <p:cSldViewPr snapToGrid="0">
      <p:cViewPr varScale="1">
        <p:scale>
          <a:sx n="57" d="100"/>
          <a:sy n="57" d="100"/>
        </p:scale>
        <p:origin x="108"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607500-1460-46DC-A117-8B68D3D62402}" type="datetimeFigureOut">
              <a:rPr lang="de-CH" smtClean="0"/>
              <a:t>03.11.2018</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32BFA-7E32-4EDD-9C93-A927ED76F979}" type="slidenum">
              <a:rPr lang="de-CH" smtClean="0"/>
              <a:t>‹#›</a:t>
            </a:fld>
            <a:endParaRPr lang="de-CH"/>
          </a:p>
        </p:txBody>
      </p:sp>
    </p:spTree>
    <p:extLst>
      <p:ext uri="{BB962C8B-B14F-4D97-AF65-F5344CB8AC3E}">
        <p14:creationId xmlns:p14="http://schemas.microsoft.com/office/powerpoint/2010/main" val="502748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10"/>
          </p:nvPr>
        </p:nvSpPr>
        <p:spPr/>
        <p:txBody>
          <a:bodyPr/>
          <a:lstStyle/>
          <a:p>
            <a:fld id="{67F32BFA-7E32-4EDD-9C93-A927ED76F979}" type="slidenum">
              <a:rPr lang="de-CH" smtClean="0"/>
              <a:t>1</a:t>
            </a:fld>
            <a:endParaRPr lang="de-CH"/>
          </a:p>
        </p:txBody>
      </p:sp>
    </p:spTree>
    <p:extLst>
      <p:ext uri="{BB962C8B-B14F-4D97-AF65-F5344CB8AC3E}">
        <p14:creationId xmlns:p14="http://schemas.microsoft.com/office/powerpoint/2010/main" val="1244262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10"/>
          </p:nvPr>
        </p:nvSpPr>
        <p:spPr/>
        <p:txBody>
          <a:bodyPr/>
          <a:lstStyle/>
          <a:p>
            <a:fld id="{67F32BFA-7E32-4EDD-9C93-A927ED76F979}" type="slidenum">
              <a:rPr lang="de-CH" smtClean="0"/>
              <a:t>2</a:t>
            </a:fld>
            <a:endParaRPr lang="de-CH"/>
          </a:p>
        </p:txBody>
      </p:sp>
    </p:spTree>
    <p:extLst>
      <p:ext uri="{BB962C8B-B14F-4D97-AF65-F5344CB8AC3E}">
        <p14:creationId xmlns:p14="http://schemas.microsoft.com/office/powerpoint/2010/main" val="325127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Logistic</a:t>
            </a:r>
            <a:r>
              <a:rPr lang="de-CH" baseline="0" dirty="0" smtClean="0"/>
              <a:t> regression, SVM linear, SVM </a:t>
            </a:r>
            <a:r>
              <a:rPr lang="de-CH" baseline="0" dirty="0" smtClean="0"/>
              <a:t>rbf (radial basis function kernel): </a:t>
            </a:r>
            <a:r>
              <a:rPr lang="de-CH" baseline="0" dirty="0" smtClean="0"/>
              <a:t>compare how they do with respect to the existing random forest in the pipeline (what’s the potential if we finetune the methods and what parameters and changes lead to what outcome?)</a:t>
            </a:r>
          </a:p>
          <a:p>
            <a:r>
              <a:rPr lang="de-CH" baseline="0" dirty="0" smtClean="0"/>
              <a:t>Importances of features for the different methods and gaining an understanding how changes effect the segmentation.</a:t>
            </a:r>
          </a:p>
          <a:p>
            <a:endParaRPr lang="de-CH" baseline="0" dirty="0" smtClean="0"/>
          </a:p>
          <a:p>
            <a:r>
              <a:rPr lang="de-CH" baseline="0" dirty="0" smtClean="0"/>
              <a:t>Approaches:</a:t>
            </a:r>
          </a:p>
          <a:p>
            <a:pPr marL="171450" indent="-171450">
              <a:buFontTx/>
              <a:buChar char="-"/>
            </a:pPr>
            <a:r>
              <a:rPr lang="de-CH" baseline="0" dirty="0" smtClean="0"/>
              <a:t>7 original features + polynomial features (position -&gt; x^2, xy, xz, yz, y^2, </a:t>
            </a:r>
            <a:r>
              <a:rPr lang="de-CH" baseline="0" smtClean="0"/>
              <a:t>z^2</a:t>
            </a:r>
            <a:r>
              <a:rPr lang="de-CH" baseline="0" smtClean="0"/>
              <a:t>) mapping the input into high-dimensional feature spaces to perform non-linear classification</a:t>
            </a:r>
            <a:endParaRPr lang="de-CH" baseline="0" dirty="0" smtClean="0"/>
          </a:p>
          <a:p>
            <a:pPr marL="171450" indent="-171450">
              <a:buFontTx/>
              <a:buChar char="-"/>
            </a:pPr>
            <a:r>
              <a:rPr lang="de-CH" baseline="0" dirty="0" smtClean="0"/>
              <a:t>Parameter tuning (GridSearch for C where applicable)</a:t>
            </a:r>
          </a:p>
          <a:p>
            <a:pPr marL="171450" indent="-171450">
              <a:buFontTx/>
              <a:buChar char="-"/>
            </a:pPr>
            <a:r>
              <a:rPr lang="de-CH" baseline="0" dirty="0" smtClean="0"/>
              <a:t>Balance of training examples per class (smaller structures are relatively more taken into account)</a:t>
            </a:r>
          </a:p>
          <a:p>
            <a:pPr marL="171450" indent="-171450">
              <a:buFontTx/>
              <a:buChar char="-"/>
            </a:pPr>
            <a:r>
              <a:rPr lang="de-CH" baseline="0" dirty="0" smtClean="0"/>
              <a:t>Feature scaling</a:t>
            </a:r>
          </a:p>
          <a:p>
            <a:pPr marL="171450" indent="-171450">
              <a:buFontTx/>
              <a:buChar char="-"/>
            </a:pPr>
            <a:endParaRPr lang="de-CH" baseline="0" dirty="0" smtClean="0"/>
          </a:p>
          <a:p>
            <a:pPr marL="0" indent="0">
              <a:buFontTx/>
              <a:buNone/>
            </a:pPr>
            <a:endParaRPr lang="de-CH" baseline="0" dirty="0" smtClean="0"/>
          </a:p>
        </p:txBody>
      </p:sp>
      <p:sp>
        <p:nvSpPr>
          <p:cNvPr id="4" name="Slide Number Placeholder 3"/>
          <p:cNvSpPr>
            <a:spLocks noGrp="1"/>
          </p:cNvSpPr>
          <p:nvPr>
            <p:ph type="sldNum" sz="quarter" idx="10"/>
          </p:nvPr>
        </p:nvSpPr>
        <p:spPr/>
        <p:txBody>
          <a:bodyPr/>
          <a:lstStyle/>
          <a:p>
            <a:fld id="{67F32BFA-7E32-4EDD-9C93-A927ED76F979}" type="slidenum">
              <a:rPr lang="de-CH" smtClean="0"/>
              <a:t>3</a:t>
            </a:fld>
            <a:endParaRPr lang="de-CH"/>
          </a:p>
        </p:txBody>
      </p:sp>
    </p:spTree>
    <p:extLst>
      <p:ext uri="{BB962C8B-B14F-4D97-AF65-F5344CB8AC3E}">
        <p14:creationId xmlns:p14="http://schemas.microsoft.com/office/powerpoint/2010/main" val="19418694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de-C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e-CH"/>
          </a:p>
        </p:txBody>
      </p:sp>
      <p:sp>
        <p:nvSpPr>
          <p:cNvPr id="4" name="Date Placeholder 3"/>
          <p:cNvSpPr>
            <a:spLocks noGrp="1"/>
          </p:cNvSpPr>
          <p:nvPr>
            <p:ph type="dt" sz="half" idx="10"/>
          </p:nvPr>
        </p:nvSpPr>
        <p:spPr/>
        <p:txBody>
          <a:bodyPr/>
          <a:lstStyle/>
          <a:p>
            <a:r>
              <a:rPr lang="de-CH" smtClean="0"/>
              <a:t>07.11.2018</a:t>
            </a:r>
            <a:endParaRPr lang="de-CH"/>
          </a:p>
        </p:txBody>
      </p:sp>
      <p:sp>
        <p:nvSpPr>
          <p:cNvPr id="5" name="Footer Placeholder 4"/>
          <p:cNvSpPr>
            <a:spLocks noGrp="1"/>
          </p:cNvSpPr>
          <p:nvPr>
            <p:ph type="ftr" sz="quarter" idx="11"/>
          </p:nvPr>
        </p:nvSpPr>
        <p:spPr/>
        <p:txBody>
          <a:bodyPr/>
          <a:lstStyle/>
          <a:p>
            <a:r>
              <a:rPr lang="de-CH" smtClean="0"/>
              <a:t>Segmentation of brain tissues</a:t>
            </a:r>
            <a:endParaRPr lang="de-CH"/>
          </a:p>
        </p:txBody>
      </p:sp>
      <p:sp>
        <p:nvSpPr>
          <p:cNvPr id="6" name="Slide Number Placeholder 5"/>
          <p:cNvSpPr>
            <a:spLocks noGrp="1"/>
          </p:cNvSpPr>
          <p:nvPr>
            <p:ph type="sldNum" sz="quarter" idx="12"/>
          </p:nvPr>
        </p:nvSpPr>
        <p:spPr/>
        <p:txBody>
          <a:bodyPr/>
          <a:lstStyle/>
          <a:p>
            <a:fld id="{7885E27A-FDD3-4756-BEAC-141B929A9B07}" type="slidenum">
              <a:rPr lang="de-CH" smtClean="0"/>
              <a:t>‹#›</a:t>
            </a:fld>
            <a:endParaRPr lang="de-CH"/>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2133" y="0"/>
            <a:ext cx="2319867" cy="2319867"/>
          </a:xfrm>
          <a:prstGeom prst="rect">
            <a:avLst/>
          </a:prstGeom>
        </p:spPr>
      </p:pic>
    </p:spTree>
    <p:extLst>
      <p:ext uri="{BB962C8B-B14F-4D97-AF65-F5344CB8AC3E}">
        <p14:creationId xmlns:p14="http://schemas.microsoft.com/office/powerpoint/2010/main" val="93863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r>
              <a:rPr lang="de-CH" smtClean="0"/>
              <a:t>07.11.2018</a:t>
            </a:r>
            <a:endParaRPr lang="de-CH"/>
          </a:p>
        </p:txBody>
      </p:sp>
      <p:sp>
        <p:nvSpPr>
          <p:cNvPr id="5" name="Footer Placeholder 4"/>
          <p:cNvSpPr>
            <a:spLocks noGrp="1"/>
          </p:cNvSpPr>
          <p:nvPr>
            <p:ph type="ftr" sz="quarter" idx="11"/>
          </p:nvPr>
        </p:nvSpPr>
        <p:spPr/>
        <p:txBody>
          <a:bodyPr/>
          <a:lstStyle/>
          <a:p>
            <a:r>
              <a:rPr lang="de-CH" smtClean="0"/>
              <a:t>Segmentation of brain tissues</a:t>
            </a:r>
            <a:endParaRPr lang="de-CH"/>
          </a:p>
        </p:txBody>
      </p:sp>
      <p:sp>
        <p:nvSpPr>
          <p:cNvPr id="6" name="Slide Number Placeholder 5"/>
          <p:cNvSpPr>
            <a:spLocks noGrp="1"/>
          </p:cNvSpPr>
          <p:nvPr>
            <p:ph type="sldNum" sz="quarter" idx="12"/>
          </p:nvPr>
        </p:nvSpPr>
        <p:spPr/>
        <p:txBody>
          <a:bodyPr/>
          <a:lstStyle/>
          <a:p>
            <a:fld id="{7885E27A-FDD3-4756-BEAC-141B929A9B07}" type="slidenum">
              <a:rPr lang="de-CH" smtClean="0"/>
              <a:t>‹#›</a:t>
            </a:fld>
            <a:endParaRPr lang="de-CH"/>
          </a:p>
        </p:txBody>
      </p:sp>
    </p:spTree>
    <p:extLst>
      <p:ext uri="{BB962C8B-B14F-4D97-AF65-F5344CB8AC3E}">
        <p14:creationId xmlns:p14="http://schemas.microsoft.com/office/powerpoint/2010/main" val="4209668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e-C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r>
              <a:rPr lang="de-CH" smtClean="0"/>
              <a:t>07.11.2018</a:t>
            </a:r>
            <a:endParaRPr lang="de-CH"/>
          </a:p>
        </p:txBody>
      </p:sp>
      <p:sp>
        <p:nvSpPr>
          <p:cNvPr id="5" name="Footer Placeholder 4"/>
          <p:cNvSpPr>
            <a:spLocks noGrp="1"/>
          </p:cNvSpPr>
          <p:nvPr>
            <p:ph type="ftr" sz="quarter" idx="11"/>
          </p:nvPr>
        </p:nvSpPr>
        <p:spPr/>
        <p:txBody>
          <a:bodyPr/>
          <a:lstStyle/>
          <a:p>
            <a:r>
              <a:rPr lang="de-CH" smtClean="0"/>
              <a:t>Segmentation of brain tissues</a:t>
            </a:r>
            <a:endParaRPr lang="de-CH"/>
          </a:p>
        </p:txBody>
      </p:sp>
      <p:sp>
        <p:nvSpPr>
          <p:cNvPr id="6" name="Slide Number Placeholder 5"/>
          <p:cNvSpPr>
            <a:spLocks noGrp="1"/>
          </p:cNvSpPr>
          <p:nvPr>
            <p:ph type="sldNum" sz="quarter" idx="12"/>
          </p:nvPr>
        </p:nvSpPr>
        <p:spPr/>
        <p:txBody>
          <a:bodyPr/>
          <a:lstStyle/>
          <a:p>
            <a:fld id="{7885E27A-FDD3-4756-BEAC-141B929A9B07}" type="slidenum">
              <a:rPr lang="de-CH" smtClean="0"/>
              <a:t>‹#›</a:t>
            </a:fld>
            <a:endParaRPr lang="de-CH"/>
          </a:p>
        </p:txBody>
      </p:sp>
    </p:spTree>
    <p:extLst>
      <p:ext uri="{BB962C8B-B14F-4D97-AF65-F5344CB8AC3E}">
        <p14:creationId xmlns:p14="http://schemas.microsoft.com/office/powerpoint/2010/main" val="3330441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033933" cy="1325563"/>
          </a:xfrm>
        </p:spPr>
        <p:txBody>
          <a:bodyPr/>
          <a:lstStyle>
            <a:lvl1pPr>
              <a:defRPr b="1"/>
            </a:lvl1pPr>
          </a:lstStyle>
          <a:p>
            <a:r>
              <a:rPr lang="en-US" dirty="0" smtClean="0"/>
              <a:t>Click to edit Master title style</a:t>
            </a:r>
            <a:endParaRPr lang="de-CH" dirty="0"/>
          </a:p>
        </p:txBody>
      </p:sp>
      <p:sp>
        <p:nvSpPr>
          <p:cNvPr id="3" name="Content Placeholder 2"/>
          <p:cNvSpPr>
            <a:spLocks noGrp="1"/>
          </p:cNvSpPr>
          <p:nvPr>
            <p:ph idx="1"/>
          </p:nvPr>
        </p:nvSpPr>
        <p:spPr>
          <a:xfrm>
            <a:off x="838200" y="1825625"/>
            <a:ext cx="9033933"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10"/>
          </p:nvPr>
        </p:nvSpPr>
        <p:spPr/>
        <p:txBody>
          <a:bodyPr/>
          <a:lstStyle/>
          <a:p>
            <a:r>
              <a:rPr lang="de-CH" smtClean="0"/>
              <a:t>07.11.2018</a:t>
            </a:r>
            <a:endParaRPr lang="de-CH"/>
          </a:p>
        </p:txBody>
      </p:sp>
      <p:sp>
        <p:nvSpPr>
          <p:cNvPr id="5" name="Footer Placeholder 4"/>
          <p:cNvSpPr>
            <a:spLocks noGrp="1"/>
          </p:cNvSpPr>
          <p:nvPr>
            <p:ph type="ftr" sz="quarter" idx="11"/>
          </p:nvPr>
        </p:nvSpPr>
        <p:spPr/>
        <p:txBody>
          <a:bodyPr/>
          <a:lstStyle/>
          <a:p>
            <a:r>
              <a:rPr lang="de-CH" smtClean="0"/>
              <a:t>Segmentation of brain tissues</a:t>
            </a:r>
            <a:endParaRPr lang="de-CH"/>
          </a:p>
        </p:txBody>
      </p:sp>
      <p:sp>
        <p:nvSpPr>
          <p:cNvPr id="6" name="Slide Number Placeholder 5"/>
          <p:cNvSpPr>
            <a:spLocks noGrp="1"/>
          </p:cNvSpPr>
          <p:nvPr>
            <p:ph type="sldNum" sz="quarter" idx="12"/>
          </p:nvPr>
        </p:nvSpPr>
        <p:spPr/>
        <p:txBody>
          <a:bodyPr/>
          <a:lstStyle/>
          <a:p>
            <a:fld id="{7885E27A-FDD3-4756-BEAC-141B929A9B07}" type="slidenum">
              <a:rPr lang="de-CH" smtClean="0"/>
              <a:t>‹#›</a:t>
            </a:fld>
            <a:endParaRPr lang="de-CH"/>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2133" y="0"/>
            <a:ext cx="2319867" cy="2319867"/>
          </a:xfrm>
          <a:prstGeom prst="rect">
            <a:avLst/>
          </a:prstGeom>
        </p:spPr>
      </p:pic>
    </p:spTree>
    <p:extLst>
      <p:ext uri="{BB962C8B-B14F-4D97-AF65-F5344CB8AC3E}">
        <p14:creationId xmlns:p14="http://schemas.microsoft.com/office/powerpoint/2010/main" val="1492452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e-C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de-CH" smtClean="0"/>
              <a:t>07.11.2018</a:t>
            </a:r>
            <a:endParaRPr lang="de-CH"/>
          </a:p>
        </p:txBody>
      </p:sp>
      <p:sp>
        <p:nvSpPr>
          <p:cNvPr id="5" name="Footer Placeholder 4"/>
          <p:cNvSpPr>
            <a:spLocks noGrp="1"/>
          </p:cNvSpPr>
          <p:nvPr>
            <p:ph type="ftr" sz="quarter" idx="11"/>
          </p:nvPr>
        </p:nvSpPr>
        <p:spPr/>
        <p:txBody>
          <a:bodyPr/>
          <a:lstStyle/>
          <a:p>
            <a:r>
              <a:rPr lang="de-CH" smtClean="0"/>
              <a:t>Segmentation of brain tissues</a:t>
            </a:r>
            <a:endParaRPr lang="de-CH"/>
          </a:p>
        </p:txBody>
      </p:sp>
      <p:sp>
        <p:nvSpPr>
          <p:cNvPr id="6" name="Slide Number Placeholder 5"/>
          <p:cNvSpPr>
            <a:spLocks noGrp="1"/>
          </p:cNvSpPr>
          <p:nvPr>
            <p:ph type="sldNum" sz="quarter" idx="12"/>
          </p:nvPr>
        </p:nvSpPr>
        <p:spPr/>
        <p:txBody>
          <a:bodyPr/>
          <a:lstStyle/>
          <a:p>
            <a:fld id="{7885E27A-FDD3-4756-BEAC-141B929A9B07}" type="slidenum">
              <a:rPr lang="de-CH" smtClean="0"/>
              <a:t>‹#›</a:t>
            </a:fld>
            <a:endParaRPr lang="de-CH"/>
          </a:p>
        </p:txBody>
      </p:sp>
    </p:spTree>
    <p:extLst>
      <p:ext uri="{BB962C8B-B14F-4D97-AF65-F5344CB8AC3E}">
        <p14:creationId xmlns:p14="http://schemas.microsoft.com/office/powerpoint/2010/main" val="4827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Date Placeholder 4"/>
          <p:cNvSpPr>
            <a:spLocks noGrp="1"/>
          </p:cNvSpPr>
          <p:nvPr>
            <p:ph type="dt" sz="half" idx="10"/>
          </p:nvPr>
        </p:nvSpPr>
        <p:spPr/>
        <p:txBody>
          <a:bodyPr/>
          <a:lstStyle/>
          <a:p>
            <a:r>
              <a:rPr lang="de-CH" smtClean="0"/>
              <a:t>07.11.2018</a:t>
            </a:r>
            <a:endParaRPr lang="de-CH"/>
          </a:p>
        </p:txBody>
      </p:sp>
      <p:sp>
        <p:nvSpPr>
          <p:cNvPr id="6" name="Footer Placeholder 5"/>
          <p:cNvSpPr>
            <a:spLocks noGrp="1"/>
          </p:cNvSpPr>
          <p:nvPr>
            <p:ph type="ftr" sz="quarter" idx="11"/>
          </p:nvPr>
        </p:nvSpPr>
        <p:spPr/>
        <p:txBody>
          <a:bodyPr/>
          <a:lstStyle/>
          <a:p>
            <a:r>
              <a:rPr lang="de-CH" smtClean="0"/>
              <a:t>Segmentation of brain tissues</a:t>
            </a:r>
            <a:endParaRPr lang="de-CH"/>
          </a:p>
        </p:txBody>
      </p:sp>
      <p:sp>
        <p:nvSpPr>
          <p:cNvPr id="7" name="Slide Number Placeholder 6"/>
          <p:cNvSpPr>
            <a:spLocks noGrp="1"/>
          </p:cNvSpPr>
          <p:nvPr>
            <p:ph type="sldNum" sz="quarter" idx="12"/>
          </p:nvPr>
        </p:nvSpPr>
        <p:spPr/>
        <p:txBody>
          <a:bodyPr/>
          <a:lstStyle/>
          <a:p>
            <a:fld id="{7885E27A-FDD3-4756-BEAC-141B929A9B07}" type="slidenum">
              <a:rPr lang="de-CH" smtClean="0"/>
              <a:t>‹#›</a:t>
            </a:fld>
            <a:endParaRPr lang="de-CH"/>
          </a:p>
        </p:txBody>
      </p:sp>
    </p:spTree>
    <p:extLst>
      <p:ext uri="{BB962C8B-B14F-4D97-AF65-F5344CB8AC3E}">
        <p14:creationId xmlns:p14="http://schemas.microsoft.com/office/powerpoint/2010/main" val="863379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e-C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7" name="Date Placeholder 6"/>
          <p:cNvSpPr>
            <a:spLocks noGrp="1"/>
          </p:cNvSpPr>
          <p:nvPr>
            <p:ph type="dt" sz="half" idx="10"/>
          </p:nvPr>
        </p:nvSpPr>
        <p:spPr/>
        <p:txBody>
          <a:bodyPr/>
          <a:lstStyle/>
          <a:p>
            <a:r>
              <a:rPr lang="de-CH" smtClean="0"/>
              <a:t>07.11.2018</a:t>
            </a:r>
            <a:endParaRPr lang="de-CH"/>
          </a:p>
        </p:txBody>
      </p:sp>
      <p:sp>
        <p:nvSpPr>
          <p:cNvPr id="8" name="Footer Placeholder 7"/>
          <p:cNvSpPr>
            <a:spLocks noGrp="1"/>
          </p:cNvSpPr>
          <p:nvPr>
            <p:ph type="ftr" sz="quarter" idx="11"/>
          </p:nvPr>
        </p:nvSpPr>
        <p:spPr/>
        <p:txBody>
          <a:bodyPr/>
          <a:lstStyle/>
          <a:p>
            <a:r>
              <a:rPr lang="de-CH" smtClean="0"/>
              <a:t>Segmentation of brain tissues</a:t>
            </a:r>
            <a:endParaRPr lang="de-CH"/>
          </a:p>
        </p:txBody>
      </p:sp>
      <p:sp>
        <p:nvSpPr>
          <p:cNvPr id="9" name="Slide Number Placeholder 8"/>
          <p:cNvSpPr>
            <a:spLocks noGrp="1"/>
          </p:cNvSpPr>
          <p:nvPr>
            <p:ph type="sldNum" sz="quarter" idx="12"/>
          </p:nvPr>
        </p:nvSpPr>
        <p:spPr/>
        <p:txBody>
          <a:bodyPr/>
          <a:lstStyle/>
          <a:p>
            <a:fld id="{7885E27A-FDD3-4756-BEAC-141B929A9B07}" type="slidenum">
              <a:rPr lang="de-CH" smtClean="0"/>
              <a:t>‹#›</a:t>
            </a:fld>
            <a:endParaRPr lang="de-CH"/>
          </a:p>
        </p:txBody>
      </p:sp>
    </p:spTree>
    <p:extLst>
      <p:ext uri="{BB962C8B-B14F-4D97-AF65-F5344CB8AC3E}">
        <p14:creationId xmlns:p14="http://schemas.microsoft.com/office/powerpoint/2010/main" val="2252946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CH"/>
          </a:p>
        </p:txBody>
      </p:sp>
      <p:sp>
        <p:nvSpPr>
          <p:cNvPr id="3" name="Date Placeholder 2"/>
          <p:cNvSpPr>
            <a:spLocks noGrp="1"/>
          </p:cNvSpPr>
          <p:nvPr>
            <p:ph type="dt" sz="half" idx="10"/>
          </p:nvPr>
        </p:nvSpPr>
        <p:spPr/>
        <p:txBody>
          <a:bodyPr/>
          <a:lstStyle/>
          <a:p>
            <a:r>
              <a:rPr lang="de-CH" smtClean="0"/>
              <a:t>07.11.2018</a:t>
            </a:r>
            <a:endParaRPr lang="de-CH"/>
          </a:p>
        </p:txBody>
      </p:sp>
      <p:sp>
        <p:nvSpPr>
          <p:cNvPr id="4" name="Footer Placeholder 3"/>
          <p:cNvSpPr>
            <a:spLocks noGrp="1"/>
          </p:cNvSpPr>
          <p:nvPr>
            <p:ph type="ftr" sz="quarter" idx="11"/>
          </p:nvPr>
        </p:nvSpPr>
        <p:spPr/>
        <p:txBody>
          <a:bodyPr/>
          <a:lstStyle/>
          <a:p>
            <a:r>
              <a:rPr lang="de-CH" smtClean="0"/>
              <a:t>Segmentation of brain tissues</a:t>
            </a:r>
            <a:endParaRPr lang="de-CH"/>
          </a:p>
        </p:txBody>
      </p:sp>
      <p:sp>
        <p:nvSpPr>
          <p:cNvPr id="5" name="Slide Number Placeholder 4"/>
          <p:cNvSpPr>
            <a:spLocks noGrp="1"/>
          </p:cNvSpPr>
          <p:nvPr>
            <p:ph type="sldNum" sz="quarter" idx="12"/>
          </p:nvPr>
        </p:nvSpPr>
        <p:spPr/>
        <p:txBody>
          <a:bodyPr/>
          <a:lstStyle/>
          <a:p>
            <a:fld id="{7885E27A-FDD3-4756-BEAC-141B929A9B07}" type="slidenum">
              <a:rPr lang="de-CH" smtClean="0"/>
              <a:t>‹#›</a:t>
            </a:fld>
            <a:endParaRPr lang="de-CH"/>
          </a:p>
        </p:txBody>
      </p:sp>
    </p:spTree>
    <p:extLst>
      <p:ext uri="{BB962C8B-B14F-4D97-AF65-F5344CB8AC3E}">
        <p14:creationId xmlns:p14="http://schemas.microsoft.com/office/powerpoint/2010/main" val="60446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e-CH" smtClean="0"/>
              <a:t>07.11.2018</a:t>
            </a:r>
            <a:endParaRPr lang="de-CH"/>
          </a:p>
        </p:txBody>
      </p:sp>
      <p:sp>
        <p:nvSpPr>
          <p:cNvPr id="3" name="Footer Placeholder 2"/>
          <p:cNvSpPr>
            <a:spLocks noGrp="1"/>
          </p:cNvSpPr>
          <p:nvPr>
            <p:ph type="ftr" sz="quarter" idx="11"/>
          </p:nvPr>
        </p:nvSpPr>
        <p:spPr/>
        <p:txBody>
          <a:bodyPr/>
          <a:lstStyle/>
          <a:p>
            <a:r>
              <a:rPr lang="de-CH" smtClean="0"/>
              <a:t>Segmentation of brain tissues</a:t>
            </a:r>
            <a:endParaRPr lang="de-CH"/>
          </a:p>
        </p:txBody>
      </p:sp>
      <p:sp>
        <p:nvSpPr>
          <p:cNvPr id="4" name="Slide Number Placeholder 3"/>
          <p:cNvSpPr>
            <a:spLocks noGrp="1"/>
          </p:cNvSpPr>
          <p:nvPr>
            <p:ph type="sldNum" sz="quarter" idx="12"/>
          </p:nvPr>
        </p:nvSpPr>
        <p:spPr/>
        <p:txBody>
          <a:bodyPr/>
          <a:lstStyle/>
          <a:p>
            <a:fld id="{7885E27A-FDD3-4756-BEAC-141B929A9B07}" type="slidenum">
              <a:rPr lang="de-CH" smtClean="0"/>
              <a:t>‹#›</a:t>
            </a:fld>
            <a:endParaRPr lang="de-CH"/>
          </a:p>
        </p:txBody>
      </p:sp>
    </p:spTree>
    <p:extLst>
      <p:ext uri="{BB962C8B-B14F-4D97-AF65-F5344CB8AC3E}">
        <p14:creationId xmlns:p14="http://schemas.microsoft.com/office/powerpoint/2010/main" val="4216617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C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de-CH" smtClean="0"/>
              <a:t>07.11.2018</a:t>
            </a:r>
            <a:endParaRPr lang="de-CH"/>
          </a:p>
        </p:txBody>
      </p:sp>
      <p:sp>
        <p:nvSpPr>
          <p:cNvPr id="6" name="Footer Placeholder 5"/>
          <p:cNvSpPr>
            <a:spLocks noGrp="1"/>
          </p:cNvSpPr>
          <p:nvPr>
            <p:ph type="ftr" sz="quarter" idx="11"/>
          </p:nvPr>
        </p:nvSpPr>
        <p:spPr/>
        <p:txBody>
          <a:bodyPr/>
          <a:lstStyle/>
          <a:p>
            <a:r>
              <a:rPr lang="de-CH" smtClean="0"/>
              <a:t>Segmentation of brain tissues</a:t>
            </a:r>
            <a:endParaRPr lang="de-CH"/>
          </a:p>
        </p:txBody>
      </p:sp>
      <p:sp>
        <p:nvSpPr>
          <p:cNvPr id="7" name="Slide Number Placeholder 6"/>
          <p:cNvSpPr>
            <a:spLocks noGrp="1"/>
          </p:cNvSpPr>
          <p:nvPr>
            <p:ph type="sldNum" sz="quarter" idx="12"/>
          </p:nvPr>
        </p:nvSpPr>
        <p:spPr/>
        <p:txBody>
          <a:bodyPr/>
          <a:lstStyle/>
          <a:p>
            <a:fld id="{7885E27A-FDD3-4756-BEAC-141B929A9B07}" type="slidenum">
              <a:rPr lang="de-CH" smtClean="0"/>
              <a:t>‹#›</a:t>
            </a:fld>
            <a:endParaRPr lang="de-CH"/>
          </a:p>
        </p:txBody>
      </p:sp>
    </p:spTree>
    <p:extLst>
      <p:ext uri="{BB962C8B-B14F-4D97-AF65-F5344CB8AC3E}">
        <p14:creationId xmlns:p14="http://schemas.microsoft.com/office/powerpoint/2010/main" val="1911587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e-C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de-CH" smtClean="0"/>
              <a:t>07.11.2018</a:t>
            </a:r>
            <a:endParaRPr lang="de-CH"/>
          </a:p>
        </p:txBody>
      </p:sp>
      <p:sp>
        <p:nvSpPr>
          <p:cNvPr id="6" name="Footer Placeholder 5"/>
          <p:cNvSpPr>
            <a:spLocks noGrp="1"/>
          </p:cNvSpPr>
          <p:nvPr>
            <p:ph type="ftr" sz="quarter" idx="11"/>
          </p:nvPr>
        </p:nvSpPr>
        <p:spPr/>
        <p:txBody>
          <a:bodyPr/>
          <a:lstStyle/>
          <a:p>
            <a:r>
              <a:rPr lang="de-CH" smtClean="0"/>
              <a:t>Segmentation of brain tissues</a:t>
            </a:r>
            <a:endParaRPr lang="de-CH"/>
          </a:p>
        </p:txBody>
      </p:sp>
      <p:sp>
        <p:nvSpPr>
          <p:cNvPr id="7" name="Slide Number Placeholder 6"/>
          <p:cNvSpPr>
            <a:spLocks noGrp="1"/>
          </p:cNvSpPr>
          <p:nvPr>
            <p:ph type="sldNum" sz="quarter" idx="12"/>
          </p:nvPr>
        </p:nvSpPr>
        <p:spPr/>
        <p:txBody>
          <a:bodyPr/>
          <a:lstStyle/>
          <a:p>
            <a:fld id="{7885E27A-FDD3-4756-BEAC-141B929A9B07}" type="slidenum">
              <a:rPr lang="de-CH" smtClean="0"/>
              <a:t>‹#›</a:t>
            </a:fld>
            <a:endParaRPr lang="de-CH"/>
          </a:p>
        </p:txBody>
      </p:sp>
    </p:spTree>
    <p:extLst>
      <p:ext uri="{BB962C8B-B14F-4D97-AF65-F5344CB8AC3E}">
        <p14:creationId xmlns:p14="http://schemas.microsoft.com/office/powerpoint/2010/main" val="3113399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de-C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C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de-CH" smtClean="0"/>
              <a:t>07.11.2018</a:t>
            </a:r>
            <a:endParaRPr lang="de-C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CH" smtClean="0"/>
              <a:t>Segmentation of brain tissues</a:t>
            </a:r>
            <a:endParaRPr lang="de-C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5E27A-FDD3-4756-BEAC-141B929A9B07}" type="slidenum">
              <a:rPr lang="de-CH" smtClean="0"/>
              <a:t>‹#›</a:t>
            </a:fld>
            <a:endParaRPr lang="de-CH"/>
          </a:p>
        </p:txBody>
      </p:sp>
    </p:spTree>
    <p:extLst>
      <p:ext uri="{BB962C8B-B14F-4D97-AF65-F5344CB8AC3E}">
        <p14:creationId xmlns:p14="http://schemas.microsoft.com/office/powerpoint/2010/main" val="1448730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8143" y="1647291"/>
            <a:ext cx="9144000" cy="2387600"/>
          </a:xfrm>
        </p:spPr>
        <p:txBody>
          <a:bodyPr>
            <a:normAutofit/>
          </a:bodyPr>
          <a:lstStyle/>
          <a:p>
            <a:pPr algn="l"/>
            <a:r>
              <a:rPr lang="de-CH" sz="5400" b="1" dirty="0" smtClean="0"/>
              <a:t>Segmentation of brain tissues</a:t>
            </a:r>
            <a:endParaRPr lang="de-CH" dirty="0"/>
          </a:p>
        </p:txBody>
      </p:sp>
      <p:sp>
        <p:nvSpPr>
          <p:cNvPr id="3" name="Subtitle 2"/>
          <p:cNvSpPr>
            <a:spLocks noGrp="1"/>
          </p:cNvSpPr>
          <p:nvPr>
            <p:ph type="subTitle" idx="1"/>
          </p:nvPr>
        </p:nvSpPr>
        <p:spPr>
          <a:xfrm>
            <a:off x="728143" y="4770438"/>
            <a:ext cx="9144000" cy="1655762"/>
          </a:xfrm>
        </p:spPr>
        <p:txBody>
          <a:bodyPr>
            <a:normAutofit/>
          </a:bodyPr>
          <a:lstStyle/>
          <a:p>
            <a:pPr algn="l"/>
            <a:r>
              <a:rPr lang="de-CH" sz="3200" dirty="0" smtClean="0"/>
              <a:t>Midterm Presentation MIALab</a:t>
            </a:r>
          </a:p>
          <a:p>
            <a:pPr algn="l"/>
            <a:r>
              <a:rPr lang="de-CH" dirty="0" smtClean="0"/>
              <a:t>Matthias Fontanella, Michel Hayoz, Jonas Ledergerber</a:t>
            </a:r>
          </a:p>
          <a:p>
            <a:pPr algn="l"/>
            <a:r>
              <a:rPr lang="de-CH" dirty="0" smtClean="0"/>
              <a:t>07.11.2018, ISTB Uni Bern</a:t>
            </a:r>
          </a:p>
        </p:txBody>
      </p:sp>
    </p:spTree>
    <p:extLst>
      <p:ext uri="{BB962C8B-B14F-4D97-AF65-F5344CB8AC3E}">
        <p14:creationId xmlns:p14="http://schemas.microsoft.com/office/powerpoint/2010/main" val="1567465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b="1" dirty="0" smtClean="0"/>
              <a:t>Content</a:t>
            </a:r>
            <a:endParaRPr lang="de-CH" b="1" dirty="0"/>
          </a:p>
        </p:txBody>
      </p:sp>
      <p:sp>
        <p:nvSpPr>
          <p:cNvPr id="3" name="Content Placeholder 2"/>
          <p:cNvSpPr>
            <a:spLocks noGrp="1"/>
          </p:cNvSpPr>
          <p:nvPr>
            <p:ph idx="1"/>
          </p:nvPr>
        </p:nvSpPr>
        <p:spPr/>
        <p:txBody>
          <a:bodyPr/>
          <a:lstStyle/>
          <a:p>
            <a:r>
              <a:rPr lang="de-CH" dirty="0" smtClean="0"/>
              <a:t>Approach</a:t>
            </a:r>
          </a:p>
          <a:p>
            <a:r>
              <a:rPr lang="de-CH" dirty="0" smtClean="0"/>
              <a:t>Progress</a:t>
            </a:r>
          </a:p>
          <a:p>
            <a:r>
              <a:rPr lang="de-CH" dirty="0" smtClean="0"/>
              <a:t>Challenges</a:t>
            </a:r>
          </a:p>
          <a:p>
            <a:r>
              <a:rPr lang="de-CH" dirty="0" smtClean="0"/>
              <a:t>Insights</a:t>
            </a:r>
          </a:p>
          <a:p>
            <a:r>
              <a:rPr lang="de-CH" dirty="0" smtClean="0"/>
              <a:t>Outlook</a:t>
            </a:r>
            <a:endParaRPr lang="de-CH" dirty="0"/>
          </a:p>
        </p:txBody>
      </p:sp>
      <p:sp>
        <p:nvSpPr>
          <p:cNvPr id="4" name="Date Placeholder 3"/>
          <p:cNvSpPr>
            <a:spLocks noGrp="1"/>
          </p:cNvSpPr>
          <p:nvPr>
            <p:ph type="dt" sz="half" idx="10"/>
          </p:nvPr>
        </p:nvSpPr>
        <p:spPr/>
        <p:txBody>
          <a:bodyPr/>
          <a:lstStyle/>
          <a:p>
            <a:r>
              <a:rPr lang="de-CH" smtClean="0"/>
              <a:t>07.11.2018</a:t>
            </a:r>
            <a:endParaRPr lang="de-CH"/>
          </a:p>
        </p:txBody>
      </p:sp>
      <p:sp>
        <p:nvSpPr>
          <p:cNvPr id="5" name="Footer Placeholder 4"/>
          <p:cNvSpPr>
            <a:spLocks noGrp="1"/>
          </p:cNvSpPr>
          <p:nvPr>
            <p:ph type="ftr" sz="quarter" idx="11"/>
          </p:nvPr>
        </p:nvSpPr>
        <p:spPr/>
        <p:txBody>
          <a:bodyPr/>
          <a:lstStyle/>
          <a:p>
            <a:r>
              <a:rPr lang="de-CH" smtClean="0"/>
              <a:t>Segmentation of brain tissues</a:t>
            </a:r>
            <a:endParaRPr lang="de-CH"/>
          </a:p>
        </p:txBody>
      </p:sp>
      <p:sp>
        <p:nvSpPr>
          <p:cNvPr id="6" name="Slide Number Placeholder 5"/>
          <p:cNvSpPr>
            <a:spLocks noGrp="1"/>
          </p:cNvSpPr>
          <p:nvPr>
            <p:ph type="sldNum" sz="quarter" idx="12"/>
          </p:nvPr>
        </p:nvSpPr>
        <p:spPr/>
        <p:txBody>
          <a:bodyPr/>
          <a:lstStyle/>
          <a:p>
            <a:fld id="{7885E27A-FDD3-4756-BEAC-141B929A9B07}" type="slidenum">
              <a:rPr lang="de-CH" smtClean="0"/>
              <a:t>2</a:t>
            </a:fld>
            <a:endParaRPr lang="de-CH"/>
          </a:p>
        </p:txBody>
      </p:sp>
    </p:spTree>
    <p:extLst>
      <p:ext uri="{BB962C8B-B14F-4D97-AF65-F5344CB8AC3E}">
        <p14:creationId xmlns:p14="http://schemas.microsoft.com/office/powerpoint/2010/main" val="777422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b="1" dirty="0" smtClean="0"/>
              <a:t>Approach</a:t>
            </a:r>
            <a:endParaRPr lang="de-CH" b="1" dirty="0"/>
          </a:p>
        </p:txBody>
      </p:sp>
      <p:sp>
        <p:nvSpPr>
          <p:cNvPr id="3" name="Content Placeholder 2"/>
          <p:cNvSpPr>
            <a:spLocks noGrp="1"/>
          </p:cNvSpPr>
          <p:nvPr>
            <p:ph idx="1"/>
          </p:nvPr>
        </p:nvSpPr>
        <p:spPr/>
        <p:txBody>
          <a:bodyPr/>
          <a:lstStyle/>
          <a:p>
            <a:pPr marL="0" indent="0">
              <a:buNone/>
            </a:pPr>
            <a:r>
              <a:rPr lang="de-CH" dirty="0" smtClean="0"/>
              <a:t>Evaluate different methods for segmentation:</a:t>
            </a:r>
            <a:endParaRPr lang="de-CH" dirty="0"/>
          </a:p>
          <a:p>
            <a:r>
              <a:rPr lang="de-CH" dirty="0" smtClean="0"/>
              <a:t>Random forest, Logistic regression, SVM linear, SVM rbf</a:t>
            </a:r>
          </a:p>
          <a:p>
            <a:endParaRPr lang="de-CH" dirty="0"/>
          </a:p>
          <a:p>
            <a:pPr marL="0" indent="0">
              <a:buNone/>
            </a:pPr>
            <a:r>
              <a:rPr lang="de-CH" b="1" dirty="0" smtClean="0"/>
              <a:t>Approach:</a:t>
            </a:r>
            <a:endParaRPr lang="de-CH" b="1" dirty="0"/>
          </a:p>
          <a:p>
            <a:r>
              <a:rPr lang="de-CH" dirty="0" smtClean="0"/>
              <a:t>Polynomial features (x^2, y^2, … , xz)</a:t>
            </a:r>
          </a:p>
          <a:p>
            <a:r>
              <a:rPr lang="de-CH" dirty="0" smtClean="0"/>
              <a:t>Parameter tuning (</a:t>
            </a:r>
            <a:r>
              <a:rPr lang="de-CH" dirty="0" smtClean="0"/>
              <a:t>GridSearch for C)</a:t>
            </a:r>
            <a:endParaRPr lang="de-CH" dirty="0" smtClean="0"/>
          </a:p>
          <a:p>
            <a:r>
              <a:rPr lang="de-CH" dirty="0" smtClean="0"/>
              <a:t>Balance of training examples per class</a:t>
            </a:r>
          </a:p>
          <a:p>
            <a:r>
              <a:rPr lang="de-CH" dirty="0" smtClean="0"/>
              <a:t>Feature scaling</a:t>
            </a:r>
          </a:p>
          <a:p>
            <a:endParaRPr lang="de-CH" dirty="0"/>
          </a:p>
          <a:p>
            <a:endParaRPr lang="de-CH" dirty="0"/>
          </a:p>
        </p:txBody>
      </p:sp>
      <p:sp>
        <p:nvSpPr>
          <p:cNvPr id="4" name="Date Placeholder 3"/>
          <p:cNvSpPr>
            <a:spLocks noGrp="1"/>
          </p:cNvSpPr>
          <p:nvPr>
            <p:ph type="dt" sz="half" idx="10"/>
          </p:nvPr>
        </p:nvSpPr>
        <p:spPr/>
        <p:txBody>
          <a:bodyPr/>
          <a:lstStyle/>
          <a:p>
            <a:r>
              <a:rPr lang="de-CH" smtClean="0"/>
              <a:t>07.11.2018</a:t>
            </a:r>
            <a:endParaRPr lang="de-CH"/>
          </a:p>
        </p:txBody>
      </p:sp>
      <p:sp>
        <p:nvSpPr>
          <p:cNvPr id="5" name="Footer Placeholder 4"/>
          <p:cNvSpPr>
            <a:spLocks noGrp="1"/>
          </p:cNvSpPr>
          <p:nvPr>
            <p:ph type="ftr" sz="quarter" idx="11"/>
          </p:nvPr>
        </p:nvSpPr>
        <p:spPr/>
        <p:txBody>
          <a:bodyPr/>
          <a:lstStyle/>
          <a:p>
            <a:r>
              <a:rPr lang="de-CH" smtClean="0"/>
              <a:t>Segmentation of brain tissues</a:t>
            </a:r>
            <a:endParaRPr lang="de-CH"/>
          </a:p>
        </p:txBody>
      </p:sp>
      <p:sp>
        <p:nvSpPr>
          <p:cNvPr id="6" name="Slide Number Placeholder 5"/>
          <p:cNvSpPr>
            <a:spLocks noGrp="1"/>
          </p:cNvSpPr>
          <p:nvPr>
            <p:ph type="sldNum" sz="quarter" idx="12"/>
          </p:nvPr>
        </p:nvSpPr>
        <p:spPr/>
        <p:txBody>
          <a:bodyPr/>
          <a:lstStyle/>
          <a:p>
            <a:fld id="{7885E27A-FDD3-4756-BEAC-141B929A9B07}" type="slidenum">
              <a:rPr lang="de-CH" smtClean="0"/>
              <a:t>3</a:t>
            </a:fld>
            <a:endParaRPr lang="de-CH"/>
          </a:p>
        </p:txBody>
      </p:sp>
    </p:spTree>
    <p:extLst>
      <p:ext uri="{BB962C8B-B14F-4D97-AF65-F5344CB8AC3E}">
        <p14:creationId xmlns:p14="http://schemas.microsoft.com/office/powerpoint/2010/main" val="18739986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Progress</a:t>
            </a:r>
            <a:endParaRPr lang="de-CH" dirty="0"/>
          </a:p>
        </p:txBody>
      </p:sp>
      <p:sp>
        <p:nvSpPr>
          <p:cNvPr id="3" name="Content Placeholder 2"/>
          <p:cNvSpPr>
            <a:spLocks noGrp="1"/>
          </p:cNvSpPr>
          <p:nvPr>
            <p:ph idx="1"/>
          </p:nvPr>
        </p:nvSpPr>
        <p:spPr/>
        <p:txBody>
          <a:bodyPr/>
          <a:lstStyle/>
          <a:p>
            <a:endParaRPr lang="de-CH"/>
          </a:p>
        </p:txBody>
      </p:sp>
      <p:sp>
        <p:nvSpPr>
          <p:cNvPr id="4" name="Date Placeholder 3"/>
          <p:cNvSpPr>
            <a:spLocks noGrp="1"/>
          </p:cNvSpPr>
          <p:nvPr>
            <p:ph type="dt" sz="half" idx="10"/>
          </p:nvPr>
        </p:nvSpPr>
        <p:spPr/>
        <p:txBody>
          <a:bodyPr/>
          <a:lstStyle/>
          <a:p>
            <a:r>
              <a:rPr lang="de-CH" smtClean="0"/>
              <a:t>07.11.2018</a:t>
            </a:r>
            <a:endParaRPr lang="de-CH"/>
          </a:p>
        </p:txBody>
      </p:sp>
      <p:sp>
        <p:nvSpPr>
          <p:cNvPr id="5" name="Footer Placeholder 4"/>
          <p:cNvSpPr>
            <a:spLocks noGrp="1"/>
          </p:cNvSpPr>
          <p:nvPr>
            <p:ph type="ftr" sz="quarter" idx="11"/>
          </p:nvPr>
        </p:nvSpPr>
        <p:spPr/>
        <p:txBody>
          <a:bodyPr/>
          <a:lstStyle/>
          <a:p>
            <a:r>
              <a:rPr lang="de-CH" smtClean="0"/>
              <a:t>Segmentation of brain tissues</a:t>
            </a:r>
            <a:endParaRPr lang="de-CH"/>
          </a:p>
        </p:txBody>
      </p:sp>
      <p:sp>
        <p:nvSpPr>
          <p:cNvPr id="6" name="Slide Number Placeholder 5"/>
          <p:cNvSpPr>
            <a:spLocks noGrp="1"/>
          </p:cNvSpPr>
          <p:nvPr>
            <p:ph type="sldNum" sz="quarter" idx="12"/>
          </p:nvPr>
        </p:nvSpPr>
        <p:spPr/>
        <p:txBody>
          <a:bodyPr/>
          <a:lstStyle/>
          <a:p>
            <a:fld id="{7885E27A-FDD3-4756-BEAC-141B929A9B07}" type="slidenum">
              <a:rPr lang="de-CH" smtClean="0"/>
              <a:t>4</a:t>
            </a:fld>
            <a:endParaRPr lang="de-CH"/>
          </a:p>
        </p:txBody>
      </p:sp>
    </p:spTree>
    <p:extLst>
      <p:ext uri="{BB962C8B-B14F-4D97-AF65-F5344CB8AC3E}">
        <p14:creationId xmlns:p14="http://schemas.microsoft.com/office/powerpoint/2010/main" val="4181648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Challenges</a:t>
            </a:r>
            <a:endParaRPr lang="de-CH" dirty="0"/>
          </a:p>
        </p:txBody>
      </p:sp>
      <p:sp>
        <p:nvSpPr>
          <p:cNvPr id="3" name="Content Placeholder 2"/>
          <p:cNvSpPr>
            <a:spLocks noGrp="1"/>
          </p:cNvSpPr>
          <p:nvPr>
            <p:ph idx="1"/>
          </p:nvPr>
        </p:nvSpPr>
        <p:spPr/>
        <p:txBody>
          <a:bodyPr/>
          <a:lstStyle/>
          <a:p>
            <a:endParaRPr lang="de-CH"/>
          </a:p>
        </p:txBody>
      </p:sp>
      <p:sp>
        <p:nvSpPr>
          <p:cNvPr id="4" name="Date Placeholder 3"/>
          <p:cNvSpPr>
            <a:spLocks noGrp="1"/>
          </p:cNvSpPr>
          <p:nvPr>
            <p:ph type="dt" sz="half" idx="10"/>
          </p:nvPr>
        </p:nvSpPr>
        <p:spPr/>
        <p:txBody>
          <a:bodyPr/>
          <a:lstStyle/>
          <a:p>
            <a:r>
              <a:rPr lang="de-CH" smtClean="0"/>
              <a:t>07.11.2018</a:t>
            </a:r>
            <a:endParaRPr lang="de-CH"/>
          </a:p>
        </p:txBody>
      </p:sp>
      <p:sp>
        <p:nvSpPr>
          <p:cNvPr id="5" name="Footer Placeholder 4"/>
          <p:cNvSpPr>
            <a:spLocks noGrp="1"/>
          </p:cNvSpPr>
          <p:nvPr>
            <p:ph type="ftr" sz="quarter" idx="11"/>
          </p:nvPr>
        </p:nvSpPr>
        <p:spPr/>
        <p:txBody>
          <a:bodyPr/>
          <a:lstStyle/>
          <a:p>
            <a:r>
              <a:rPr lang="de-CH" smtClean="0"/>
              <a:t>Segmentation of brain tissues</a:t>
            </a:r>
            <a:endParaRPr lang="de-CH"/>
          </a:p>
        </p:txBody>
      </p:sp>
      <p:sp>
        <p:nvSpPr>
          <p:cNvPr id="6" name="Slide Number Placeholder 5"/>
          <p:cNvSpPr>
            <a:spLocks noGrp="1"/>
          </p:cNvSpPr>
          <p:nvPr>
            <p:ph type="sldNum" sz="quarter" idx="12"/>
          </p:nvPr>
        </p:nvSpPr>
        <p:spPr/>
        <p:txBody>
          <a:bodyPr/>
          <a:lstStyle/>
          <a:p>
            <a:fld id="{7885E27A-FDD3-4756-BEAC-141B929A9B07}" type="slidenum">
              <a:rPr lang="de-CH" smtClean="0"/>
              <a:t>5</a:t>
            </a:fld>
            <a:endParaRPr lang="de-CH"/>
          </a:p>
        </p:txBody>
      </p:sp>
    </p:spTree>
    <p:extLst>
      <p:ext uri="{BB962C8B-B14F-4D97-AF65-F5344CB8AC3E}">
        <p14:creationId xmlns:p14="http://schemas.microsoft.com/office/powerpoint/2010/main" val="127175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Insights</a:t>
            </a:r>
            <a:endParaRPr lang="de-CH" dirty="0"/>
          </a:p>
        </p:txBody>
      </p:sp>
      <p:sp>
        <p:nvSpPr>
          <p:cNvPr id="3" name="Content Placeholder 2"/>
          <p:cNvSpPr>
            <a:spLocks noGrp="1"/>
          </p:cNvSpPr>
          <p:nvPr>
            <p:ph idx="1"/>
          </p:nvPr>
        </p:nvSpPr>
        <p:spPr/>
        <p:txBody>
          <a:bodyPr/>
          <a:lstStyle/>
          <a:p>
            <a:endParaRPr lang="de-CH"/>
          </a:p>
        </p:txBody>
      </p:sp>
      <p:sp>
        <p:nvSpPr>
          <p:cNvPr id="4" name="Date Placeholder 3"/>
          <p:cNvSpPr>
            <a:spLocks noGrp="1"/>
          </p:cNvSpPr>
          <p:nvPr>
            <p:ph type="dt" sz="half" idx="10"/>
          </p:nvPr>
        </p:nvSpPr>
        <p:spPr/>
        <p:txBody>
          <a:bodyPr/>
          <a:lstStyle/>
          <a:p>
            <a:r>
              <a:rPr lang="de-CH" smtClean="0"/>
              <a:t>07.11.2018</a:t>
            </a:r>
            <a:endParaRPr lang="de-CH"/>
          </a:p>
        </p:txBody>
      </p:sp>
      <p:sp>
        <p:nvSpPr>
          <p:cNvPr id="5" name="Footer Placeholder 4"/>
          <p:cNvSpPr>
            <a:spLocks noGrp="1"/>
          </p:cNvSpPr>
          <p:nvPr>
            <p:ph type="ftr" sz="quarter" idx="11"/>
          </p:nvPr>
        </p:nvSpPr>
        <p:spPr/>
        <p:txBody>
          <a:bodyPr/>
          <a:lstStyle/>
          <a:p>
            <a:r>
              <a:rPr lang="de-CH" smtClean="0"/>
              <a:t>Segmentation of brain tissues</a:t>
            </a:r>
            <a:endParaRPr lang="de-CH"/>
          </a:p>
        </p:txBody>
      </p:sp>
      <p:sp>
        <p:nvSpPr>
          <p:cNvPr id="6" name="Slide Number Placeholder 5"/>
          <p:cNvSpPr>
            <a:spLocks noGrp="1"/>
          </p:cNvSpPr>
          <p:nvPr>
            <p:ph type="sldNum" sz="quarter" idx="12"/>
          </p:nvPr>
        </p:nvSpPr>
        <p:spPr/>
        <p:txBody>
          <a:bodyPr/>
          <a:lstStyle/>
          <a:p>
            <a:fld id="{7885E27A-FDD3-4756-BEAC-141B929A9B07}" type="slidenum">
              <a:rPr lang="de-CH" smtClean="0"/>
              <a:t>6</a:t>
            </a:fld>
            <a:endParaRPr lang="de-CH"/>
          </a:p>
        </p:txBody>
      </p:sp>
    </p:spTree>
    <p:extLst>
      <p:ext uri="{BB962C8B-B14F-4D97-AF65-F5344CB8AC3E}">
        <p14:creationId xmlns:p14="http://schemas.microsoft.com/office/powerpoint/2010/main" val="1180166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CH" dirty="0" smtClean="0"/>
              <a:t>Outlook</a:t>
            </a:r>
            <a:endParaRPr lang="de-CH" dirty="0"/>
          </a:p>
        </p:txBody>
      </p:sp>
      <p:sp>
        <p:nvSpPr>
          <p:cNvPr id="3" name="Content Placeholder 2"/>
          <p:cNvSpPr>
            <a:spLocks noGrp="1"/>
          </p:cNvSpPr>
          <p:nvPr>
            <p:ph idx="1"/>
          </p:nvPr>
        </p:nvSpPr>
        <p:spPr/>
        <p:txBody>
          <a:bodyPr/>
          <a:lstStyle/>
          <a:p>
            <a:endParaRPr lang="de-CH"/>
          </a:p>
        </p:txBody>
      </p:sp>
      <p:sp>
        <p:nvSpPr>
          <p:cNvPr id="4" name="Date Placeholder 3"/>
          <p:cNvSpPr>
            <a:spLocks noGrp="1"/>
          </p:cNvSpPr>
          <p:nvPr>
            <p:ph type="dt" sz="half" idx="10"/>
          </p:nvPr>
        </p:nvSpPr>
        <p:spPr/>
        <p:txBody>
          <a:bodyPr/>
          <a:lstStyle/>
          <a:p>
            <a:r>
              <a:rPr lang="de-CH" smtClean="0"/>
              <a:t>07.11.2018</a:t>
            </a:r>
            <a:endParaRPr lang="de-CH"/>
          </a:p>
        </p:txBody>
      </p:sp>
      <p:sp>
        <p:nvSpPr>
          <p:cNvPr id="5" name="Footer Placeholder 4"/>
          <p:cNvSpPr>
            <a:spLocks noGrp="1"/>
          </p:cNvSpPr>
          <p:nvPr>
            <p:ph type="ftr" sz="quarter" idx="11"/>
          </p:nvPr>
        </p:nvSpPr>
        <p:spPr/>
        <p:txBody>
          <a:bodyPr/>
          <a:lstStyle/>
          <a:p>
            <a:r>
              <a:rPr lang="de-CH" smtClean="0"/>
              <a:t>Segmentation of brain tissues</a:t>
            </a:r>
            <a:endParaRPr lang="de-CH"/>
          </a:p>
        </p:txBody>
      </p:sp>
      <p:sp>
        <p:nvSpPr>
          <p:cNvPr id="6" name="Slide Number Placeholder 5"/>
          <p:cNvSpPr>
            <a:spLocks noGrp="1"/>
          </p:cNvSpPr>
          <p:nvPr>
            <p:ph type="sldNum" sz="quarter" idx="12"/>
          </p:nvPr>
        </p:nvSpPr>
        <p:spPr/>
        <p:txBody>
          <a:bodyPr/>
          <a:lstStyle/>
          <a:p>
            <a:fld id="{7885E27A-FDD3-4756-BEAC-141B929A9B07}" type="slidenum">
              <a:rPr lang="de-CH" smtClean="0"/>
              <a:t>7</a:t>
            </a:fld>
            <a:endParaRPr lang="de-CH"/>
          </a:p>
        </p:txBody>
      </p:sp>
    </p:spTree>
    <p:extLst>
      <p:ext uri="{BB962C8B-B14F-4D97-AF65-F5344CB8AC3E}">
        <p14:creationId xmlns:p14="http://schemas.microsoft.com/office/powerpoint/2010/main" val="3726411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Words>
  <Application>Microsoft Office PowerPoint</Application>
  <PresentationFormat>Widescreen</PresentationFormat>
  <Paragraphs>52</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Segmentation of brain tissues</vt:lpstr>
      <vt:lpstr>Content</vt:lpstr>
      <vt:lpstr>Approach</vt:lpstr>
      <vt:lpstr>Progress</vt:lpstr>
      <vt:lpstr>Challenges</vt:lpstr>
      <vt:lpstr>Insights</vt:lpstr>
      <vt:lpstr>Outlook</vt:lpstr>
    </vt:vector>
  </TitlesOfParts>
  <Company>ProUser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Mialab</dc:title>
  <dc:creator>Hanspeter Baenis</dc:creator>
  <cp:lastModifiedBy>Hanspeter Baenis</cp:lastModifiedBy>
  <cp:revision>12</cp:revision>
  <dcterms:created xsi:type="dcterms:W3CDTF">2018-10-31T07:57:36Z</dcterms:created>
  <dcterms:modified xsi:type="dcterms:W3CDTF">2018-11-03T16:45:18Z</dcterms:modified>
</cp:coreProperties>
</file>