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25D5-0A49-4F21-8F47-7CD3ED996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1F9C7-456C-4683-8173-6C0CD3B9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3188-CF57-46AA-872B-9B22DC88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696A-CC92-43E4-A1AB-94F65AB0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DFA9-9D24-44B0-B720-0A323E16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9852-4A1F-4534-A26C-07DAF152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4250-E39F-4B4F-9DE9-E34B83DE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4809-53F4-4795-A1AA-DF31B42F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A38D-12A2-42A6-993F-C6A5EEF1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BB32-EDDE-444A-9B25-5BE7FBAF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A5C9E-9D2C-4790-8FCF-88B68CE94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3D2EA-E858-4A0F-B927-0424563B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80BC-E023-4400-A601-FEC4AE33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523C-248B-4AA1-958A-9202E522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408B-ADCB-4468-A71C-8DF409A3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BF13-2AE5-41DF-9990-C746F2C3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556A-CC17-4966-9B0E-1D9B4D05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219E-C487-43F0-B92D-EE52B180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976D-8EC4-49A5-96E6-B2981505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721B-47EE-4192-ADEB-CDA1E47C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02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1133-3756-481E-B71A-B0A44EB5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674F9-C281-48FD-ADED-240B0022D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80EF-97C4-4A47-B7F4-5799E361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576A-0C98-4197-B552-5A1FD9EE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5722-7FCC-47CE-B040-FA5B6FB0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E3BD-F001-4EB7-91F7-0F90ED4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84ED-96E7-4038-90A1-5DB59CB43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63563-8253-4166-850E-B973667E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A34BA-6711-45B7-B2DF-9E511CC0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82FF-D043-4CD9-85DD-06DCDA02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D064-369A-4B84-A4B6-7B0AB4CA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6D76-8132-4A6D-B398-827B951D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01B0-38E9-45D6-93E2-9922A8CE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AE58-15CC-4FB4-9CFC-5B66F2D0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EEA97-A779-46D4-B939-DB05AD0CA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B13A1-5AAE-4F72-AC8F-49CC43F43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9284-4133-40B9-BA1A-DE00077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3DE33-3BB9-4E73-8BDA-7CB9152D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3FA04-A010-46E5-BB3B-48730296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0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0232-DCE2-4776-9B8B-9FADEA17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96787-E84C-48C3-AF04-F94EF2D0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DD866-152C-4F9F-92DE-94061173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93CF-8038-45E0-BD85-9120EE9C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2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5F380-1FF9-430D-98B7-D2917D30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A85EA-98A4-496F-9F56-144CAA5C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BE35B-8471-4048-8328-6ADB1FA1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C86C-5EAA-4625-8BB6-9EE0CA0A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4B20-438E-4483-BFB7-8AC7879A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02787-3E38-4BB8-B724-DB95548D5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0DDD5-FC28-4304-9812-2FC3FC76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0E43A-39E4-423C-8C5A-74A6EEE4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E7BE-9122-44FD-8840-D6D9ED07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A7A2-1194-44B2-A24D-309B6953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55119-F4AB-4C8B-B4A5-1D815CC85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40740-3523-42C7-9B50-C5167DB4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0CEA-C7D7-4B0E-87C1-1180B68D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40D92-F412-43E0-AA64-961BC645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A016-D7F3-4D38-8E7E-08B1AD15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5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99167-3E93-4CF9-B3B8-18253605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474D-735D-4086-A981-EABD7F7C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44C2-0112-4FBB-8FC0-0E76B6545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A731-BE5F-44DA-AAEA-300254B29F16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1CD1-DE38-4370-8C53-AA09D8B81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084C-535D-495E-B6E2-A71392360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3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83129"/>
            <a:ext cx="11953701" cy="872834"/>
            <a:chOff x="99755" y="83129"/>
            <a:chExt cx="11953701" cy="872834"/>
          </a:xfrm>
        </p:grpSpPr>
        <p:pic>
          <p:nvPicPr>
            <p:cNvPr id="1026" name="Picture 2" descr="My Path to Passing the AWS Machine Learning Certification | by Adam DeJans  | Medium">
              <a:extLst>
                <a:ext uri="{FF2B5EF4-FFF2-40B4-BE49-F238E27FC236}">
                  <a16:creationId xmlns:a16="http://schemas.microsoft.com/office/drawing/2014/main" id="{30005BB4-EAFE-464C-9074-1B272BD15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93" y="83129"/>
              <a:ext cx="764770" cy="764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4F28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914402" y="191193"/>
              <a:ext cx="3483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AWS Machine Learning Specialty Course Notes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4372494" y="180818"/>
              <a:ext cx="2686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 Engineering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43DFB-F258-4603-B2D8-7E2958123510}"/>
                </a:ext>
              </a:extLst>
            </p:cNvPr>
            <p:cNvSpPr txBox="1"/>
            <p:nvPr/>
          </p:nvSpPr>
          <p:spPr>
            <a:xfrm>
              <a:off x="7197436" y="190641"/>
              <a:ext cx="2155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Section: 2.5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68F0D-7E90-4A0C-8070-6C806D992954}"/>
                </a:ext>
              </a:extLst>
            </p:cNvPr>
            <p:cNvSpPr txBox="1"/>
            <p:nvPr/>
          </p:nvSpPr>
          <p:spPr>
            <a:xfrm>
              <a:off x="9534699" y="180818"/>
              <a:ext cx="2155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Date: 05/12/21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2" y="93505"/>
              <a:ext cx="1" cy="754394"/>
            </a:xfrm>
            <a:prstGeom prst="line">
              <a:avLst/>
            </a:prstGeom>
            <a:ln w="19050">
              <a:solidFill>
                <a:srgbClr val="4F28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750D7-69E5-4FC3-AFB5-134C7587D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4489" y="88317"/>
              <a:ext cx="1" cy="754394"/>
            </a:xfrm>
            <a:prstGeom prst="line">
              <a:avLst/>
            </a:prstGeom>
            <a:ln w="19050">
              <a:solidFill>
                <a:srgbClr val="4F28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F03633-4CAB-4B57-BF94-CF91E87AB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1750" y="83129"/>
              <a:ext cx="1" cy="754394"/>
            </a:xfrm>
            <a:prstGeom prst="line">
              <a:avLst/>
            </a:prstGeom>
            <a:ln w="19050">
              <a:solidFill>
                <a:srgbClr val="4F28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E1798-C4F1-437C-9F75-0A5E16E14BDA}"/>
              </a:ext>
            </a:extLst>
          </p:cNvPr>
          <p:cNvSpPr/>
          <p:nvPr/>
        </p:nvSpPr>
        <p:spPr>
          <a:xfrm>
            <a:off x="141320" y="1133760"/>
            <a:ext cx="11826244" cy="5320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GB" b="1" u="sng" dirty="0">
                <a:solidFill>
                  <a:schemeClr val="tx1"/>
                </a:solidFill>
              </a:rPr>
              <a:t>Amazon S3 (Amazon Simple Storage Service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Amazon S3 provides object storage (of any data type) through a web service interface.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It allows you to store objects (files) in buckets (directories). The relative path to the object from the bucket acts as the key.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&lt;my_bucket&gt;/folder1/folder2/file.txt   -   Note this is not actually a set of folders its just a long key name.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This is the backbone for many AWS services (including SageMaker). Its where all the data (we create a ‘data lake’) and is completely decoupled from compute.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b="1" u="sng" dirty="0">
                <a:solidFill>
                  <a:schemeClr val="tx1"/>
                </a:solidFill>
              </a:rPr>
              <a:t>S3 Data Partitioning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Speeds up queries.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S3://bucket/my-data-set/year/month/day/data.csv   -   The year, month and day are examples of data partitions.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S3://bucket/my-data-set/product-id/data.csv   -   Here we use product ID as the data partition.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 can define whatever data partitioning strategy is relevant for our problem.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S3 data partitioning is done using tools like AWS Glue.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3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83129"/>
            <a:ext cx="11953701" cy="872834"/>
            <a:chOff x="99755" y="83129"/>
            <a:chExt cx="11953701" cy="872834"/>
          </a:xfrm>
        </p:grpSpPr>
        <p:pic>
          <p:nvPicPr>
            <p:cNvPr id="1026" name="Picture 2" descr="My Path to Passing the AWS Machine Learning Certification | by Adam DeJans  | Medium">
              <a:extLst>
                <a:ext uri="{FF2B5EF4-FFF2-40B4-BE49-F238E27FC236}">
                  <a16:creationId xmlns:a16="http://schemas.microsoft.com/office/drawing/2014/main" id="{30005BB4-EAFE-464C-9074-1B272BD15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93" y="83129"/>
              <a:ext cx="764770" cy="764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4F28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914402" y="191193"/>
              <a:ext cx="3483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AWS Machine Learning Specialty Course Notes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4372494" y="180818"/>
              <a:ext cx="2686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 Engineering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43DFB-F258-4603-B2D8-7E2958123510}"/>
                </a:ext>
              </a:extLst>
            </p:cNvPr>
            <p:cNvSpPr txBox="1"/>
            <p:nvPr/>
          </p:nvSpPr>
          <p:spPr>
            <a:xfrm>
              <a:off x="7197436" y="190641"/>
              <a:ext cx="2155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Section: 2.6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68F0D-7E90-4A0C-8070-6C806D992954}"/>
                </a:ext>
              </a:extLst>
            </p:cNvPr>
            <p:cNvSpPr txBox="1"/>
            <p:nvPr/>
          </p:nvSpPr>
          <p:spPr>
            <a:xfrm>
              <a:off x="9534699" y="180818"/>
              <a:ext cx="2155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Date: 05/12/21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2" y="93505"/>
              <a:ext cx="1" cy="754394"/>
            </a:xfrm>
            <a:prstGeom prst="line">
              <a:avLst/>
            </a:prstGeom>
            <a:ln w="19050">
              <a:solidFill>
                <a:srgbClr val="4F28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750D7-69E5-4FC3-AFB5-134C7587D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4489" y="88317"/>
              <a:ext cx="1" cy="754394"/>
            </a:xfrm>
            <a:prstGeom prst="line">
              <a:avLst/>
            </a:prstGeom>
            <a:ln w="19050">
              <a:solidFill>
                <a:srgbClr val="4F28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F03633-4CAB-4B57-BF94-CF91E87AB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1750" y="83129"/>
              <a:ext cx="1" cy="754394"/>
            </a:xfrm>
            <a:prstGeom prst="line">
              <a:avLst/>
            </a:prstGeom>
            <a:ln w="19050">
              <a:solidFill>
                <a:srgbClr val="4F28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E1798-C4F1-437C-9F75-0A5E16E14BDA}"/>
              </a:ext>
            </a:extLst>
          </p:cNvPr>
          <p:cNvSpPr/>
          <p:nvPr/>
        </p:nvSpPr>
        <p:spPr>
          <a:xfrm>
            <a:off x="141320" y="1133760"/>
            <a:ext cx="11826244" cy="5320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GB" b="1" u="sng" dirty="0">
                <a:solidFill>
                  <a:schemeClr val="tx1"/>
                </a:solidFill>
              </a:rPr>
              <a:t>S3 Storage Tiers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text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3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226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Haythornthwaite</dc:creator>
  <cp:lastModifiedBy>Matthew Haythornthwaite</cp:lastModifiedBy>
  <cp:revision>9</cp:revision>
  <dcterms:created xsi:type="dcterms:W3CDTF">2021-12-05T12:21:15Z</dcterms:created>
  <dcterms:modified xsi:type="dcterms:W3CDTF">2021-12-05T13:31:16Z</dcterms:modified>
</cp:coreProperties>
</file>