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5838"/>
    <a:srgbClr val="4F28AF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25D5-0A49-4F21-8F47-7CD3ED99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1F9C7-456C-4683-8173-6C0CD3B9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3188-CF57-46AA-872B-9B22DC88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696A-CC92-43E4-A1AB-94F65AB0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DFA9-9D24-44B0-B720-0A323E1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9852-4A1F-4534-A26C-07DAF15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4250-E39F-4B4F-9DE9-E34B83D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4809-53F4-4795-A1AA-DF31B42F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A38D-12A2-42A6-993F-C6A5EEF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BB32-EDDE-444A-9B25-5BE7FBA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5C9E-9D2C-4790-8FCF-88B68CE9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D2EA-E858-4A0F-B927-0424563B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80BC-E023-4400-A601-FEC4AE33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523C-248B-4AA1-958A-9202E522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408B-ADCB-4468-A71C-8DF409A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BF13-2AE5-41DF-9990-C746F2C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56A-CC17-4966-9B0E-1D9B4D05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219E-C487-43F0-B92D-EE52B180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976D-8EC4-49A5-96E6-B298150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721B-47EE-4192-ADEB-CDA1E47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133-3756-481E-B71A-B0A44EB5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4F9-C281-48FD-ADED-240B0022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80EF-97C4-4A47-B7F4-5799E36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576A-0C98-4197-B552-5A1FD9E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5722-7FCC-47CE-B040-FA5B6FB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3BD-F001-4EB7-91F7-0F90ED4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84ED-96E7-4038-90A1-5DB59CB4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3563-8253-4166-850E-B973667E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A34BA-6711-45B7-B2DF-9E511CC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82FF-D043-4CD9-85DD-06DCDA0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D064-369A-4B84-A4B6-7B0AB4C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D76-8132-4A6D-B398-827B951D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01B0-38E9-45D6-93E2-9922A8CE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AE58-15CC-4FB4-9CFC-5B66F2D0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EEA97-A779-46D4-B939-DB05AD0C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13A1-5AAE-4F72-AC8F-49CC43F4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9284-4133-40B9-BA1A-DE00077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DE33-3BB9-4E73-8BDA-7CB9152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3FA04-A010-46E5-BB3B-48730296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0232-DCE2-4776-9B8B-9FADEA1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96787-E84C-48C3-AF04-F94EF2D0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D866-152C-4F9F-92DE-94061173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3CF-8038-45E0-BD85-9120EE9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5F380-1FF9-430D-98B7-D2917D30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A85EA-98A4-496F-9F56-144CAA5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BE35B-8471-4048-8328-6ADB1FA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86C-5EAA-4625-8BB6-9EE0CA0A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B20-438E-4483-BFB7-8AC7879A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2787-3E38-4BB8-B724-DB95548D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DDD5-FC28-4304-9812-2FC3FC76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E43A-39E4-423C-8C5A-74A6EEE4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E7BE-9122-44FD-8840-D6D9ED07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7A2-1194-44B2-A24D-309B695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55119-F4AB-4C8B-B4A5-1D815CC8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40740-3523-42C7-9B50-C5167DB4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0CEA-C7D7-4B0E-87C1-1180B68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0D92-F412-43E0-AA64-961BC645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A016-D7F3-4D38-8E7E-08B1AD1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9167-3E93-4CF9-B3B8-1825360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474D-735D-4086-A981-EABD7F7C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44C2-0112-4FBB-8FC0-0E76B6545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A731-BE5F-44DA-AAEA-300254B29F16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1CD1-DE38-4370-8C53-AA09D8B81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084C-535D-495E-B6E2-A71392360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31142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242008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Natural 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105782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Composite Functions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</p:spTree>
    <p:extLst>
      <p:ext uri="{BB962C8B-B14F-4D97-AF65-F5344CB8AC3E}">
        <p14:creationId xmlns:p14="http://schemas.microsoft.com/office/powerpoint/2010/main" val="351698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Cross-Entropy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5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Functions</a:t>
            </a:r>
          </a:p>
        </p:txBody>
      </p:sp>
    </p:spTree>
    <p:extLst>
      <p:ext uri="{BB962C8B-B14F-4D97-AF65-F5344CB8AC3E}">
        <p14:creationId xmlns:p14="http://schemas.microsoft.com/office/powerpoint/2010/main" val="66709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Sigmoid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5" y="304418"/>
            <a:ext cx="24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0483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</TotalTime>
  <Words>32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Haythornthwaite</dc:creator>
  <cp:lastModifiedBy>Matthew Haythornthwaite</cp:lastModifiedBy>
  <cp:revision>229</cp:revision>
  <dcterms:created xsi:type="dcterms:W3CDTF">2021-12-05T12:21:15Z</dcterms:created>
  <dcterms:modified xsi:type="dcterms:W3CDTF">2022-01-24T19:16:19Z</dcterms:modified>
</cp:coreProperties>
</file>