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592" y="-2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38A69-5CC2-4D99-8E4A-313BA63DAA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AA5703A-5848-4687-A2C0-693B88BDB9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7E0C50C-9448-4CD0-B7F9-DB4B8EDBC005}"/>
              </a:ext>
            </a:extLst>
          </p:cNvPr>
          <p:cNvSpPr>
            <a:spLocks noGrp="1"/>
          </p:cNvSpPr>
          <p:nvPr>
            <p:ph type="dt" sz="half" idx="10"/>
          </p:nvPr>
        </p:nvSpPr>
        <p:spPr/>
        <p:txBody>
          <a:bodyPr/>
          <a:lstStyle/>
          <a:p>
            <a:fld id="{D7237CFC-7B5A-4329-A3AA-5987BC500705}" type="datetimeFigureOut">
              <a:rPr lang="en-GB" smtClean="0"/>
              <a:t>27/03/2022</a:t>
            </a:fld>
            <a:endParaRPr lang="en-GB"/>
          </a:p>
        </p:txBody>
      </p:sp>
      <p:sp>
        <p:nvSpPr>
          <p:cNvPr id="5" name="Footer Placeholder 4">
            <a:extLst>
              <a:ext uri="{FF2B5EF4-FFF2-40B4-BE49-F238E27FC236}">
                <a16:creationId xmlns:a16="http://schemas.microsoft.com/office/drawing/2014/main" id="{E07BD93F-B9CF-444A-A3BD-659EB443AC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D1F995-B1DA-4690-AD0C-27C882875997}"/>
              </a:ext>
            </a:extLst>
          </p:cNvPr>
          <p:cNvSpPr>
            <a:spLocks noGrp="1"/>
          </p:cNvSpPr>
          <p:nvPr>
            <p:ph type="sldNum" sz="quarter" idx="12"/>
          </p:nvPr>
        </p:nvSpPr>
        <p:spPr/>
        <p:txBody>
          <a:bodyPr/>
          <a:lstStyle/>
          <a:p>
            <a:fld id="{683E92A6-A09E-40B1-B93F-2705A1DAB9EA}" type="slidenum">
              <a:rPr lang="en-GB" smtClean="0"/>
              <a:t>‹#›</a:t>
            </a:fld>
            <a:endParaRPr lang="en-GB"/>
          </a:p>
        </p:txBody>
      </p:sp>
    </p:spTree>
    <p:extLst>
      <p:ext uri="{BB962C8B-B14F-4D97-AF65-F5344CB8AC3E}">
        <p14:creationId xmlns:p14="http://schemas.microsoft.com/office/powerpoint/2010/main" val="429174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7DCA-B38C-4692-8831-EA1F64BADE6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06019FC-D788-41F2-BB50-5148FBEE6D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BE83F1-ACC8-41EB-A460-75D6FE097C8C}"/>
              </a:ext>
            </a:extLst>
          </p:cNvPr>
          <p:cNvSpPr>
            <a:spLocks noGrp="1"/>
          </p:cNvSpPr>
          <p:nvPr>
            <p:ph type="dt" sz="half" idx="10"/>
          </p:nvPr>
        </p:nvSpPr>
        <p:spPr/>
        <p:txBody>
          <a:bodyPr/>
          <a:lstStyle/>
          <a:p>
            <a:fld id="{D7237CFC-7B5A-4329-A3AA-5987BC500705}" type="datetimeFigureOut">
              <a:rPr lang="en-GB" smtClean="0"/>
              <a:t>27/03/2022</a:t>
            </a:fld>
            <a:endParaRPr lang="en-GB"/>
          </a:p>
        </p:txBody>
      </p:sp>
      <p:sp>
        <p:nvSpPr>
          <p:cNvPr id="5" name="Footer Placeholder 4">
            <a:extLst>
              <a:ext uri="{FF2B5EF4-FFF2-40B4-BE49-F238E27FC236}">
                <a16:creationId xmlns:a16="http://schemas.microsoft.com/office/drawing/2014/main" id="{5D26A049-2823-4B9F-8537-F404E8A037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E6DEB8-F3E6-4BF7-B152-D82E41802605}"/>
              </a:ext>
            </a:extLst>
          </p:cNvPr>
          <p:cNvSpPr>
            <a:spLocks noGrp="1"/>
          </p:cNvSpPr>
          <p:nvPr>
            <p:ph type="sldNum" sz="quarter" idx="12"/>
          </p:nvPr>
        </p:nvSpPr>
        <p:spPr/>
        <p:txBody>
          <a:bodyPr/>
          <a:lstStyle/>
          <a:p>
            <a:fld id="{683E92A6-A09E-40B1-B93F-2705A1DAB9EA}" type="slidenum">
              <a:rPr lang="en-GB" smtClean="0"/>
              <a:t>‹#›</a:t>
            </a:fld>
            <a:endParaRPr lang="en-GB"/>
          </a:p>
        </p:txBody>
      </p:sp>
    </p:spTree>
    <p:extLst>
      <p:ext uri="{BB962C8B-B14F-4D97-AF65-F5344CB8AC3E}">
        <p14:creationId xmlns:p14="http://schemas.microsoft.com/office/powerpoint/2010/main" val="4266880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3DE82C-BB6B-4089-8EA2-E83D3BFB37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05D452-77C5-4693-AC75-9CDA4D54D6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B36E9C-BD3A-4BC0-90D9-AD42F7789C62}"/>
              </a:ext>
            </a:extLst>
          </p:cNvPr>
          <p:cNvSpPr>
            <a:spLocks noGrp="1"/>
          </p:cNvSpPr>
          <p:nvPr>
            <p:ph type="dt" sz="half" idx="10"/>
          </p:nvPr>
        </p:nvSpPr>
        <p:spPr/>
        <p:txBody>
          <a:bodyPr/>
          <a:lstStyle/>
          <a:p>
            <a:fld id="{D7237CFC-7B5A-4329-A3AA-5987BC500705}" type="datetimeFigureOut">
              <a:rPr lang="en-GB" smtClean="0"/>
              <a:t>27/03/2022</a:t>
            </a:fld>
            <a:endParaRPr lang="en-GB"/>
          </a:p>
        </p:txBody>
      </p:sp>
      <p:sp>
        <p:nvSpPr>
          <p:cNvPr id="5" name="Footer Placeholder 4">
            <a:extLst>
              <a:ext uri="{FF2B5EF4-FFF2-40B4-BE49-F238E27FC236}">
                <a16:creationId xmlns:a16="http://schemas.microsoft.com/office/drawing/2014/main" id="{E5845FAB-056A-46D0-8F0A-BC475ADC2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A7655B-93B1-4EFF-A3C3-B555D2B471E0}"/>
              </a:ext>
            </a:extLst>
          </p:cNvPr>
          <p:cNvSpPr>
            <a:spLocks noGrp="1"/>
          </p:cNvSpPr>
          <p:nvPr>
            <p:ph type="sldNum" sz="quarter" idx="12"/>
          </p:nvPr>
        </p:nvSpPr>
        <p:spPr/>
        <p:txBody>
          <a:bodyPr/>
          <a:lstStyle/>
          <a:p>
            <a:fld id="{683E92A6-A09E-40B1-B93F-2705A1DAB9EA}" type="slidenum">
              <a:rPr lang="en-GB" smtClean="0"/>
              <a:t>‹#›</a:t>
            </a:fld>
            <a:endParaRPr lang="en-GB"/>
          </a:p>
        </p:txBody>
      </p:sp>
    </p:spTree>
    <p:extLst>
      <p:ext uri="{BB962C8B-B14F-4D97-AF65-F5344CB8AC3E}">
        <p14:creationId xmlns:p14="http://schemas.microsoft.com/office/powerpoint/2010/main" val="3951833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57A32-78C5-4D22-9C46-93CFA74B0CB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F63821-08A3-4C87-A44F-E905438029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4B5E0E-5B9C-4901-AD7A-63E57BC1ED0C}"/>
              </a:ext>
            </a:extLst>
          </p:cNvPr>
          <p:cNvSpPr>
            <a:spLocks noGrp="1"/>
          </p:cNvSpPr>
          <p:nvPr>
            <p:ph type="dt" sz="half" idx="10"/>
          </p:nvPr>
        </p:nvSpPr>
        <p:spPr/>
        <p:txBody>
          <a:bodyPr/>
          <a:lstStyle/>
          <a:p>
            <a:fld id="{D7237CFC-7B5A-4329-A3AA-5987BC500705}" type="datetimeFigureOut">
              <a:rPr lang="en-GB" smtClean="0"/>
              <a:t>27/03/2022</a:t>
            </a:fld>
            <a:endParaRPr lang="en-GB"/>
          </a:p>
        </p:txBody>
      </p:sp>
      <p:sp>
        <p:nvSpPr>
          <p:cNvPr id="5" name="Footer Placeholder 4">
            <a:extLst>
              <a:ext uri="{FF2B5EF4-FFF2-40B4-BE49-F238E27FC236}">
                <a16:creationId xmlns:a16="http://schemas.microsoft.com/office/drawing/2014/main" id="{390FB2AD-2630-41AA-A0F1-6CFE0630C7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AF8376-2132-4520-B3E5-F4CF7A2BB5C7}"/>
              </a:ext>
            </a:extLst>
          </p:cNvPr>
          <p:cNvSpPr>
            <a:spLocks noGrp="1"/>
          </p:cNvSpPr>
          <p:nvPr>
            <p:ph type="sldNum" sz="quarter" idx="12"/>
          </p:nvPr>
        </p:nvSpPr>
        <p:spPr/>
        <p:txBody>
          <a:bodyPr/>
          <a:lstStyle/>
          <a:p>
            <a:fld id="{683E92A6-A09E-40B1-B93F-2705A1DAB9EA}" type="slidenum">
              <a:rPr lang="en-GB" smtClean="0"/>
              <a:t>‹#›</a:t>
            </a:fld>
            <a:endParaRPr lang="en-GB"/>
          </a:p>
        </p:txBody>
      </p:sp>
    </p:spTree>
    <p:extLst>
      <p:ext uri="{BB962C8B-B14F-4D97-AF65-F5344CB8AC3E}">
        <p14:creationId xmlns:p14="http://schemas.microsoft.com/office/powerpoint/2010/main" val="290371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DC3B-EE9C-4B76-AA75-D1F2FB396B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69EE3CE-A9E4-428C-BE86-7708BE7A77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BF003A-B9B1-4690-B7DD-27AE3882DBE5}"/>
              </a:ext>
            </a:extLst>
          </p:cNvPr>
          <p:cNvSpPr>
            <a:spLocks noGrp="1"/>
          </p:cNvSpPr>
          <p:nvPr>
            <p:ph type="dt" sz="half" idx="10"/>
          </p:nvPr>
        </p:nvSpPr>
        <p:spPr/>
        <p:txBody>
          <a:bodyPr/>
          <a:lstStyle/>
          <a:p>
            <a:fld id="{D7237CFC-7B5A-4329-A3AA-5987BC500705}" type="datetimeFigureOut">
              <a:rPr lang="en-GB" smtClean="0"/>
              <a:t>27/03/2022</a:t>
            </a:fld>
            <a:endParaRPr lang="en-GB"/>
          </a:p>
        </p:txBody>
      </p:sp>
      <p:sp>
        <p:nvSpPr>
          <p:cNvPr id="5" name="Footer Placeholder 4">
            <a:extLst>
              <a:ext uri="{FF2B5EF4-FFF2-40B4-BE49-F238E27FC236}">
                <a16:creationId xmlns:a16="http://schemas.microsoft.com/office/drawing/2014/main" id="{574F8C06-EA9F-4F29-8A12-8E769B6B60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F2C287-399B-4A0C-B2F0-F7EAD0FFA9B6}"/>
              </a:ext>
            </a:extLst>
          </p:cNvPr>
          <p:cNvSpPr>
            <a:spLocks noGrp="1"/>
          </p:cNvSpPr>
          <p:nvPr>
            <p:ph type="sldNum" sz="quarter" idx="12"/>
          </p:nvPr>
        </p:nvSpPr>
        <p:spPr/>
        <p:txBody>
          <a:bodyPr/>
          <a:lstStyle/>
          <a:p>
            <a:fld id="{683E92A6-A09E-40B1-B93F-2705A1DAB9EA}" type="slidenum">
              <a:rPr lang="en-GB" smtClean="0"/>
              <a:t>‹#›</a:t>
            </a:fld>
            <a:endParaRPr lang="en-GB"/>
          </a:p>
        </p:txBody>
      </p:sp>
    </p:spTree>
    <p:extLst>
      <p:ext uri="{BB962C8B-B14F-4D97-AF65-F5344CB8AC3E}">
        <p14:creationId xmlns:p14="http://schemas.microsoft.com/office/powerpoint/2010/main" val="306496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C1290-0B49-4DB3-A6E6-7BF6331313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B466549-C93A-4C73-B6DD-143905E353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AEE064C-366F-4692-8647-D64F1BBB41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99DA18C-E123-4E6A-8AA0-B52B351E158A}"/>
              </a:ext>
            </a:extLst>
          </p:cNvPr>
          <p:cNvSpPr>
            <a:spLocks noGrp="1"/>
          </p:cNvSpPr>
          <p:nvPr>
            <p:ph type="dt" sz="half" idx="10"/>
          </p:nvPr>
        </p:nvSpPr>
        <p:spPr/>
        <p:txBody>
          <a:bodyPr/>
          <a:lstStyle/>
          <a:p>
            <a:fld id="{D7237CFC-7B5A-4329-A3AA-5987BC500705}" type="datetimeFigureOut">
              <a:rPr lang="en-GB" smtClean="0"/>
              <a:t>27/03/2022</a:t>
            </a:fld>
            <a:endParaRPr lang="en-GB"/>
          </a:p>
        </p:txBody>
      </p:sp>
      <p:sp>
        <p:nvSpPr>
          <p:cNvPr id="6" name="Footer Placeholder 5">
            <a:extLst>
              <a:ext uri="{FF2B5EF4-FFF2-40B4-BE49-F238E27FC236}">
                <a16:creationId xmlns:a16="http://schemas.microsoft.com/office/drawing/2014/main" id="{5857A176-D15B-4ED9-863F-CC1B0C5007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E179333-AC33-423A-8CB4-E9DAC6BBD1B0}"/>
              </a:ext>
            </a:extLst>
          </p:cNvPr>
          <p:cNvSpPr>
            <a:spLocks noGrp="1"/>
          </p:cNvSpPr>
          <p:nvPr>
            <p:ph type="sldNum" sz="quarter" idx="12"/>
          </p:nvPr>
        </p:nvSpPr>
        <p:spPr/>
        <p:txBody>
          <a:bodyPr/>
          <a:lstStyle/>
          <a:p>
            <a:fld id="{683E92A6-A09E-40B1-B93F-2705A1DAB9EA}" type="slidenum">
              <a:rPr lang="en-GB" smtClean="0"/>
              <a:t>‹#›</a:t>
            </a:fld>
            <a:endParaRPr lang="en-GB"/>
          </a:p>
        </p:txBody>
      </p:sp>
    </p:spTree>
    <p:extLst>
      <p:ext uri="{BB962C8B-B14F-4D97-AF65-F5344CB8AC3E}">
        <p14:creationId xmlns:p14="http://schemas.microsoft.com/office/powerpoint/2010/main" val="3012746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8648-A56C-4EFB-9BB4-1ADAAB5476A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EC9374-467D-4218-83EC-CC8D3CD92E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6F6A0F-3583-4E19-A5F8-AA6030D5BD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B80DDDC-539C-41CF-869C-8FC61B5EED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6785F4-CC30-4780-AF6E-2A2FB8A9F3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3524831-2FBD-4546-BDDE-A710FBCCC2A9}"/>
              </a:ext>
            </a:extLst>
          </p:cNvPr>
          <p:cNvSpPr>
            <a:spLocks noGrp="1"/>
          </p:cNvSpPr>
          <p:nvPr>
            <p:ph type="dt" sz="half" idx="10"/>
          </p:nvPr>
        </p:nvSpPr>
        <p:spPr/>
        <p:txBody>
          <a:bodyPr/>
          <a:lstStyle/>
          <a:p>
            <a:fld id="{D7237CFC-7B5A-4329-A3AA-5987BC500705}" type="datetimeFigureOut">
              <a:rPr lang="en-GB" smtClean="0"/>
              <a:t>27/03/2022</a:t>
            </a:fld>
            <a:endParaRPr lang="en-GB"/>
          </a:p>
        </p:txBody>
      </p:sp>
      <p:sp>
        <p:nvSpPr>
          <p:cNvPr id="8" name="Footer Placeholder 7">
            <a:extLst>
              <a:ext uri="{FF2B5EF4-FFF2-40B4-BE49-F238E27FC236}">
                <a16:creationId xmlns:a16="http://schemas.microsoft.com/office/drawing/2014/main" id="{A374B3D1-49A7-4061-B5C2-F669D64B49E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0113EFB-DB8E-403D-A13A-310FE478BEF0}"/>
              </a:ext>
            </a:extLst>
          </p:cNvPr>
          <p:cNvSpPr>
            <a:spLocks noGrp="1"/>
          </p:cNvSpPr>
          <p:nvPr>
            <p:ph type="sldNum" sz="quarter" idx="12"/>
          </p:nvPr>
        </p:nvSpPr>
        <p:spPr/>
        <p:txBody>
          <a:bodyPr/>
          <a:lstStyle/>
          <a:p>
            <a:fld id="{683E92A6-A09E-40B1-B93F-2705A1DAB9EA}" type="slidenum">
              <a:rPr lang="en-GB" smtClean="0"/>
              <a:t>‹#›</a:t>
            </a:fld>
            <a:endParaRPr lang="en-GB"/>
          </a:p>
        </p:txBody>
      </p:sp>
    </p:spTree>
    <p:extLst>
      <p:ext uri="{BB962C8B-B14F-4D97-AF65-F5344CB8AC3E}">
        <p14:creationId xmlns:p14="http://schemas.microsoft.com/office/powerpoint/2010/main" val="2315472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C8F0-4BC9-4E7D-B49A-AA1388FFDAF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8056700-2706-41EB-A6DD-749A1AF75673}"/>
              </a:ext>
            </a:extLst>
          </p:cNvPr>
          <p:cNvSpPr>
            <a:spLocks noGrp="1"/>
          </p:cNvSpPr>
          <p:nvPr>
            <p:ph type="dt" sz="half" idx="10"/>
          </p:nvPr>
        </p:nvSpPr>
        <p:spPr/>
        <p:txBody>
          <a:bodyPr/>
          <a:lstStyle/>
          <a:p>
            <a:fld id="{D7237CFC-7B5A-4329-A3AA-5987BC500705}" type="datetimeFigureOut">
              <a:rPr lang="en-GB" smtClean="0"/>
              <a:t>27/03/2022</a:t>
            </a:fld>
            <a:endParaRPr lang="en-GB"/>
          </a:p>
        </p:txBody>
      </p:sp>
      <p:sp>
        <p:nvSpPr>
          <p:cNvPr id="4" name="Footer Placeholder 3">
            <a:extLst>
              <a:ext uri="{FF2B5EF4-FFF2-40B4-BE49-F238E27FC236}">
                <a16:creationId xmlns:a16="http://schemas.microsoft.com/office/drawing/2014/main" id="{A4C40C74-F0DF-4AB6-A03C-B96B330CFF7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32C01B-BA55-45E6-A085-B2F9EA332D10}"/>
              </a:ext>
            </a:extLst>
          </p:cNvPr>
          <p:cNvSpPr>
            <a:spLocks noGrp="1"/>
          </p:cNvSpPr>
          <p:nvPr>
            <p:ph type="sldNum" sz="quarter" idx="12"/>
          </p:nvPr>
        </p:nvSpPr>
        <p:spPr/>
        <p:txBody>
          <a:bodyPr/>
          <a:lstStyle/>
          <a:p>
            <a:fld id="{683E92A6-A09E-40B1-B93F-2705A1DAB9EA}" type="slidenum">
              <a:rPr lang="en-GB" smtClean="0"/>
              <a:t>‹#›</a:t>
            </a:fld>
            <a:endParaRPr lang="en-GB"/>
          </a:p>
        </p:txBody>
      </p:sp>
    </p:spTree>
    <p:extLst>
      <p:ext uri="{BB962C8B-B14F-4D97-AF65-F5344CB8AC3E}">
        <p14:creationId xmlns:p14="http://schemas.microsoft.com/office/powerpoint/2010/main" val="2216021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824A0F-B132-46C9-B2AF-3B262FEE52C2}"/>
              </a:ext>
            </a:extLst>
          </p:cNvPr>
          <p:cNvSpPr>
            <a:spLocks noGrp="1"/>
          </p:cNvSpPr>
          <p:nvPr>
            <p:ph type="dt" sz="half" idx="10"/>
          </p:nvPr>
        </p:nvSpPr>
        <p:spPr/>
        <p:txBody>
          <a:bodyPr/>
          <a:lstStyle/>
          <a:p>
            <a:fld id="{D7237CFC-7B5A-4329-A3AA-5987BC500705}" type="datetimeFigureOut">
              <a:rPr lang="en-GB" smtClean="0"/>
              <a:t>27/03/2022</a:t>
            </a:fld>
            <a:endParaRPr lang="en-GB"/>
          </a:p>
        </p:txBody>
      </p:sp>
      <p:sp>
        <p:nvSpPr>
          <p:cNvPr id="3" name="Footer Placeholder 2">
            <a:extLst>
              <a:ext uri="{FF2B5EF4-FFF2-40B4-BE49-F238E27FC236}">
                <a16:creationId xmlns:a16="http://schemas.microsoft.com/office/drawing/2014/main" id="{3C662803-98EE-4F9E-9488-A72D53DFBB4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D3BB465-137B-4D23-90CF-AAB5AFD44BF1}"/>
              </a:ext>
            </a:extLst>
          </p:cNvPr>
          <p:cNvSpPr>
            <a:spLocks noGrp="1"/>
          </p:cNvSpPr>
          <p:nvPr>
            <p:ph type="sldNum" sz="quarter" idx="12"/>
          </p:nvPr>
        </p:nvSpPr>
        <p:spPr/>
        <p:txBody>
          <a:bodyPr/>
          <a:lstStyle/>
          <a:p>
            <a:fld id="{683E92A6-A09E-40B1-B93F-2705A1DAB9EA}" type="slidenum">
              <a:rPr lang="en-GB" smtClean="0"/>
              <a:t>‹#›</a:t>
            </a:fld>
            <a:endParaRPr lang="en-GB"/>
          </a:p>
        </p:txBody>
      </p:sp>
    </p:spTree>
    <p:extLst>
      <p:ext uri="{BB962C8B-B14F-4D97-AF65-F5344CB8AC3E}">
        <p14:creationId xmlns:p14="http://schemas.microsoft.com/office/powerpoint/2010/main" val="970153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CD90-6D68-44D3-A12D-3283AB5486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8BE078D-0B32-4A58-BCDF-B515203CCE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6E985D7-C30E-47DD-A38F-8EFE864DB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91D527-59B8-42D0-ABD8-435D97667CBF}"/>
              </a:ext>
            </a:extLst>
          </p:cNvPr>
          <p:cNvSpPr>
            <a:spLocks noGrp="1"/>
          </p:cNvSpPr>
          <p:nvPr>
            <p:ph type="dt" sz="half" idx="10"/>
          </p:nvPr>
        </p:nvSpPr>
        <p:spPr/>
        <p:txBody>
          <a:bodyPr/>
          <a:lstStyle/>
          <a:p>
            <a:fld id="{D7237CFC-7B5A-4329-A3AA-5987BC500705}" type="datetimeFigureOut">
              <a:rPr lang="en-GB" smtClean="0"/>
              <a:t>27/03/2022</a:t>
            </a:fld>
            <a:endParaRPr lang="en-GB"/>
          </a:p>
        </p:txBody>
      </p:sp>
      <p:sp>
        <p:nvSpPr>
          <p:cNvPr id="6" name="Footer Placeholder 5">
            <a:extLst>
              <a:ext uri="{FF2B5EF4-FFF2-40B4-BE49-F238E27FC236}">
                <a16:creationId xmlns:a16="http://schemas.microsoft.com/office/drawing/2014/main" id="{4E66E7A5-7456-4BB6-878D-033ADC7C0A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1C4C36-D404-4482-AE35-3BA90EA7BBE6}"/>
              </a:ext>
            </a:extLst>
          </p:cNvPr>
          <p:cNvSpPr>
            <a:spLocks noGrp="1"/>
          </p:cNvSpPr>
          <p:nvPr>
            <p:ph type="sldNum" sz="quarter" idx="12"/>
          </p:nvPr>
        </p:nvSpPr>
        <p:spPr/>
        <p:txBody>
          <a:bodyPr/>
          <a:lstStyle/>
          <a:p>
            <a:fld id="{683E92A6-A09E-40B1-B93F-2705A1DAB9EA}" type="slidenum">
              <a:rPr lang="en-GB" smtClean="0"/>
              <a:t>‹#›</a:t>
            </a:fld>
            <a:endParaRPr lang="en-GB"/>
          </a:p>
        </p:txBody>
      </p:sp>
    </p:spTree>
    <p:extLst>
      <p:ext uri="{BB962C8B-B14F-4D97-AF65-F5344CB8AC3E}">
        <p14:creationId xmlns:p14="http://schemas.microsoft.com/office/powerpoint/2010/main" val="3821410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8D69-E48A-4AB5-B4C5-18373F1C4A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36B93D0-BAA5-4496-840D-791EF3FC9D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539A7CA-68A9-42E4-B459-0E6F1CA35E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D7A372-2399-485A-93B3-F155227EAA4B}"/>
              </a:ext>
            </a:extLst>
          </p:cNvPr>
          <p:cNvSpPr>
            <a:spLocks noGrp="1"/>
          </p:cNvSpPr>
          <p:nvPr>
            <p:ph type="dt" sz="half" idx="10"/>
          </p:nvPr>
        </p:nvSpPr>
        <p:spPr/>
        <p:txBody>
          <a:bodyPr/>
          <a:lstStyle/>
          <a:p>
            <a:fld id="{D7237CFC-7B5A-4329-A3AA-5987BC500705}" type="datetimeFigureOut">
              <a:rPr lang="en-GB" smtClean="0"/>
              <a:t>27/03/2022</a:t>
            </a:fld>
            <a:endParaRPr lang="en-GB"/>
          </a:p>
        </p:txBody>
      </p:sp>
      <p:sp>
        <p:nvSpPr>
          <p:cNvPr id="6" name="Footer Placeholder 5">
            <a:extLst>
              <a:ext uri="{FF2B5EF4-FFF2-40B4-BE49-F238E27FC236}">
                <a16:creationId xmlns:a16="http://schemas.microsoft.com/office/drawing/2014/main" id="{410F9563-5B84-4F9B-8721-6C638691C8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7EFBC8-F97D-4322-82CD-604E66EEEF42}"/>
              </a:ext>
            </a:extLst>
          </p:cNvPr>
          <p:cNvSpPr>
            <a:spLocks noGrp="1"/>
          </p:cNvSpPr>
          <p:nvPr>
            <p:ph type="sldNum" sz="quarter" idx="12"/>
          </p:nvPr>
        </p:nvSpPr>
        <p:spPr/>
        <p:txBody>
          <a:bodyPr/>
          <a:lstStyle/>
          <a:p>
            <a:fld id="{683E92A6-A09E-40B1-B93F-2705A1DAB9EA}" type="slidenum">
              <a:rPr lang="en-GB" smtClean="0"/>
              <a:t>‹#›</a:t>
            </a:fld>
            <a:endParaRPr lang="en-GB"/>
          </a:p>
        </p:txBody>
      </p:sp>
    </p:spTree>
    <p:extLst>
      <p:ext uri="{BB962C8B-B14F-4D97-AF65-F5344CB8AC3E}">
        <p14:creationId xmlns:p14="http://schemas.microsoft.com/office/powerpoint/2010/main" val="339832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0EE79-7F17-421A-8D6B-39A6A3812A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4F9AEB-6656-421C-8BE1-EB145ADFDB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230CFA-E05B-43C6-8B71-95E3D3741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237CFC-7B5A-4329-A3AA-5987BC500705}" type="datetimeFigureOut">
              <a:rPr lang="en-GB" smtClean="0"/>
              <a:t>27/03/2022</a:t>
            </a:fld>
            <a:endParaRPr lang="en-GB"/>
          </a:p>
        </p:txBody>
      </p:sp>
      <p:sp>
        <p:nvSpPr>
          <p:cNvPr id="5" name="Footer Placeholder 4">
            <a:extLst>
              <a:ext uri="{FF2B5EF4-FFF2-40B4-BE49-F238E27FC236}">
                <a16:creationId xmlns:a16="http://schemas.microsoft.com/office/drawing/2014/main" id="{B5D96386-94C1-413E-9E40-D7202AA20D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2F937AE-BF54-423B-959F-239557E98E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E92A6-A09E-40B1-B93F-2705A1DAB9EA}" type="slidenum">
              <a:rPr lang="en-GB" smtClean="0"/>
              <a:t>‹#›</a:t>
            </a:fld>
            <a:endParaRPr lang="en-GB"/>
          </a:p>
        </p:txBody>
      </p:sp>
    </p:spTree>
    <p:extLst>
      <p:ext uri="{BB962C8B-B14F-4D97-AF65-F5344CB8AC3E}">
        <p14:creationId xmlns:p14="http://schemas.microsoft.com/office/powerpoint/2010/main" val="1465041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02EA5E14-2B71-49E6-B73E-0F5A83586702}"/>
              </a:ext>
            </a:extLst>
          </p:cNvPr>
          <p:cNvGrpSpPr/>
          <p:nvPr/>
        </p:nvGrpSpPr>
        <p:grpSpPr>
          <a:xfrm>
            <a:off x="2431091" y="1660622"/>
            <a:ext cx="208280" cy="1610168"/>
            <a:chOff x="3502152" y="2002536"/>
            <a:chExt cx="208280" cy="1610168"/>
          </a:xfrm>
        </p:grpSpPr>
        <p:sp>
          <p:nvSpPr>
            <p:cNvPr id="5" name="Rectangle 4">
              <a:extLst>
                <a:ext uri="{FF2B5EF4-FFF2-40B4-BE49-F238E27FC236}">
                  <a16:creationId xmlns:a16="http://schemas.microsoft.com/office/drawing/2014/main" id="{B4F1DD9A-19AE-4FD6-9F23-3F7C11C549B3}"/>
                </a:ext>
              </a:extLst>
            </p:cNvPr>
            <p:cNvSpPr/>
            <p:nvPr/>
          </p:nvSpPr>
          <p:spPr>
            <a:xfrm>
              <a:off x="3502152" y="2002536"/>
              <a:ext cx="208280" cy="20127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CE687524-03CB-46F3-8066-4071436C4A2E}"/>
                </a:ext>
              </a:extLst>
            </p:cNvPr>
            <p:cNvSpPr/>
            <p:nvPr/>
          </p:nvSpPr>
          <p:spPr>
            <a:xfrm>
              <a:off x="3502152" y="2203807"/>
              <a:ext cx="208280" cy="20127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B519385C-9EA7-4E79-B332-25A3883A1A5D}"/>
                </a:ext>
              </a:extLst>
            </p:cNvPr>
            <p:cNvSpPr/>
            <p:nvPr/>
          </p:nvSpPr>
          <p:spPr>
            <a:xfrm>
              <a:off x="3502152" y="2405078"/>
              <a:ext cx="208280" cy="20127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0AF2ED1-A4E6-4CD5-8F93-A807D0619FA0}"/>
                </a:ext>
              </a:extLst>
            </p:cNvPr>
            <p:cNvSpPr/>
            <p:nvPr/>
          </p:nvSpPr>
          <p:spPr>
            <a:xfrm>
              <a:off x="3502152" y="2606349"/>
              <a:ext cx="208280" cy="20127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CC7E965D-770E-43A6-826A-8FBE45B90603}"/>
                </a:ext>
              </a:extLst>
            </p:cNvPr>
            <p:cNvSpPr/>
            <p:nvPr/>
          </p:nvSpPr>
          <p:spPr>
            <a:xfrm>
              <a:off x="3502152" y="2807620"/>
              <a:ext cx="208280" cy="20127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63725425-A4C2-4DB4-8B2A-30A658EF5F2A}"/>
                </a:ext>
              </a:extLst>
            </p:cNvPr>
            <p:cNvSpPr/>
            <p:nvPr/>
          </p:nvSpPr>
          <p:spPr>
            <a:xfrm>
              <a:off x="3502152" y="3008891"/>
              <a:ext cx="208280" cy="20127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A7E81DD3-5497-4CD8-8199-D79FB69DD8F1}"/>
                </a:ext>
              </a:extLst>
            </p:cNvPr>
            <p:cNvSpPr/>
            <p:nvPr/>
          </p:nvSpPr>
          <p:spPr>
            <a:xfrm>
              <a:off x="3502152" y="3210162"/>
              <a:ext cx="208280" cy="20127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2A779CDB-380C-4351-944F-C38BCB10F657}"/>
                </a:ext>
              </a:extLst>
            </p:cNvPr>
            <p:cNvSpPr/>
            <p:nvPr/>
          </p:nvSpPr>
          <p:spPr>
            <a:xfrm>
              <a:off x="3502152" y="3411433"/>
              <a:ext cx="208280" cy="20127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oup 13">
            <a:extLst>
              <a:ext uri="{FF2B5EF4-FFF2-40B4-BE49-F238E27FC236}">
                <a16:creationId xmlns:a16="http://schemas.microsoft.com/office/drawing/2014/main" id="{BAE84784-D3E5-446E-AC5F-3115108EE154}"/>
              </a:ext>
            </a:extLst>
          </p:cNvPr>
          <p:cNvGrpSpPr/>
          <p:nvPr/>
        </p:nvGrpSpPr>
        <p:grpSpPr>
          <a:xfrm>
            <a:off x="5388336" y="2453738"/>
            <a:ext cx="208280" cy="1207626"/>
            <a:chOff x="3502152" y="2002536"/>
            <a:chExt cx="208280" cy="1207626"/>
          </a:xfrm>
        </p:grpSpPr>
        <p:sp>
          <p:nvSpPr>
            <p:cNvPr id="15" name="Rectangle 14">
              <a:extLst>
                <a:ext uri="{FF2B5EF4-FFF2-40B4-BE49-F238E27FC236}">
                  <a16:creationId xmlns:a16="http://schemas.microsoft.com/office/drawing/2014/main" id="{D7910CE5-9C97-4412-8DC7-ED8ABA7009F7}"/>
                </a:ext>
              </a:extLst>
            </p:cNvPr>
            <p:cNvSpPr/>
            <p:nvPr/>
          </p:nvSpPr>
          <p:spPr>
            <a:xfrm>
              <a:off x="3502152" y="2002536"/>
              <a:ext cx="208280" cy="20127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B3C609F8-B0D2-45A7-B5CD-65D4601EF51E}"/>
                </a:ext>
              </a:extLst>
            </p:cNvPr>
            <p:cNvSpPr/>
            <p:nvPr/>
          </p:nvSpPr>
          <p:spPr>
            <a:xfrm>
              <a:off x="3502152" y="2203807"/>
              <a:ext cx="208280" cy="20127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A5462646-74EA-4F81-A7CA-A79E92D3B3F7}"/>
                </a:ext>
              </a:extLst>
            </p:cNvPr>
            <p:cNvSpPr/>
            <p:nvPr/>
          </p:nvSpPr>
          <p:spPr>
            <a:xfrm>
              <a:off x="3502152" y="2405078"/>
              <a:ext cx="208280" cy="20127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873CB053-36BC-4B29-BEFB-DDBB4D0817FB}"/>
                </a:ext>
              </a:extLst>
            </p:cNvPr>
            <p:cNvSpPr/>
            <p:nvPr/>
          </p:nvSpPr>
          <p:spPr>
            <a:xfrm>
              <a:off x="3502152" y="2606349"/>
              <a:ext cx="208280" cy="20127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82B1530-98E7-44B5-8DDB-BFFAF60F5F99}"/>
                </a:ext>
              </a:extLst>
            </p:cNvPr>
            <p:cNvSpPr/>
            <p:nvPr/>
          </p:nvSpPr>
          <p:spPr>
            <a:xfrm>
              <a:off x="3502152" y="2807620"/>
              <a:ext cx="208280" cy="20127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FD121BEE-50C2-4402-B0BB-6BEE57518DC4}"/>
                </a:ext>
              </a:extLst>
            </p:cNvPr>
            <p:cNvSpPr/>
            <p:nvPr/>
          </p:nvSpPr>
          <p:spPr>
            <a:xfrm>
              <a:off x="3502152" y="3008891"/>
              <a:ext cx="208280" cy="20127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3" name="Group 22">
            <a:extLst>
              <a:ext uri="{FF2B5EF4-FFF2-40B4-BE49-F238E27FC236}">
                <a16:creationId xmlns:a16="http://schemas.microsoft.com/office/drawing/2014/main" id="{1CB265B2-FAD3-4ED5-A4CA-B6EF4244784A}"/>
              </a:ext>
            </a:extLst>
          </p:cNvPr>
          <p:cNvGrpSpPr/>
          <p:nvPr/>
        </p:nvGrpSpPr>
        <p:grpSpPr>
          <a:xfrm>
            <a:off x="2431091" y="3887395"/>
            <a:ext cx="208280" cy="1207626"/>
            <a:chOff x="3502152" y="2002536"/>
            <a:chExt cx="208280" cy="1207626"/>
          </a:xfrm>
        </p:grpSpPr>
        <p:sp>
          <p:nvSpPr>
            <p:cNvPr id="24" name="Rectangle 23">
              <a:extLst>
                <a:ext uri="{FF2B5EF4-FFF2-40B4-BE49-F238E27FC236}">
                  <a16:creationId xmlns:a16="http://schemas.microsoft.com/office/drawing/2014/main" id="{A2CB7B61-52A6-48A2-86F8-1264F99E40A5}"/>
                </a:ext>
              </a:extLst>
            </p:cNvPr>
            <p:cNvSpPr/>
            <p:nvPr/>
          </p:nvSpPr>
          <p:spPr>
            <a:xfrm>
              <a:off x="3502152" y="2002536"/>
              <a:ext cx="208280" cy="20127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3709FCE6-51A3-43AE-8FF5-6A1297A2F261}"/>
                </a:ext>
              </a:extLst>
            </p:cNvPr>
            <p:cNvSpPr/>
            <p:nvPr/>
          </p:nvSpPr>
          <p:spPr>
            <a:xfrm>
              <a:off x="3502152" y="2203807"/>
              <a:ext cx="208280" cy="20127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36447390-0407-4295-9834-3F0CF77A1AE3}"/>
                </a:ext>
              </a:extLst>
            </p:cNvPr>
            <p:cNvSpPr/>
            <p:nvPr/>
          </p:nvSpPr>
          <p:spPr>
            <a:xfrm>
              <a:off x="3502152" y="2405078"/>
              <a:ext cx="208280" cy="20127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4A9648FB-70BE-49F0-94F5-5292E2025818}"/>
                </a:ext>
              </a:extLst>
            </p:cNvPr>
            <p:cNvSpPr/>
            <p:nvPr/>
          </p:nvSpPr>
          <p:spPr>
            <a:xfrm>
              <a:off x="3502152" y="2606349"/>
              <a:ext cx="208280" cy="20127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876A22AE-F7CE-4DA8-8126-7BB1B032B2F1}"/>
                </a:ext>
              </a:extLst>
            </p:cNvPr>
            <p:cNvSpPr/>
            <p:nvPr/>
          </p:nvSpPr>
          <p:spPr>
            <a:xfrm>
              <a:off x="3502152" y="2807620"/>
              <a:ext cx="208280" cy="20127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A6AA3D0A-CDC4-4626-83B2-AAF2428586A9}"/>
                </a:ext>
              </a:extLst>
            </p:cNvPr>
            <p:cNvSpPr/>
            <p:nvPr/>
          </p:nvSpPr>
          <p:spPr>
            <a:xfrm>
              <a:off x="3502152" y="3008891"/>
              <a:ext cx="208280" cy="20127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1" name="Straight Arrow Connector 30">
            <a:extLst>
              <a:ext uri="{FF2B5EF4-FFF2-40B4-BE49-F238E27FC236}">
                <a16:creationId xmlns:a16="http://schemas.microsoft.com/office/drawing/2014/main" id="{5145D8E8-B090-426B-A76A-04C2EBD32F93}"/>
              </a:ext>
            </a:extLst>
          </p:cNvPr>
          <p:cNvCxnSpPr>
            <a:stCxn id="5" idx="3"/>
            <a:endCxn id="15" idx="1"/>
          </p:cNvCxnSpPr>
          <p:nvPr/>
        </p:nvCxnSpPr>
        <p:spPr>
          <a:xfrm>
            <a:off x="2639371" y="1761258"/>
            <a:ext cx="2748965" cy="793116"/>
          </a:xfrm>
          <a:prstGeom prst="straightConnector1">
            <a:avLst/>
          </a:prstGeom>
          <a:ln w="12700">
            <a:solidFill>
              <a:schemeClr val="tx1">
                <a:lumMod val="75000"/>
                <a:lumOff val="2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E5D89A2-7B07-43F5-8DD8-1248DD6440BC}"/>
              </a:ext>
            </a:extLst>
          </p:cNvPr>
          <p:cNvCxnSpPr>
            <a:cxnSpLocks/>
            <a:endCxn id="15" idx="1"/>
          </p:cNvCxnSpPr>
          <p:nvPr/>
        </p:nvCxnSpPr>
        <p:spPr>
          <a:xfrm>
            <a:off x="2639370" y="1950149"/>
            <a:ext cx="2748966" cy="604225"/>
          </a:xfrm>
          <a:prstGeom prst="straightConnector1">
            <a:avLst/>
          </a:prstGeom>
          <a:ln w="12700">
            <a:solidFill>
              <a:schemeClr val="tx1">
                <a:lumMod val="75000"/>
                <a:lumOff val="2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CCDE33E-C86F-4F93-B1A0-797E1AD31BC7}"/>
              </a:ext>
            </a:extLst>
          </p:cNvPr>
          <p:cNvCxnSpPr>
            <a:cxnSpLocks/>
            <a:endCxn id="15" idx="1"/>
          </p:cNvCxnSpPr>
          <p:nvPr/>
        </p:nvCxnSpPr>
        <p:spPr>
          <a:xfrm>
            <a:off x="2639370" y="2138833"/>
            <a:ext cx="2748966" cy="415541"/>
          </a:xfrm>
          <a:prstGeom prst="straightConnector1">
            <a:avLst/>
          </a:prstGeom>
          <a:ln w="12700">
            <a:solidFill>
              <a:schemeClr val="tx1">
                <a:lumMod val="75000"/>
                <a:lumOff val="2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683E155-AD1F-4A5C-9E57-71A8794C652A}"/>
              </a:ext>
            </a:extLst>
          </p:cNvPr>
          <p:cNvCxnSpPr>
            <a:cxnSpLocks/>
            <a:endCxn id="15" idx="1"/>
          </p:cNvCxnSpPr>
          <p:nvPr/>
        </p:nvCxnSpPr>
        <p:spPr>
          <a:xfrm>
            <a:off x="2639370" y="2367102"/>
            <a:ext cx="2748966" cy="187272"/>
          </a:xfrm>
          <a:prstGeom prst="straightConnector1">
            <a:avLst/>
          </a:prstGeom>
          <a:ln w="12700">
            <a:solidFill>
              <a:schemeClr val="tx1">
                <a:lumMod val="75000"/>
                <a:lumOff val="2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A1BAAFE-D488-47C1-93AC-7321475CBAD3}"/>
              </a:ext>
            </a:extLst>
          </p:cNvPr>
          <p:cNvCxnSpPr>
            <a:cxnSpLocks/>
            <a:endCxn id="15" idx="1"/>
          </p:cNvCxnSpPr>
          <p:nvPr/>
        </p:nvCxnSpPr>
        <p:spPr>
          <a:xfrm flipV="1">
            <a:off x="2639370" y="2554374"/>
            <a:ext cx="2748966" cy="32362"/>
          </a:xfrm>
          <a:prstGeom prst="straightConnector1">
            <a:avLst/>
          </a:prstGeom>
          <a:ln w="12700">
            <a:solidFill>
              <a:schemeClr val="tx1">
                <a:lumMod val="75000"/>
                <a:lumOff val="2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48340BF-FF61-4711-AC96-08CE5C2FD887}"/>
              </a:ext>
            </a:extLst>
          </p:cNvPr>
          <p:cNvCxnSpPr>
            <a:cxnSpLocks/>
            <a:endCxn id="15" idx="1"/>
          </p:cNvCxnSpPr>
          <p:nvPr/>
        </p:nvCxnSpPr>
        <p:spPr>
          <a:xfrm flipV="1">
            <a:off x="2639370" y="2554374"/>
            <a:ext cx="2748966" cy="211056"/>
          </a:xfrm>
          <a:prstGeom prst="straightConnector1">
            <a:avLst/>
          </a:prstGeom>
          <a:ln w="12700">
            <a:solidFill>
              <a:schemeClr val="tx1">
                <a:lumMod val="75000"/>
                <a:lumOff val="2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E167005-6064-4216-8DDC-1DACDA47E69B}"/>
              </a:ext>
            </a:extLst>
          </p:cNvPr>
          <p:cNvCxnSpPr>
            <a:cxnSpLocks/>
            <a:endCxn id="15" idx="1"/>
          </p:cNvCxnSpPr>
          <p:nvPr/>
        </p:nvCxnSpPr>
        <p:spPr>
          <a:xfrm flipV="1">
            <a:off x="2639370" y="2554374"/>
            <a:ext cx="2748966" cy="610208"/>
          </a:xfrm>
          <a:prstGeom prst="straightConnector1">
            <a:avLst/>
          </a:prstGeom>
          <a:ln w="12700">
            <a:solidFill>
              <a:schemeClr val="tx1">
                <a:lumMod val="75000"/>
                <a:lumOff val="2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E64A030-31DC-41ED-A57C-1C7654CFC2D3}"/>
              </a:ext>
            </a:extLst>
          </p:cNvPr>
          <p:cNvCxnSpPr>
            <a:cxnSpLocks/>
            <a:endCxn id="15" idx="1"/>
          </p:cNvCxnSpPr>
          <p:nvPr/>
        </p:nvCxnSpPr>
        <p:spPr>
          <a:xfrm flipV="1">
            <a:off x="2639370" y="2554374"/>
            <a:ext cx="2748966" cy="1431606"/>
          </a:xfrm>
          <a:prstGeom prst="straightConnector1">
            <a:avLst/>
          </a:prstGeom>
          <a:ln w="12700">
            <a:solidFill>
              <a:schemeClr val="tx1">
                <a:lumMod val="75000"/>
                <a:lumOff val="2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7EE1E56-D295-447C-BA8A-CCE1E3967190}"/>
              </a:ext>
            </a:extLst>
          </p:cNvPr>
          <p:cNvCxnSpPr>
            <a:cxnSpLocks/>
            <a:endCxn id="15" idx="1"/>
          </p:cNvCxnSpPr>
          <p:nvPr/>
        </p:nvCxnSpPr>
        <p:spPr>
          <a:xfrm flipV="1">
            <a:off x="2639370" y="2554374"/>
            <a:ext cx="2748966" cy="1651240"/>
          </a:xfrm>
          <a:prstGeom prst="straightConnector1">
            <a:avLst/>
          </a:prstGeom>
          <a:ln w="12700">
            <a:solidFill>
              <a:schemeClr val="tx1">
                <a:lumMod val="75000"/>
                <a:lumOff val="2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AC5F03E-A94B-4C5E-8546-2D62C2943805}"/>
              </a:ext>
            </a:extLst>
          </p:cNvPr>
          <p:cNvCxnSpPr>
            <a:cxnSpLocks/>
            <a:endCxn id="15" idx="1"/>
          </p:cNvCxnSpPr>
          <p:nvPr/>
        </p:nvCxnSpPr>
        <p:spPr>
          <a:xfrm flipV="1">
            <a:off x="2639370" y="2554374"/>
            <a:ext cx="2748966" cy="1849737"/>
          </a:xfrm>
          <a:prstGeom prst="straightConnector1">
            <a:avLst/>
          </a:prstGeom>
          <a:ln w="12700">
            <a:solidFill>
              <a:schemeClr val="tx1">
                <a:lumMod val="75000"/>
                <a:lumOff val="2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E026811-EEB2-4AEF-8544-79AE5260F245}"/>
              </a:ext>
            </a:extLst>
          </p:cNvPr>
          <p:cNvCxnSpPr>
            <a:cxnSpLocks/>
            <a:endCxn id="15" idx="1"/>
          </p:cNvCxnSpPr>
          <p:nvPr/>
        </p:nvCxnSpPr>
        <p:spPr>
          <a:xfrm flipV="1">
            <a:off x="2639370" y="2554374"/>
            <a:ext cx="2748966" cy="2037009"/>
          </a:xfrm>
          <a:prstGeom prst="straightConnector1">
            <a:avLst/>
          </a:prstGeom>
          <a:ln w="12700">
            <a:solidFill>
              <a:schemeClr val="tx1">
                <a:lumMod val="75000"/>
                <a:lumOff val="2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F9C80BE-4393-4A1B-A485-A993A6A53921}"/>
              </a:ext>
            </a:extLst>
          </p:cNvPr>
          <p:cNvCxnSpPr>
            <a:cxnSpLocks/>
            <a:endCxn id="15" idx="1"/>
          </p:cNvCxnSpPr>
          <p:nvPr/>
        </p:nvCxnSpPr>
        <p:spPr>
          <a:xfrm flipV="1">
            <a:off x="2639370" y="2554374"/>
            <a:ext cx="2748966" cy="2263246"/>
          </a:xfrm>
          <a:prstGeom prst="straightConnector1">
            <a:avLst/>
          </a:prstGeom>
          <a:ln w="12700">
            <a:solidFill>
              <a:schemeClr val="tx1">
                <a:lumMod val="75000"/>
                <a:lumOff val="2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553135C-83AD-4453-8E2F-D848D813E5B6}"/>
              </a:ext>
            </a:extLst>
          </p:cNvPr>
          <p:cNvCxnSpPr>
            <a:cxnSpLocks/>
            <a:endCxn id="15" idx="1"/>
          </p:cNvCxnSpPr>
          <p:nvPr/>
        </p:nvCxnSpPr>
        <p:spPr>
          <a:xfrm flipV="1">
            <a:off x="2639369" y="2554374"/>
            <a:ext cx="2748967" cy="2464644"/>
          </a:xfrm>
          <a:prstGeom prst="straightConnector1">
            <a:avLst/>
          </a:prstGeom>
          <a:ln w="12700">
            <a:solidFill>
              <a:schemeClr val="tx1">
                <a:lumMod val="75000"/>
                <a:lumOff val="2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0BD2D156-90A2-4005-845D-07D74A1F00B0}"/>
              </a:ext>
            </a:extLst>
          </p:cNvPr>
          <p:cNvSpPr txBox="1"/>
          <p:nvPr/>
        </p:nvSpPr>
        <p:spPr>
          <a:xfrm>
            <a:off x="3089973" y="1752686"/>
            <a:ext cx="290464" cy="215444"/>
          </a:xfrm>
          <a:prstGeom prst="rect">
            <a:avLst/>
          </a:prstGeom>
          <a:noFill/>
        </p:spPr>
        <p:txBody>
          <a:bodyPr wrap="none" rtlCol="0">
            <a:spAutoFit/>
          </a:bodyPr>
          <a:lstStyle/>
          <a:p>
            <a:r>
              <a:rPr lang="en-GB" sz="800" b="1" dirty="0"/>
              <a:t>w</a:t>
            </a:r>
            <a:r>
              <a:rPr lang="en-GB" sz="400" b="1" dirty="0"/>
              <a:t>1</a:t>
            </a:r>
            <a:endParaRPr lang="en-GB" sz="800" b="1" dirty="0"/>
          </a:p>
        </p:txBody>
      </p:sp>
      <p:sp>
        <p:nvSpPr>
          <p:cNvPr id="59" name="TextBox 58">
            <a:extLst>
              <a:ext uri="{FF2B5EF4-FFF2-40B4-BE49-F238E27FC236}">
                <a16:creationId xmlns:a16="http://schemas.microsoft.com/office/drawing/2014/main" id="{C45BCA69-EFBB-4284-B8F6-C02E5BDD8F1A}"/>
              </a:ext>
            </a:extLst>
          </p:cNvPr>
          <p:cNvSpPr txBox="1"/>
          <p:nvPr/>
        </p:nvSpPr>
        <p:spPr>
          <a:xfrm>
            <a:off x="3089973" y="1910956"/>
            <a:ext cx="287258" cy="215444"/>
          </a:xfrm>
          <a:prstGeom prst="rect">
            <a:avLst/>
          </a:prstGeom>
          <a:noFill/>
        </p:spPr>
        <p:txBody>
          <a:bodyPr wrap="none" rtlCol="0">
            <a:spAutoFit/>
          </a:bodyPr>
          <a:lstStyle/>
          <a:p>
            <a:r>
              <a:rPr lang="en-GB" sz="800" b="1" dirty="0"/>
              <a:t>w</a:t>
            </a:r>
            <a:r>
              <a:rPr lang="en-GB" sz="400" b="1" dirty="0"/>
              <a:t>2</a:t>
            </a:r>
            <a:endParaRPr lang="en-GB" sz="800" b="1" dirty="0"/>
          </a:p>
        </p:txBody>
      </p:sp>
      <p:sp>
        <p:nvSpPr>
          <p:cNvPr id="60" name="TextBox 59">
            <a:extLst>
              <a:ext uri="{FF2B5EF4-FFF2-40B4-BE49-F238E27FC236}">
                <a16:creationId xmlns:a16="http://schemas.microsoft.com/office/drawing/2014/main" id="{7F9A9247-12EE-4CE3-9120-025FB95EB7A6}"/>
              </a:ext>
            </a:extLst>
          </p:cNvPr>
          <p:cNvSpPr txBox="1"/>
          <p:nvPr/>
        </p:nvSpPr>
        <p:spPr>
          <a:xfrm>
            <a:off x="3089973" y="2050562"/>
            <a:ext cx="287258" cy="215444"/>
          </a:xfrm>
          <a:prstGeom prst="rect">
            <a:avLst/>
          </a:prstGeom>
          <a:noFill/>
        </p:spPr>
        <p:txBody>
          <a:bodyPr wrap="none" rtlCol="0">
            <a:spAutoFit/>
          </a:bodyPr>
          <a:lstStyle/>
          <a:p>
            <a:r>
              <a:rPr lang="en-GB" sz="800" b="1" dirty="0"/>
              <a:t>w</a:t>
            </a:r>
            <a:r>
              <a:rPr lang="en-GB" sz="400" b="1" dirty="0"/>
              <a:t>3</a:t>
            </a:r>
            <a:endParaRPr lang="en-GB" sz="800" b="1" dirty="0"/>
          </a:p>
        </p:txBody>
      </p:sp>
      <p:sp>
        <p:nvSpPr>
          <p:cNvPr id="61" name="TextBox 60">
            <a:extLst>
              <a:ext uri="{FF2B5EF4-FFF2-40B4-BE49-F238E27FC236}">
                <a16:creationId xmlns:a16="http://schemas.microsoft.com/office/drawing/2014/main" id="{7F8B2E0F-8C30-483E-B5F8-1758D4473765}"/>
              </a:ext>
            </a:extLst>
          </p:cNvPr>
          <p:cNvSpPr txBox="1"/>
          <p:nvPr/>
        </p:nvSpPr>
        <p:spPr>
          <a:xfrm>
            <a:off x="3089974" y="2242701"/>
            <a:ext cx="287258" cy="215444"/>
          </a:xfrm>
          <a:prstGeom prst="rect">
            <a:avLst/>
          </a:prstGeom>
          <a:noFill/>
        </p:spPr>
        <p:txBody>
          <a:bodyPr wrap="none" rtlCol="0">
            <a:spAutoFit/>
          </a:bodyPr>
          <a:lstStyle/>
          <a:p>
            <a:r>
              <a:rPr lang="en-GB" sz="800" b="1" dirty="0"/>
              <a:t>w</a:t>
            </a:r>
            <a:r>
              <a:rPr lang="en-GB" sz="400" b="1" dirty="0"/>
              <a:t>4</a:t>
            </a:r>
            <a:endParaRPr lang="en-GB" sz="800" b="1" dirty="0"/>
          </a:p>
        </p:txBody>
      </p:sp>
      <p:sp>
        <p:nvSpPr>
          <p:cNvPr id="62" name="TextBox 61">
            <a:extLst>
              <a:ext uri="{FF2B5EF4-FFF2-40B4-BE49-F238E27FC236}">
                <a16:creationId xmlns:a16="http://schemas.microsoft.com/office/drawing/2014/main" id="{D4C1BDDA-3D4C-439D-BE9B-ECB4D5990420}"/>
              </a:ext>
            </a:extLst>
          </p:cNvPr>
          <p:cNvSpPr txBox="1"/>
          <p:nvPr/>
        </p:nvSpPr>
        <p:spPr>
          <a:xfrm>
            <a:off x="3089974" y="2400971"/>
            <a:ext cx="287258" cy="215444"/>
          </a:xfrm>
          <a:prstGeom prst="rect">
            <a:avLst/>
          </a:prstGeom>
          <a:noFill/>
        </p:spPr>
        <p:txBody>
          <a:bodyPr wrap="none" rtlCol="0">
            <a:spAutoFit/>
          </a:bodyPr>
          <a:lstStyle/>
          <a:p>
            <a:r>
              <a:rPr lang="en-GB" sz="800" b="1" dirty="0"/>
              <a:t>w</a:t>
            </a:r>
            <a:r>
              <a:rPr lang="en-GB" sz="400" b="1" dirty="0"/>
              <a:t>5</a:t>
            </a:r>
            <a:endParaRPr lang="en-GB" sz="800" b="1" dirty="0"/>
          </a:p>
        </p:txBody>
      </p:sp>
      <p:sp>
        <p:nvSpPr>
          <p:cNvPr id="63" name="TextBox 62">
            <a:extLst>
              <a:ext uri="{FF2B5EF4-FFF2-40B4-BE49-F238E27FC236}">
                <a16:creationId xmlns:a16="http://schemas.microsoft.com/office/drawing/2014/main" id="{A5287176-C745-49E3-A95C-27A5996CBBF0}"/>
              </a:ext>
            </a:extLst>
          </p:cNvPr>
          <p:cNvSpPr txBox="1"/>
          <p:nvPr/>
        </p:nvSpPr>
        <p:spPr>
          <a:xfrm>
            <a:off x="3089974" y="2540577"/>
            <a:ext cx="287258" cy="215444"/>
          </a:xfrm>
          <a:prstGeom prst="rect">
            <a:avLst/>
          </a:prstGeom>
          <a:noFill/>
        </p:spPr>
        <p:txBody>
          <a:bodyPr wrap="none" rtlCol="0">
            <a:spAutoFit/>
          </a:bodyPr>
          <a:lstStyle/>
          <a:p>
            <a:r>
              <a:rPr lang="en-GB" sz="800" b="1" dirty="0"/>
              <a:t>w</a:t>
            </a:r>
            <a:r>
              <a:rPr lang="en-GB" sz="400" b="1" dirty="0"/>
              <a:t>6</a:t>
            </a:r>
            <a:endParaRPr lang="en-GB" sz="800" b="1" dirty="0"/>
          </a:p>
        </p:txBody>
      </p:sp>
      <p:sp>
        <p:nvSpPr>
          <p:cNvPr id="64" name="TextBox 63">
            <a:extLst>
              <a:ext uri="{FF2B5EF4-FFF2-40B4-BE49-F238E27FC236}">
                <a16:creationId xmlns:a16="http://schemas.microsoft.com/office/drawing/2014/main" id="{F327A9E9-1B34-4FE4-A4CA-1AAF47F685D7}"/>
              </a:ext>
            </a:extLst>
          </p:cNvPr>
          <p:cNvSpPr txBox="1"/>
          <p:nvPr/>
        </p:nvSpPr>
        <p:spPr>
          <a:xfrm>
            <a:off x="3089973" y="2711612"/>
            <a:ext cx="287258" cy="215444"/>
          </a:xfrm>
          <a:prstGeom prst="rect">
            <a:avLst/>
          </a:prstGeom>
          <a:noFill/>
        </p:spPr>
        <p:txBody>
          <a:bodyPr wrap="none" rtlCol="0">
            <a:spAutoFit/>
          </a:bodyPr>
          <a:lstStyle/>
          <a:p>
            <a:r>
              <a:rPr lang="en-GB" sz="800" b="1" dirty="0"/>
              <a:t>w</a:t>
            </a:r>
            <a:r>
              <a:rPr lang="en-GB" sz="400" b="1" dirty="0"/>
              <a:t>7</a:t>
            </a:r>
            <a:endParaRPr lang="en-GB" sz="800" b="1" dirty="0"/>
          </a:p>
        </p:txBody>
      </p:sp>
      <p:cxnSp>
        <p:nvCxnSpPr>
          <p:cNvPr id="65" name="Straight Arrow Connector 64">
            <a:extLst>
              <a:ext uri="{FF2B5EF4-FFF2-40B4-BE49-F238E27FC236}">
                <a16:creationId xmlns:a16="http://schemas.microsoft.com/office/drawing/2014/main" id="{07656DE1-5D9C-491E-BD16-362F68DF825A}"/>
              </a:ext>
            </a:extLst>
          </p:cNvPr>
          <p:cNvCxnSpPr>
            <a:cxnSpLocks/>
            <a:endCxn id="15" idx="1"/>
          </p:cNvCxnSpPr>
          <p:nvPr/>
        </p:nvCxnSpPr>
        <p:spPr>
          <a:xfrm flipV="1">
            <a:off x="2641494" y="2554374"/>
            <a:ext cx="2746842" cy="433284"/>
          </a:xfrm>
          <a:prstGeom prst="straightConnector1">
            <a:avLst/>
          </a:prstGeom>
          <a:ln w="12700">
            <a:solidFill>
              <a:schemeClr val="tx1">
                <a:lumMod val="75000"/>
                <a:lumOff val="2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B15A45F9-2F5A-4600-82B2-C6CA8BAAB182}"/>
              </a:ext>
            </a:extLst>
          </p:cNvPr>
          <p:cNvSpPr txBox="1"/>
          <p:nvPr/>
        </p:nvSpPr>
        <p:spPr>
          <a:xfrm>
            <a:off x="3093398" y="2868374"/>
            <a:ext cx="287258" cy="215444"/>
          </a:xfrm>
          <a:prstGeom prst="rect">
            <a:avLst/>
          </a:prstGeom>
          <a:noFill/>
        </p:spPr>
        <p:txBody>
          <a:bodyPr wrap="none" rtlCol="0">
            <a:spAutoFit/>
          </a:bodyPr>
          <a:lstStyle/>
          <a:p>
            <a:r>
              <a:rPr lang="en-GB" sz="800" b="1" dirty="0"/>
              <a:t>w</a:t>
            </a:r>
            <a:r>
              <a:rPr lang="en-GB" sz="400" b="1" dirty="0"/>
              <a:t>8</a:t>
            </a:r>
            <a:endParaRPr lang="en-GB" sz="800" b="1" dirty="0"/>
          </a:p>
        </p:txBody>
      </p:sp>
      <p:sp>
        <p:nvSpPr>
          <p:cNvPr id="68" name="TextBox 67">
            <a:extLst>
              <a:ext uri="{FF2B5EF4-FFF2-40B4-BE49-F238E27FC236}">
                <a16:creationId xmlns:a16="http://schemas.microsoft.com/office/drawing/2014/main" id="{D5EB0608-D375-4ABF-9153-38E1A17EF8DD}"/>
              </a:ext>
            </a:extLst>
          </p:cNvPr>
          <p:cNvSpPr txBox="1"/>
          <p:nvPr/>
        </p:nvSpPr>
        <p:spPr>
          <a:xfrm>
            <a:off x="2946343" y="3595595"/>
            <a:ext cx="264816" cy="215444"/>
          </a:xfrm>
          <a:prstGeom prst="rect">
            <a:avLst/>
          </a:prstGeom>
          <a:noFill/>
        </p:spPr>
        <p:txBody>
          <a:bodyPr wrap="none" rtlCol="0">
            <a:spAutoFit/>
          </a:bodyPr>
          <a:lstStyle/>
          <a:p>
            <a:r>
              <a:rPr lang="en-GB" sz="800" b="1" dirty="0"/>
              <a:t>u</a:t>
            </a:r>
            <a:r>
              <a:rPr lang="en-GB" sz="400" b="1" dirty="0"/>
              <a:t>1</a:t>
            </a:r>
            <a:endParaRPr lang="en-GB" sz="800" b="1" dirty="0"/>
          </a:p>
        </p:txBody>
      </p:sp>
      <p:sp>
        <p:nvSpPr>
          <p:cNvPr id="69" name="TextBox 68">
            <a:extLst>
              <a:ext uri="{FF2B5EF4-FFF2-40B4-BE49-F238E27FC236}">
                <a16:creationId xmlns:a16="http://schemas.microsoft.com/office/drawing/2014/main" id="{37AF86D3-DE36-4BD6-A30B-49E5BB9101C7}"/>
              </a:ext>
            </a:extLst>
          </p:cNvPr>
          <p:cNvSpPr txBox="1"/>
          <p:nvPr/>
        </p:nvSpPr>
        <p:spPr>
          <a:xfrm>
            <a:off x="2946343" y="3753865"/>
            <a:ext cx="264816" cy="215444"/>
          </a:xfrm>
          <a:prstGeom prst="rect">
            <a:avLst/>
          </a:prstGeom>
          <a:noFill/>
        </p:spPr>
        <p:txBody>
          <a:bodyPr wrap="none" rtlCol="0">
            <a:spAutoFit/>
          </a:bodyPr>
          <a:lstStyle/>
          <a:p>
            <a:r>
              <a:rPr lang="en-GB" sz="800" b="1" dirty="0"/>
              <a:t>u</a:t>
            </a:r>
            <a:r>
              <a:rPr lang="en-GB" sz="400" b="1" dirty="0"/>
              <a:t>2</a:t>
            </a:r>
            <a:endParaRPr lang="en-GB" sz="800" b="1" dirty="0"/>
          </a:p>
        </p:txBody>
      </p:sp>
      <p:sp>
        <p:nvSpPr>
          <p:cNvPr id="70" name="TextBox 69">
            <a:extLst>
              <a:ext uri="{FF2B5EF4-FFF2-40B4-BE49-F238E27FC236}">
                <a16:creationId xmlns:a16="http://schemas.microsoft.com/office/drawing/2014/main" id="{900F46D5-074A-419F-A29C-E54FE0666B05}"/>
              </a:ext>
            </a:extLst>
          </p:cNvPr>
          <p:cNvSpPr txBox="1"/>
          <p:nvPr/>
        </p:nvSpPr>
        <p:spPr>
          <a:xfrm>
            <a:off x="2946343" y="3924293"/>
            <a:ext cx="264816" cy="215444"/>
          </a:xfrm>
          <a:prstGeom prst="rect">
            <a:avLst/>
          </a:prstGeom>
          <a:noFill/>
        </p:spPr>
        <p:txBody>
          <a:bodyPr wrap="none" rtlCol="0">
            <a:spAutoFit/>
          </a:bodyPr>
          <a:lstStyle/>
          <a:p>
            <a:r>
              <a:rPr lang="en-GB" sz="800" b="1" dirty="0"/>
              <a:t>u</a:t>
            </a:r>
            <a:r>
              <a:rPr lang="en-GB" sz="400" b="1" dirty="0"/>
              <a:t>3</a:t>
            </a:r>
            <a:endParaRPr lang="en-GB" sz="800" b="1" dirty="0"/>
          </a:p>
        </p:txBody>
      </p:sp>
      <p:sp>
        <p:nvSpPr>
          <p:cNvPr id="71" name="TextBox 70">
            <a:extLst>
              <a:ext uri="{FF2B5EF4-FFF2-40B4-BE49-F238E27FC236}">
                <a16:creationId xmlns:a16="http://schemas.microsoft.com/office/drawing/2014/main" id="{E4E77237-0941-4D22-A061-D9812DD81053}"/>
              </a:ext>
            </a:extLst>
          </p:cNvPr>
          <p:cNvSpPr txBox="1"/>
          <p:nvPr/>
        </p:nvSpPr>
        <p:spPr>
          <a:xfrm>
            <a:off x="2946344" y="4070199"/>
            <a:ext cx="264816" cy="215444"/>
          </a:xfrm>
          <a:prstGeom prst="rect">
            <a:avLst/>
          </a:prstGeom>
          <a:noFill/>
        </p:spPr>
        <p:txBody>
          <a:bodyPr wrap="none" rtlCol="0">
            <a:spAutoFit/>
          </a:bodyPr>
          <a:lstStyle/>
          <a:p>
            <a:r>
              <a:rPr lang="en-GB" sz="800" b="1" dirty="0"/>
              <a:t>u</a:t>
            </a:r>
            <a:r>
              <a:rPr lang="en-GB" sz="400" b="1" dirty="0"/>
              <a:t>4</a:t>
            </a:r>
            <a:endParaRPr lang="en-GB" sz="800" b="1" dirty="0"/>
          </a:p>
        </p:txBody>
      </p:sp>
      <p:sp>
        <p:nvSpPr>
          <p:cNvPr id="72" name="TextBox 71">
            <a:extLst>
              <a:ext uri="{FF2B5EF4-FFF2-40B4-BE49-F238E27FC236}">
                <a16:creationId xmlns:a16="http://schemas.microsoft.com/office/drawing/2014/main" id="{1B78777D-5B6B-48DC-8C02-B32DDF283806}"/>
              </a:ext>
            </a:extLst>
          </p:cNvPr>
          <p:cNvSpPr txBox="1"/>
          <p:nvPr/>
        </p:nvSpPr>
        <p:spPr>
          <a:xfrm>
            <a:off x="2946344" y="4254154"/>
            <a:ext cx="264816" cy="215444"/>
          </a:xfrm>
          <a:prstGeom prst="rect">
            <a:avLst/>
          </a:prstGeom>
          <a:noFill/>
        </p:spPr>
        <p:txBody>
          <a:bodyPr wrap="none" rtlCol="0">
            <a:spAutoFit/>
          </a:bodyPr>
          <a:lstStyle/>
          <a:p>
            <a:r>
              <a:rPr lang="en-GB" sz="800" b="1" dirty="0"/>
              <a:t>u</a:t>
            </a:r>
            <a:r>
              <a:rPr lang="en-GB" sz="400" b="1" dirty="0"/>
              <a:t>5</a:t>
            </a:r>
            <a:endParaRPr lang="en-GB" sz="800" b="1" dirty="0"/>
          </a:p>
        </p:txBody>
      </p:sp>
      <p:sp>
        <p:nvSpPr>
          <p:cNvPr id="73" name="TextBox 72">
            <a:extLst>
              <a:ext uri="{FF2B5EF4-FFF2-40B4-BE49-F238E27FC236}">
                <a16:creationId xmlns:a16="http://schemas.microsoft.com/office/drawing/2014/main" id="{C986B081-A969-4645-8FBD-3E32E26B3C5B}"/>
              </a:ext>
            </a:extLst>
          </p:cNvPr>
          <p:cNvSpPr txBox="1"/>
          <p:nvPr/>
        </p:nvSpPr>
        <p:spPr>
          <a:xfrm>
            <a:off x="2946344" y="4424582"/>
            <a:ext cx="264816" cy="215444"/>
          </a:xfrm>
          <a:prstGeom prst="rect">
            <a:avLst/>
          </a:prstGeom>
          <a:noFill/>
        </p:spPr>
        <p:txBody>
          <a:bodyPr wrap="none" rtlCol="0">
            <a:spAutoFit/>
          </a:bodyPr>
          <a:lstStyle/>
          <a:p>
            <a:r>
              <a:rPr lang="en-GB" sz="800" b="1" dirty="0"/>
              <a:t>u</a:t>
            </a:r>
            <a:r>
              <a:rPr lang="en-GB" sz="400" b="1" dirty="0"/>
              <a:t>6</a:t>
            </a:r>
            <a:endParaRPr lang="en-GB" sz="800" b="1" dirty="0"/>
          </a:p>
        </p:txBody>
      </p:sp>
      <p:sp>
        <p:nvSpPr>
          <p:cNvPr id="74" name="TextBox 73">
            <a:extLst>
              <a:ext uri="{FF2B5EF4-FFF2-40B4-BE49-F238E27FC236}">
                <a16:creationId xmlns:a16="http://schemas.microsoft.com/office/drawing/2014/main" id="{A887CCD6-62C1-4A28-B8A1-D9F912A47CD6}"/>
              </a:ext>
            </a:extLst>
          </p:cNvPr>
          <p:cNvSpPr txBox="1"/>
          <p:nvPr/>
        </p:nvSpPr>
        <p:spPr>
          <a:xfrm>
            <a:off x="4911923" y="3147777"/>
            <a:ext cx="290464" cy="215444"/>
          </a:xfrm>
          <a:prstGeom prst="rect">
            <a:avLst/>
          </a:prstGeom>
          <a:noFill/>
        </p:spPr>
        <p:txBody>
          <a:bodyPr wrap="none" rtlCol="0">
            <a:spAutoFit/>
          </a:bodyPr>
          <a:lstStyle/>
          <a:p>
            <a:r>
              <a:rPr lang="en-GB" sz="800" b="1" dirty="0"/>
              <a:t>+b</a:t>
            </a:r>
          </a:p>
        </p:txBody>
      </p:sp>
      <p:sp>
        <p:nvSpPr>
          <p:cNvPr id="75" name="TextBox 74">
            <a:extLst>
              <a:ext uri="{FF2B5EF4-FFF2-40B4-BE49-F238E27FC236}">
                <a16:creationId xmlns:a16="http://schemas.microsoft.com/office/drawing/2014/main" id="{2C937374-400B-4ED5-A394-5A5685EA0F57}"/>
              </a:ext>
            </a:extLst>
          </p:cNvPr>
          <p:cNvSpPr txBox="1"/>
          <p:nvPr/>
        </p:nvSpPr>
        <p:spPr>
          <a:xfrm>
            <a:off x="737191" y="2216349"/>
            <a:ext cx="1701271" cy="400110"/>
          </a:xfrm>
          <a:prstGeom prst="rect">
            <a:avLst/>
          </a:prstGeom>
          <a:noFill/>
        </p:spPr>
        <p:txBody>
          <a:bodyPr wrap="square" rtlCol="0">
            <a:spAutoFit/>
          </a:bodyPr>
          <a:lstStyle/>
          <a:p>
            <a:r>
              <a:rPr lang="en-GB" sz="1000" dirty="0"/>
              <a:t>Input features to RNN layer at timestamp t, length=8</a:t>
            </a:r>
          </a:p>
        </p:txBody>
      </p:sp>
      <p:sp>
        <p:nvSpPr>
          <p:cNvPr id="76" name="TextBox 75">
            <a:extLst>
              <a:ext uri="{FF2B5EF4-FFF2-40B4-BE49-F238E27FC236}">
                <a16:creationId xmlns:a16="http://schemas.microsoft.com/office/drawing/2014/main" id="{C82FC4BC-4725-45DA-880A-B452C371204F}"/>
              </a:ext>
            </a:extLst>
          </p:cNvPr>
          <p:cNvSpPr txBox="1"/>
          <p:nvPr/>
        </p:nvSpPr>
        <p:spPr>
          <a:xfrm>
            <a:off x="5202387" y="1818623"/>
            <a:ext cx="1701271" cy="553998"/>
          </a:xfrm>
          <a:prstGeom prst="rect">
            <a:avLst/>
          </a:prstGeom>
          <a:noFill/>
        </p:spPr>
        <p:txBody>
          <a:bodyPr wrap="square" rtlCol="0">
            <a:spAutoFit/>
          </a:bodyPr>
          <a:lstStyle/>
          <a:p>
            <a:r>
              <a:rPr lang="en-GB" sz="1000" dirty="0"/>
              <a:t>Output neurons of RNN at timestamp t, user defined length=6 </a:t>
            </a:r>
          </a:p>
        </p:txBody>
      </p:sp>
      <p:sp>
        <p:nvSpPr>
          <p:cNvPr id="77" name="TextBox 76">
            <a:extLst>
              <a:ext uri="{FF2B5EF4-FFF2-40B4-BE49-F238E27FC236}">
                <a16:creationId xmlns:a16="http://schemas.microsoft.com/office/drawing/2014/main" id="{8B3C851B-7CD2-4D6C-A2DC-DAD42C989BF9}"/>
              </a:ext>
            </a:extLst>
          </p:cNvPr>
          <p:cNvSpPr txBox="1"/>
          <p:nvPr/>
        </p:nvSpPr>
        <p:spPr>
          <a:xfrm>
            <a:off x="833960" y="4050168"/>
            <a:ext cx="1701271" cy="707886"/>
          </a:xfrm>
          <a:prstGeom prst="rect">
            <a:avLst/>
          </a:prstGeom>
          <a:noFill/>
        </p:spPr>
        <p:txBody>
          <a:bodyPr wrap="square" rtlCol="0">
            <a:spAutoFit/>
          </a:bodyPr>
          <a:lstStyle/>
          <a:p>
            <a:r>
              <a:rPr lang="en-GB" sz="1000" dirty="0"/>
              <a:t>Output neurons of RNN at timestamp t-1, length=6 because our output for this layer has been set to 6</a:t>
            </a:r>
          </a:p>
        </p:txBody>
      </p:sp>
      <p:sp>
        <p:nvSpPr>
          <p:cNvPr id="78" name="TextBox 77">
            <a:extLst>
              <a:ext uri="{FF2B5EF4-FFF2-40B4-BE49-F238E27FC236}">
                <a16:creationId xmlns:a16="http://schemas.microsoft.com/office/drawing/2014/main" id="{D938ED21-B0EF-4106-8A00-78953B685F27}"/>
              </a:ext>
            </a:extLst>
          </p:cNvPr>
          <p:cNvSpPr txBox="1"/>
          <p:nvPr/>
        </p:nvSpPr>
        <p:spPr>
          <a:xfrm>
            <a:off x="6297615" y="2484743"/>
            <a:ext cx="2535795" cy="1169551"/>
          </a:xfrm>
          <a:prstGeom prst="rect">
            <a:avLst/>
          </a:prstGeom>
          <a:noFill/>
        </p:spPr>
        <p:txBody>
          <a:bodyPr wrap="square" rtlCol="0">
            <a:spAutoFit/>
          </a:bodyPr>
          <a:lstStyle/>
          <a:p>
            <a:r>
              <a:rPr lang="en-GB" sz="1000" dirty="0"/>
              <a:t>Trainable parameters:</a:t>
            </a:r>
          </a:p>
          <a:p>
            <a:endParaRPr lang="en-GB" sz="1000" dirty="0"/>
          </a:p>
          <a:p>
            <a:r>
              <a:rPr lang="en-GB" sz="1000" dirty="0"/>
              <a:t>Number of weights = 8 * 6 = 48</a:t>
            </a:r>
          </a:p>
          <a:p>
            <a:r>
              <a:rPr lang="en-GB" sz="1000" dirty="0"/>
              <a:t>Number of states = 6 * 6 = 36</a:t>
            </a:r>
          </a:p>
          <a:p>
            <a:r>
              <a:rPr lang="en-GB" sz="1000" dirty="0"/>
              <a:t>Number of bias terms = 6</a:t>
            </a:r>
          </a:p>
          <a:p>
            <a:endParaRPr lang="en-GB" sz="1000" dirty="0"/>
          </a:p>
          <a:p>
            <a:r>
              <a:rPr lang="en-GB" sz="1000" b="1" dirty="0"/>
              <a:t>Total number of trainable parameters = 90 </a:t>
            </a:r>
          </a:p>
        </p:txBody>
      </p:sp>
      <p:sp>
        <p:nvSpPr>
          <p:cNvPr id="79" name="TextBox 78">
            <a:extLst>
              <a:ext uri="{FF2B5EF4-FFF2-40B4-BE49-F238E27FC236}">
                <a16:creationId xmlns:a16="http://schemas.microsoft.com/office/drawing/2014/main" id="{D7F04BE3-6CE3-4B20-BE96-183000BAB8E6}"/>
              </a:ext>
            </a:extLst>
          </p:cNvPr>
          <p:cNvSpPr txBox="1"/>
          <p:nvPr/>
        </p:nvSpPr>
        <p:spPr>
          <a:xfrm>
            <a:off x="4429306" y="4177921"/>
            <a:ext cx="3530936" cy="1169551"/>
          </a:xfrm>
          <a:prstGeom prst="rect">
            <a:avLst/>
          </a:prstGeom>
          <a:noFill/>
        </p:spPr>
        <p:txBody>
          <a:bodyPr wrap="square" rtlCol="0">
            <a:spAutoFit/>
          </a:bodyPr>
          <a:lstStyle/>
          <a:p>
            <a:r>
              <a:rPr lang="en-GB" sz="1000" dirty="0"/>
              <a:t>This is then run over ever single timestamp in the sequence. So say the sequence is 1000 long because we have 1000 samples in our time series or 1000 words in text. Note the same set of w, u and b terms are used for each so the number of trainable parameters is not a function of the length of the time series. This is similar to CNN where the filters are not sensitive to the size of the overall image.</a:t>
            </a:r>
            <a:endParaRPr lang="en-GB" sz="1000" b="1" dirty="0"/>
          </a:p>
        </p:txBody>
      </p:sp>
      <p:sp>
        <p:nvSpPr>
          <p:cNvPr id="80" name="TextBox 79">
            <a:extLst>
              <a:ext uri="{FF2B5EF4-FFF2-40B4-BE49-F238E27FC236}">
                <a16:creationId xmlns:a16="http://schemas.microsoft.com/office/drawing/2014/main" id="{C73E6CBC-3080-40A2-94F5-A0019AC3E18D}"/>
              </a:ext>
            </a:extLst>
          </p:cNvPr>
          <p:cNvSpPr txBox="1"/>
          <p:nvPr/>
        </p:nvSpPr>
        <p:spPr>
          <a:xfrm>
            <a:off x="3089973" y="1001547"/>
            <a:ext cx="3530936" cy="307777"/>
          </a:xfrm>
          <a:prstGeom prst="rect">
            <a:avLst/>
          </a:prstGeom>
          <a:noFill/>
        </p:spPr>
        <p:txBody>
          <a:bodyPr wrap="square" rtlCol="0">
            <a:spAutoFit/>
          </a:bodyPr>
          <a:lstStyle/>
          <a:p>
            <a:pPr algn="ctr"/>
            <a:r>
              <a:rPr lang="en-GB" sz="1400" b="1" u="sng" dirty="0"/>
              <a:t>RECURRENT NEURAL NETWORKS</a:t>
            </a:r>
          </a:p>
        </p:txBody>
      </p:sp>
    </p:spTree>
    <p:extLst>
      <p:ext uri="{BB962C8B-B14F-4D97-AF65-F5344CB8AC3E}">
        <p14:creationId xmlns:p14="http://schemas.microsoft.com/office/powerpoint/2010/main" val="380539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136E24-5709-4E44-A6D7-DB839F386A71}"/>
              </a:ext>
            </a:extLst>
          </p:cNvPr>
          <p:cNvPicPr>
            <a:picLocks noChangeAspect="1"/>
          </p:cNvPicPr>
          <p:nvPr/>
        </p:nvPicPr>
        <p:blipFill>
          <a:blip r:embed="rId2"/>
          <a:stretch>
            <a:fillRect/>
          </a:stretch>
        </p:blipFill>
        <p:spPr>
          <a:xfrm>
            <a:off x="2047905" y="1237298"/>
            <a:ext cx="8096190" cy="4383404"/>
          </a:xfrm>
          <a:prstGeom prst="rect">
            <a:avLst/>
          </a:prstGeom>
        </p:spPr>
      </p:pic>
    </p:spTree>
    <p:extLst>
      <p:ext uri="{BB962C8B-B14F-4D97-AF65-F5344CB8AC3E}">
        <p14:creationId xmlns:p14="http://schemas.microsoft.com/office/powerpoint/2010/main" val="2782382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186</Words>
  <Application>Microsoft Office PowerPoint</Application>
  <PresentationFormat>Widescreen</PresentationFormat>
  <Paragraphs>27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2</cp:revision>
  <dcterms:created xsi:type="dcterms:W3CDTF">2022-03-27T12:41:45Z</dcterms:created>
  <dcterms:modified xsi:type="dcterms:W3CDTF">2022-03-27T13:04:40Z</dcterms:modified>
</cp:coreProperties>
</file>