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>
        <p:scale>
          <a:sx n="107" d="100"/>
          <a:sy n="107" d="100"/>
        </p:scale>
        <p:origin x="17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04D6-71A4-8AC0-B165-ED279C85C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58E2A-97BC-6FD7-14D5-F68C1B4C9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D189-8484-42B9-6980-E689B396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978C-011B-7C67-DBE5-D80F822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134C-958A-AFBF-78D0-73F45C2D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8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4078-A335-B20C-4D99-4FD2839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6C08-7A3A-151F-9866-A611378F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7B16-3282-1D45-C06A-216D812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3BA2-342A-1992-D87A-48760DF4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D017-09D8-2CCC-FF69-16CF50D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47927-CB76-1C15-734E-C327B6AD2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9BAAB-E810-D240-54D8-B728D611C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C7AC-28A2-D2BB-AC76-E2722060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5448-1894-A3A7-6202-C7E9E59E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F8BC-9367-EB66-A464-9DFAFBE9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6C8F-A92D-5786-A6C5-14EEA7E8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A1FB-C4D6-5079-0541-160ACC06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5A80-AE29-BC99-AB53-3581C435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039C-4AD9-EF9E-A2E9-13810F14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FA61-D3B8-8BC9-C7C6-83AC606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2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66E4-8CB0-94C4-B1DC-BD54D586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1FEC-6ACC-DED0-DF94-B7320423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169E-84C6-526F-21C3-F290BE7B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92E9-D2CD-A9A2-AA38-BD17767F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9A44-2901-01BE-DF3C-E5BB6F1C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7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85DB-73F4-8468-45A3-9F472507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6B8-F104-2037-0062-EC6B8BD40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3AC4B-2EBB-6097-0EB9-F4494511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82AF5-785C-52BE-0FEB-997A5A20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EB9C0-CC6B-1B8B-9AB7-4A6D6B9C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CEA7-A599-980F-779D-7FB619B9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0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E13F-AA79-DB07-215B-1A8462BC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A6C6-C0ED-33F6-A286-DE62E155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0F9-3440-57B7-1007-15BB6F54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CE73A-12E9-9572-82D4-304ED886D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98AB0-F9FD-298D-FE34-B18A298A4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8AD8A-1D7D-D83C-1F22-946D60F5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15964-59D2-2DAD-5447-74859D01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74E1E-F625-CE3C-DE10-69E47252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A8C0-DCA9-32B8-B309-051193CD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74C17-FB6C-AF66-770C-8C0AA8F6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4B2A4-2966-7453-5F6D-F53D6556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2F82F-32B9-C25B-2F42-C0A71A0A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2733B-A8B3-B17E-2DAC-9A3AA357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7C1A4-6F76-FB45-71B9-5B4D0870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C375-6892-1915-F4B9-87F69B89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19A-0D62-A116-2255-8D85D549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BC73-8BB0-6B96-E939-7B979945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EF90-607B-89D3-D9D0-8D084AE18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9C68C-E30B-D3E9-1500-6DA132E5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F6D3D-BE93-FF47-7429-7D6EBB61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D1FB-E22B-C5BA-E927-3AA9ED83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AB1C-A65F-3882-4E97-D7C05756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D8E3F-F030-696F-C0A2-B3361104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04AD-B3D4-3E72-FD3F-04F2EE70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E580-2E08-60A8-1EC6-46389080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7CCF-8472-AF47-2FA2-C111A91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547F-CDA7-7D63-2735-018F5A48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4F668-15D9-5E85-1AE7-FC314E68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55C9-046B-93F3-163F-CCE3DAA8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2354-25DE-552C-BF61-0953530F4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02534-9EB4-4803-8F95-F9DCE9AA604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90F8-4CFE-3EFA-FC5F-4186E487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45D3-23DC-D659-2D22-6BC797E45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78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EE338-8199-0F70-154D-46A3A673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24" y="349057"/>
            <a:ext cx="6310837" cy="55815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B868AE7-45AA-6BCD-4542-D69EEE7763DD}"/>
              </a:ext>
            </a:extLst>
          </p:cNvPr>
          <p:cNvGrpSpPr/>
          <p:nvPr/>
        </p:nvGrpSpPr>
        <p:grpSpPr>
          <a:xfrm>
            <a:off x="2015635" y="368435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E9E337-3101-C882-8064-D5CB142E8848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26E51-8811-93BB-FB0F-08F07F5929A0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4EB74F-2ADB-AED3-77B7-D1D0F3721F36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743AFF-CFB1-D465-118E-860F4EEFE548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95444-99BD-C4B7-1482-6D0F8D2F434D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96648C-34CC-7474-7273-01D8C6AC6442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B260E0-C48A-0B7B-D9D1-5A8774F695B5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9F3F0A-AF2A-EF4C-6E64-E38D51233AC1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21D65-27C6-2FAE-5F70-89BDE7702CA7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5277D-DCCC-D063-E898-14E3A4A8E9E8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B1B4CB-F0CF-EA2B-21AD-3B06EA9588DE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9F14C7-0F64-F0B4-8156-89A481CB2AE7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9C2BA8-10C1-68A2-8FB8-7EAB242F833B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6E20A6-9248-54E2-869A-33AE39095BA6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 = normal)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770CC3-2B45-0CB4-DDD8-02F53E447706}"/>
                </a:ext>
              </a:extLst>
            </p:cNvPr>
            <p:cNvSpPr txBox="1"/>
            <p:nvPr/>
          </p:nvSpPr>
          <p:spPr>
            <a:xfrm>
              <a:off x="8053470" y="1394392"/>
              <a:ext cx="882036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Day 1 </a:t>
              </a:r>
            </a:p>
            <a:p>
              <a:pPr algn="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 Samples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5A2A60-5080-5DCF-3864-C8FDEAD4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157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6DE4F-B0A5-E359-622C-002FAED2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C415B-BAD1-6E8F-907E-ED9F9266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74" y="344682"/>
            <a:ext cx="6310837" cy="558158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3B07F8-21A0-1770-FFF0-F4D8F44095DB}"/>
              </a:ext>
            </a:extLst>
          </p:cNvPr>
          <p:cNvGrpSpPr/>
          <p:nvPr/>
        </p:nvGrpSpPr>
        <p:grpSpPr>
          <a:xfrm>
            <a:off x="2015635" y="368435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8B2CA-BA7B-A993-9EDB-7B79F1DF31BA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745C8E-E4DE-DF1D-A916-7C5E904D8A14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F0E507-D510-58D3-3376-3EA7CDAA524C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975453-D5EA-2B2E-59B6-852D28AD65F3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7D9AB2-FC81-B43C-49FF-D182CF54EB1F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441AA9-8E8D-39DD-F681-45B2AD014C66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A68A5B-E221-ACA5-4A6B-4DE740611902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A4558C-9328-8056-70C0-665D87A9B6F6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88D174-1495-4016-5DF8-0C2AC9AF191C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95D585-428B-1F59-6DA3-D24E86EB53DB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A69CE-9784-BF74-46AE-17EE2CB1BFD0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1BD40A-4432-2FC4-E85E-D8E2173C556B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60829A-1FCA-E937-880B-6ADF372115D9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A15877-75ED-80F6-A9B0-45A93812E738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 = normal)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DA34CA-1BEB-42B6-5B85-378344D437AD}"/>
                </a:ext>
              </a:extLst>
            </p:cNvPr>
            <p:cNvSpPr txBox="1"/>
            <p:nvPr/>
          </p:nvSpPr>
          <p:spPr>
            <a:xfrm>
              <a:off x="7971716" y="1394392"/>
              <a:ext cx="96379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Day 2 </a:t>
              </a:r>
            </a:p>
            <a:p>
              <a:pPr algn="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 Samples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DAAA88-1BFB-A107-6AE7-14E545A9D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2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B6B4F-6C5C-7710-C708-46458F0FA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C1969-C06B-B13F-A5FE-FEAA334C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24" y="390946"/>
            <a:ext cx="6258529" cy="55353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A6C818-7E6C-63D0-1DDB-F2229C333274}"/>
              </a:ext>
            </a:extLst>
          </p:cNvPr>
          <p:cNvGrpSpPr/>
          <p:nvPr/>
        </p:nvGrpSpPr>
        <p:grpSpPr>
          <a:xfrm>
            <a:off x="2015635" y="368435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B16464-2FF9-B033-8B4F-69E4DF4A188E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00D48-5AFA-0BC2-B419-D0CE2125E44A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2C145-4488-A1C7-F74B-98848B3C02E7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895BEA-E390-0B37-C92B-A310E8FF3832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B7FB98-3A56-BE00-48C9-5CC7ACE6561B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63C39A-6785-89B2-BD04-60BD94352A71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C47116-22B3-49BE-95B9-B0A5F83E14F4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03C453-0857-B0AA-A7CA-A869B266A419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4DA4D7-704E-5646-7AC4-B6FAD6C8676B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D10BED-FD1B-20BC-9EE7-730B70FA3A54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4D79BC-7F72-2518-CE05-362547768667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688549-83E3-0A44-FE44-C330DD006007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D0ADC-87C0-5470-922E-A87021743731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9EFDF2-A676-3AEF-8235-EAE4CEA61616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 = normal)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57FBCE-5CB3-626F-21F2-086C6BC12708}"/>
                </a:ext>
              </a:extLst>
            </p:cNvPr>
            <p:cNvSpPr txBox="1"/>
            <p:nvPr/>
          </p:nvSpPr>
          <p:spPr>
            <a:xfrm>
              <a:off x="7971716" y="1394392"/>
              <a:ext cx="96379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Day 3 </a:t>
              </a:r>
            </a:p>
            <a:p>
              <a:pPr algn="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24 Samples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F02F62-D4E8-2CAC-4935-45764456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1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B323-5F99-9970-771A-6ECE38E0B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1EA87-2C74-5C6B-8DD3-49F30734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32" y="377704"/>
            <a:ext cx="6265444" cy="55349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10D57EA-08F3-F320-B243-F2F858EB050D}"/>
              </a:ext>
            </a:extLst>
          </p:cNvPr>
          <p:cNvGrpSpPr/>
          <p:nvPr/>
        </p:nvGrpSpPr>
        <p:grpSpPr>
          <a:xfrm>
            <a:off x="2015635" y="368435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C55547-77FC-FCCA-50A5-8C5E975C468A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AD4080-D6FD-4561-E8CC-485D2E1BD0F9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9033D7-9F98-EDA3-889A-26F2463FF612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D029DF-2FEC-A1D7-2307-7D2C3ABABEA4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849D26-DA4D-3548-A048-D75ED24AF5D1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348166-7AFD-C0BC-ED1C-D1C5D3A10A42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285E07-888C-B332-BE79-D7DE0BB597E6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15CE73-686E-A961-9DB0-BDB7C9927C14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834894-7949-9A14-F7C0-AFE140A521A2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9397C-F9F9-B762-94EB-FE435E9BFCDB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C911A8-6BE8-A744-645A-8A6F5C7CAEC8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BE574-9FB6-4920-09E1-49A9DBFC6003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F4823-799E-DABD-0791-E956C31C9F62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E080D8-97D6-4523-B5CA-826E80BAB8A1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 = normal)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C39443-10CA-1120-0268-4BDEC584F623}"/>
                </a:ext>
              </a:extLst>
            </p:cNvPr>
            <p:cNvSpPr txBox="1"/>
            <p:nvPr/>
          </p:nvSpPr>
          <p:spPr>
            <a:xfrm>
              <a:off x="7971716" y="1394392"/>
              <a:ext cx="96379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Day 4 </a:t>
              </a:r>
            </a:p>
            <a:p>
              <a:pPr algn="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32 Samples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AADE88-3EF9-E708-74F7-416478279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5FB9-FB13-8036-8F2B-2EFBB2324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281286-FAD0-D7DB-ADB7-FC9DB3F9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69" y="377704"/>
            <a:ext cx="6237346" cy="55349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FBAD670-1FA9-4EFE-1EEC-2086CC00076D}"/>
              </a:ext>
            </a:extLst>
          </p:cNvPr>
          <p:cNvGrpSpPr/>
          <p:nvPr/>
        </p:nvGrpSpPr>
        <p:grpSpPr>
          <a:xfrm>
            <a:off x="2015635" y="368435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B5C024-F3E2-18E5-D462-47313FF9A903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5EAE06-C3EB-699A-8E99-1DD98D2CEB68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0ACBA-E400-ED1D-7DCD-7D488D051326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32DE6-C669-5F0C-2996-F55BF23A9C10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0B00B-1C38-6F01-3BF1-62468569B0E3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2F71B-53D5-E205-A9B8-5B753823BC9E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E062B-D2F7-1282-D2D4-D2A3870E23DD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850BA4-D414-EE0F-ACAD-D17223595ACA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B34203-3665-F8DE-0DEF-D187BEF06BAB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A7F13C-2834-A092-8FB2-D1E9D4E65A43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41DFF-C420-A5DF-0CFF-47120AD425DF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E9238D-7679-836D-CDBB-4BD7297581E3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D87E61-AE81-71B6-BDD0-E29AFD02949B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6B42EB-97AE-4028-D959-C4B99AFC2483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 = normal)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AAEB6E-BD36-1404-DE6E-03A307E8D3AA}"/>
                </a:ext>
              </a:extLst>
            </p:cNvPr>
            <p:cNvSpPr txBox="1"/>
            <p:nvPr/>
          </p:nvSpPr>
          <p:spPr>
            <a:xfrm>
              <a:off x="7971716" y="1394392"/>
              <a:ext cx="96379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Day 5 </a:t>
              </a:r>
            </a:p>
            <a:p>
              <a:pPr algn="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40 Samples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BE731A-C97B-DA84-03E9-A8852F38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63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CD798-65F1-AD44-C17E-19FD9B58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604F9-C2BF-AE1A-7929-239EA85EE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10" y="363290"/>
            <a:ext cx="6267683" cy="556502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A987E-4610-D3EA-A80A-D583A45B79F5}"/>
              </a:ext>
            </a:extLst>
          </p:cNvPr>
          <p:cNvGrpSpPr/>
          <p:nvPr/>
        </p:nvGrpSpPr>
        <p:grpSpPr>
          <a:xfrm>
            <a:off x="2015635" y="368435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55C689-E11B-8C6B-E725-53DFE6ADDC8F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CEBDE1-C492-5110-B46A-63185E94975C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F07C36-C509-C9C4-7EE4-8F4087C016C2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C989A4-9572-EFE0-6A45-A3670CE295FD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1035D-0283-45A3-E984-5B7AA4255BD5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9E4930-499B-48E2-7469-62BAF0CDA9AF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B72621-C176-919B-E583-E3F9CA2BE9F4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2FE2E7-8875-77BC-F42F-D97805367269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C1D24A-79AC-DCA7-E3C1-529860E3AB38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490F6F-E89C-DDCA-60B4-A9BE64422C83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0ADD77-F4BF-4994-E066-64241C027153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BF928-8713-183A-9B16-D1C1EE34BC6D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24E7E1-30E9-63E7-7099-37BA03B1B6C2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8AD9F9-543F-008D-FBE7-2F3B76B63439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 = normal)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AFAC92-5CCE-FD62-2DE7-C78F8C9FF288}"/>
                </a:ext>
              </a:extLst>
            </p:cNvPr>
            <p:cNvSpPr txBox="1"/>
            <p:nvPr/>
          </p:nvSpPr>
          <p:spPr>
            <a:xfrm>
              <a:off x="7971716" y="1394392"/>
              <a:ext cx="96379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Day 6 </a:t>
              </a:r>
            </a:p>
            <a:p>
              <a:pPr algn="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48 Samples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C0F090-6F85-2615-E0B7-11393524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829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AC411-1FB3-BF5B-5EA5-4415B375F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C77B1E-148F-72D4-473D-7C64C497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74" y="363290"/>
            <a:ext cx="6245565" cy="55839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98AC66-C8A4-AE3D-0264-3819508C648B}"/>
              </a:ext>
            </a:extLst>
          </p:cNvPr>
          <p:cNvGrpSpPr/>
          <p:nvPr/>
        </p:nvGrpSpPr>
        <p:grpSpPr>
          <a:xfrm>
            <a:off x="2015635" y="368435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E765D-95E9-6A51-6DE9-B6387B02DFEB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DB8277-230A-65A9-B429-DCC8CD9FC4C8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7B848-B819-32ED-237C-E0E3644E52DF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85A0D3-D6FC-E08B-2D92-E97BB3F669E5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E04B38-383F-72EE-A751-F171B70DDDE2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858F9E-7AAB-88AB-36E3-F9AB42C9A1DB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365067-CFFE-2BF4-3067-AB9AA29235BC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B0488B-E762-3B43-03CB-2D95FA3EF4EC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7FDB44-A8AA-19B5-898B-77728F1E6DBF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F1EB3D-54F7-E14D-F1BA-079444D78C38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2D0898-EEF2-A6CA-4105-64A58E48BC1B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B04B4A-F1CE-452C-22D7-9F6ACED9BF94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BBBA01-391D-D01B-CCD5-4AFE7A2E44C5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F55962-45E8-A979-2EA1-A2EBED7E7A4C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 = normal)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B4D4D1-2A51-3CBA-A399-9B739482DC79}"/>
                </a:ext>
              </a:extLst>
            </p:cNvPr>
            <p:cNvSpPr txBox="1"/>
            <p:nvPr/>
          </p:nvSpPr>
          <p:spPr>
            <a:xfrm>
              <a:off x="7971716" y="1394392"/>
              <a:ext cx="96379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endPara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Day 7 </a:t>
              </a:r>
            </a:p>
            <a:p>
              <a:pPr algn="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56 Samples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73DF1AB-B529-D9B8-5EEF-BDF4C0E9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58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5C754-D935-9E1D-8CD8-43D8176D7C58}"/>
              </a:ext>
            </a:extLst>
          </p:cNvPr>
          <p:cNvSpPr/>
          <p:nvPr/>
        </p:nvSpPr>
        <p:spPr>
          <a:xfrm>
            <a:off x="2607014" y="1673157"/>
            <a:ext cx="3764604" cy="151751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EB653-7364-4211-7449-DD90B915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83" y="2563233"/>
            <a:ext cx="489146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4D730-88A5-9262-F0AF-3D81C1C0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58" y="1897936"/>
            <a:ext cx="583839" cy="408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799F22-FD40-7738-C0C1-1491D216233D}"/>
              </a:ext>
            </a:extLst>
          </p:cNvPr>
          <p:cNvSpPr txBox="1"/>
          <p:nvPr/>
        </p:nvSpPr>
        <p:spPr>
          <a:xfrm>
            <a:off x="3441135" y="1871444"/>
            <a:ext cx="2733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Negative for Covid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85C1B-021C-0929-8956-3F2A25C00632}"/>
              </a:ext>
            </a:extLst>
          </p:cNvPr>
          <p:cNvSpPr txBox="1"/>
          <p:nvPr/>
        </p:nvSpPr>
        <p:spPr>
          <a:xfrm>
            <a:off x="3441135" y="2539435"/>
            <a:ext cx="26107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Positive for Covid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0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251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Haythornthwaite</dc:creator>
  <cp:lastModifiedBy>Matthew Haythornthwaite</cp:lastModifiedBy>
  <cp:revision>1</cp:revision>
  <dcterms:created xsi:type="dcterms:W3CDTF">2025-01-10T15:53:34Z</dcterms:created>
  <dcterms:modified xsi:type="dcterms:W3CDTF">2025-01-10T16:17:57Z</dcterms:modified>
</cp:coreProperties>
</file>