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3"/>
  </p:notesMasterIdLst>
  <p:sldIdLst>
    <p:sldId id="257" r:id="rId3"/>
    <p:sldId id="271" r:id="rId4"/>
    <p:sldId id="269" r:id="rId5"/>
    <p:sldId id="284" r:id="rId6"/>
    <p:sldId id="285" r:id="rId7"/>
    <p:sldId id="286" r:id="rId8"/>
    <p:sldId id="287" r:id="rId9"/>
    <p:sldId id="288" r:id="rId10"/>
    <p:sldId id="290" r:id="rId11"/>
    <p:sldId id="275" r:id="rId12"/>
    <p:sldId id="273" r:id="rId13"/>
    <p:sldId id="274" r:id="rId14"/>
    <p:sldId id="276" r:id="rId15"/>
    <p:sldId id="277" r:id="rId16"/>
    <p:sldId id="278" r:id="rId17"/>
    <p:sldId id="279" r:id="rId18"/>
    <p:sldId id="280" r:id="rId19"/>
    <p:sldId id="281" r:id="rId20"/>
    <p:sldId id="28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0"/>
    <a:srgbClr val="FFF2CC"/>
    <a:srgbClr val="E7E6E6"/>
    <a:srgbClr val="FFFCF5"/>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FE910-5C6F-4944-841D-DA16EB93CC8C}" v="142" dt="2023-07-18T13:49:32.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93792" autoAdjust="0"/>
  </p:normalViewPr>
  <p:slideViewPr>
    <p:cSldViewPr snapToGrid="0">
      <p:cViewPr varScale="1">
        <p:scale>
          <a:sx n="66" d="100"/>
          <a:sy n="66" d="100"/>
        </p:scale>
        <p:origin x="654"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Haythornthwaite" userId="624db15c-4f0e-4d5c-987e-7489fed4039c" providerId="ADAL" clId="{B5AFE910-5C6F-4944-841D-DA16EB93CC8C}"/>
    <pc:docChg chg="undo custSel addSld modSld">
      <pc:chgData name="Matt Haythornthwaite" userId="624db15c-4f0e-4d5c-987e-7489fed4039c" providerId="ADAL" clId="{B5AFE910-5C6F-4944-841D-DA16EB93CC8C}" dt="2023-07-18T13:49:23.668" v="1207" actId="113"/>
      <pc:docMkLst>
        <pc:docMk/>
      </pc:docMkLst>
      <pc:sldChg chg="modSp mod">
        <pc:chgData name="Matt Haythornthwaite" userId="624db15c-4f0e-4d5c-987e-7489fed4039c" providerId="ADAL" clId="{B5AFE910-5C6F-4944-841D-DA16EB93CC8C}" dt="2023-07-18T10:16:15.837" v="1184" actId="1076"/>
        <pc:sldMkLst>
          <pc:docMk/>
          <pc:sldMk cId="697448104" sldId="269"/>
        </pc:sldMkLst>
        <pc:spChg chg="mod">
          <ac:chgData name="Matt Haythornthwaite" userId="624db15c-4f0e-4d5c-987e-7489fed4039c" providerId="ADAL" clId="{B5AFE910-5C6F-4944-841D-DA16EB93CC8C}" dt="2023-07-18T10:16:15.837" v="1184" actId="1076"/>
          <ac:spMkLst>
            <pc:docMk/>
            <pc:sldMk cId="697448104" sldId="269"/>
            <ac:spMk id="13" creationId="{B740727E-091B-4846-AD35-09F01069570A}"/>
          </ac:spMkLst>
        </pc:spChg>
      </pc:sldChg>
      <pc:sldChg chg="modSp mod">
        <pc:chgData name="Matt Haythornthwaite" userId="624db15c-4f0e-4d5c-987e-7489fed4039c" providerId="ADAL" clId="{B5AFE910-5C6F-4944-841D-DA16EB93CC8C}" dt="2023-07-18T11:16:51.902" v="1206" actId="20577"/>
        <pc:sldMkLst>
          <pc:docMk/>
          <pc:sldMk cId="696225935" sldId="274"/>
        </pc:sldMkLst>
        <pc:spChg chg="mod">
          <ac:chgData name="Matt Haythornthwaite" userId="624db15c-4f0e-4d5c-987e-7489fed4039c" providerId="ADAL" clId="{B5AFE910-5C6F-4944-841D-DA16EB93CC8C}" dt="2023-07-18T11:16:51.902" v="1206" actId="20577"/>
          <ac:spMkLst>
            <pc:docMk/>
            <pc:sldMk cId="696225935" sldId="274"/>
            <ac:spMk id="13" creationId="{B740727E-091B-4846-AD35-09F01069570A}"/>
          </ac:spMkLst>
        </pc:spChg>
      </pc:sldChg>
      <pc:sldChg chg="addSp delSp modSp add mod">
        <pc:chgData name="Matt Haythornthwaite" userId="624db15c-4f0e-4d5c-987e-7489fed4039c" providerId="ADAL" clId="{B5AFE910-5C6F-4944-841D-DA16EB93CC8C}" dt="2023-07-18T10:08:34.708" v="1122" actId="1076"/>
        <pc:sldMkLst>
          <pc:docMk/>
          <pc:sldMk cId="2262311761" sldId="297"/>
        </pc:sldMkLst>
        <pc:spChg chg="mod">
          <ac:chgData name="Matt Haythornthwaite" userId="624db15c-4f0e-4d5c-987e-7489fed4039c" providerId="ADAL" clId="{B5AFE910-5C6F-4944-841D-DA16EB93CC8C}" dt="2023-07-18T10:08:03.425" v="1111" actId="6549"/>
          <ac:spMkLst>
            <pc:docMk/>
            <pc:sldMk cId="2262311761" sldId="297"/>
            <ac:spMk id="2" creationId="{C29D28AF-352E-30D0-C1A2-0E75AC714F1E}"/>
          </ac:spMkLst>
        </pc:spChg>
        <pc:spChg chg="mod">
          <ac:chgData name="Matt Haythornthwaite" userId="624db15c-4f0e-4d5c-987e-7489fed4039c" providerId="ADAL" clId="{B5AFE910-5C6F-4944-841D-DA16EB93CC8C}" dt="2023-07-18T09:46:03.726" v="2" actId="20577"/>
          <ac:spMkLst>
            <pc:docMk/>
            <pc:sldMk cId="2262311761" sldId="297"/>
            <ac:spMk id="10" creationId="{4E568F0D-7E90-4A0C-8070-6C806D992954}"/>
          </ac:spMkLst>
        </pc:spChg>
        <pc:spChg chg="add mod">
          <ac:chgData name="Matt Haythornthwaite" userId="624db15c-4f0e-4d5c-987e-7489fed4039c" providerId="ADAL" clId="{B5AFE910-5C6F-4944-841D-DA16EB93CC8C}" dt="2023-07-18T10:08:08.203" v="1115" actId="14100"/>
          <ac:spMkLst>
            <pc:docMk/>
            <pc:sldMk cId="2262311761" sldId="297"/>
            <ac:spMk id="27" creationId="{E405E1BA-C2FA-5952-43C0-71B417129D1D}"/>
          </ac:spMkLst>
        </pc:spChg>
        <pc:spChg chg="add mod">
          <ac:chgData name="Matt Haythornthwaite" userId="624db15c-4f0e-4d5c-987e-7489fed4039c" providerId="ADAL" clId="{B5AFE910-5C6F-4944-841D-DA16EB93CC8C}" dt="2023-07-18T10:08:34.708" v="1122" actId="1076"/>
          <ac:spMkLst>
            <pc:docMk/>
            <pc:sldMk cId="2262311761" sldId="297"/>
            <ac:spMk id="29" creationId="{43AC5067-8796-778A-4470-E15736FC5669}"/>
          </ac:spMkLst>
        </pc:spChg>
        <pc:picChg chg="add del mod">
          <ac:chgData name="Matt Haythornthwaite" userId="624db15c-4f0e-4d5c-987e-7489fed4039c" providerId="ADAL" clId="{B5AFE910-5C6F-4944-841D-DA16EB93CC8C}" dt="2023-07-18T09:57:20.260" v="487" actId="478"/>
          <ac:picMkLst>
            <pc:docMk/>
            <pc:sldMk cId="2262311761" sldId="297"/>
            <ac:picMk id="4" creationId="{55AD1C76-2766-6EF9-C69C-C5DCEDC10D6E}"/>
          </ac:picMkLst>
        </pc:picChg>
        <pc:picChg chg="add mod">
          <ac:chgData name="Matt Haythornthwaite" userId="624db15c-4f0e-4d5c-987e-7489fed4039c" providerId="ADAL" clId="{B5AFE910-5C6F-4944-841D-DA16EB93CC8C}" dt="2023-07-18T10:08:06.709" v="1114" actId="1076"/>
          <ac:picMkLst>
            <pc:docMk/>
            <pc:sldMk cId="2262311761" sldId="297"/>
            <ac:picMk id="7" creationId="{B0B5E1E3-F181-360C-F67B-EF5BC89CF18C}"/>
          </ac:picMkLst>
        </pc:picChg>
        <pc:picChg chg="add mod">
          <ac:chgData name="Matt Haythornthwaite" userId="624db15c-4f0e-4d5c-987e-7489fed4039c" providerId="ADAL" clId="{B5AFE910-5C6F-4944-841D-DA16EB93CC8C}" dt="2023-07-18T10:00:19.544" v="987" actId="1076"/>
          <ac:picMkLst>
            <pc:docMk/>
            <pc:sldMk cId="2262311761" sldId="297"/>
            <ac:picMk id="12" creationId="{E1B93D93-38FC-06CF-1D12-4722B6B00409}"/>
          </ac:picMkLst>
        </pc:picChg>
        <pc:picChg chg="add mod">
          <ac:chgData name="Matt Haythornthwaite" userId="624db15c-4f0e-4d5c-987e-7489fed4039c" providerId="ADAL" clId="{B5AFE910-5C6F-4944-841D-DA16EB93CC8C}" dt="2023-07-18T10:07:09.870" v="1087" actId="1076"/>
          <ac:picMkLst>
            <pc:docMk/>
            <pc:sldMk cId="2262311761" sldId="297"/>
            <ac:picMk id="14" creationId="{DBEB68E4-E203-CA8B-2F3E-948D3551F667}"/>
          </ac:picMkLst>
        </pc:picChg>
        <pc:picChg chg="add mod">
          <ac:chgData name="Matt Haythornthwaite" userId="624db15c-4f0e-4d5c-987e-7489fed4039c" providerId="ADAL" clId="{B5AFE910-5C6F-4944-841D-DA16EB93CC8C}" dt="2023-07-18T10:07:11.167" v="1088" actId="1076"/>
          <ac:picMkLst>
            <pc:docMk/>
            <pc:sldMk cId="2262311761" sldId="297"/>
            <ac:picMk id="15" creationId="{B18792AB-5EB7-4A00-453C-78C04AD68932}"/>
          </ac:picMkLst>
        </pc:picChg>
        <pc:picChg chg="add mod">
          <ac:chgData name="Matt Haythornthwaite" userId="624db15c-4f0e-4d5c-987e-7489fed4039c" providerId="ADAL" clId="{B5AFE910-5C6F-4944-841D-DA16EB93CC8C}" dt="2023-07-18T10:07:11.935" v="1089" actId="1076"/>
          <ac:picMkLst>
            <pc:docMk/>
            <pc:sldMk cId="2262311761" sldId="297"/>
            <ac:picMk id="17" creationId="{22C00C4F-E6EF-4A76-FC4A-F699BC6511CB}"/>
          </ac:picMkLst>
        </pc:picChg>
        <pc:cxnChg chg="add">
          <ac:chgData name="Matt Haythornthwaite" userId="624db15c-4f0e-4d5c-987e-7489fed4039c" providerId="ADAL" clId="{B5AFE910-5C6F-4944-841D-DA16EB93CC8C}" dt="2023-07-18T10:07:22.904" v="1095" actId="11529"/>
          <ac:cxnSpMkLst>
            <pc:docMk/>
            <pc:sldMk cId="2262311761" sldId="297"/>
            <ac:cxnSpMk id="22" creationId="{BC8A61E7-A024-4288-88DF-22F59EC096CC}"/>
          </ac:cxnSpMkLst>
        </pc:cxnChg>
        <pc:cxnChg chg="add mod">
          <ac:chgData name="Matt Haythornthwaite" userId="624db15c-4f0e-4d5c-987e-7489fed4039c" providerId="ADAL" clId="{B5AFE910-5C6F-4944-841D-DA16EB93CC8C}" dt="2023-07-18T10:07:26.878" v="1098" actId="14100"/>
          <ac:cxnSpMkLst>
            <pc:docMk/>
            <pc:sldMk cId="2262311761" sldId="297"/>
            <ac:cxnSpMk id="23" creationId="{927B0E09-64E0-A269-E30D-7E2AE81DD31D}"/>
          </ac:cxnSpMkLst>
        </pc:cxnChg>
        <pc:cxnChg chg="add mod">
          <ac:chgData name="Matt Haythornthwaite" userId="624db15c-4f0e-4d5c-987e-7489fed4039c" providerId="ADAL" clId="{B5AFE910-5C6F-4944-841D-DA16EB93CC8C}" dt="2023-07-18T10:07:31.046" v="1101" actId="14100"/>
          <ac:cxnSpMkLst>
            <pc:docMk/>
            <pc:sldMk cId="2262311761" sldId="297"/>
            <ac:cxnSpMk id="25" creationId="{CA1BE762-BF07-347A-2128-06FA2A18E60E}"/>
          </ac:cxnSpMkLst>
        </pc:cxnChg>
      </pc:sldChg>
      <pc:sldChg chg="delSp modSp add mod">
        <pc:chgData name="Matt Haythornthwaite" userId="624db15c-4f0e-4d5c-987e-7489fed4039c" providerId="ADAL" clId="{B5AFE910-5C6F-4944-841D-DA16EB93CC8C}" dt="2023-07-18T13:49:23.668" v="1207" actId="113"/>
        <pc:sldMkLst>
          <pc:docMk/>
          <pc:sldMk cId="3948113626" sldId="298"/>
        </pc:sldMkLst>
        <pc:spChg chg="mod">
          <ac:chgData name="Matt Haythornthwaite" userId="624db15c-4f0e-4d5c-987e-7489fed4039c" providerId="ADAL" clId="{B5AFE910-5C6F-4944-841D-DA16EB93CC8C}" dt="2023-07-18T11:06:32.650" v="1204" actId="20577"/>
          <ac:spMkLst>
            <pc:docMk/>
            <pc:sldMk cId="3948113626" sldId="298"/>
            <ac:spMk id="10" creationId="{4E568F0D-7E90-4A0C-8070-6C806D992954}"/>
          </ac:spMkLst>
        </pc:spChg>
        <pc:spChg chg="mod">
          <ac:chgData name="Matt Haythornthwaite" userId="624db15c-4f0e-4d5c-987e-7489fed4039c" providerId="ADAL" clId="{B5AFE910-5C6F-4944-841D-DA16EB93CC8C}" dt="2023-07-18T13:49:23.668" v="1207" actId="113"/>
          <ac:spMkLst>
            <pc:docMk/>
            <pc:sldMk cId="3948113626" sldId="298"/>
            <ac:spMk id="13" creationId="{B740727E-091B-4846-AD35-09F01069570A}"/>
          </ac:spMkLst>
        </pc:spChg>
        <pc:spChg chg="del">
          <ac:chgData name="Matt Haythornthwaite" userId="624db15c-4f0e-4d5c-987e-7489fed4039c" providerId="ADAL" clId="{B5AFE910-5C6F-4944-841D-DA16EB93CC8C}" dt="2023-07-18T11:05:58.456" v="1190" actId="478"/>
          <ac:spMkLst>
            <pc:docMk/>
            <pc:sldMk cId="3948113626" sldId="298"/>
            <ac:spMk id="15" creationId="{1C20976F-794F-92D1-3B47-5BFB6DA2C0D9}"/>
          </ac:spMkLst>
        </pc:spChg>
        <pc:grpChg chg="del">
          <ac:chgData name="Matt Haythornthwaite" userId="624db15c-4f0e-4d5c-987e-7489fed4039c" providerId="ADAL" clId="{B5AFE910-5C6F-4944-841D-DA16EB93CC8C}" dt="2023-07-18T11:05:55.746" v="1187" actId="478"/>
          <ac:grpSpMkLst>
            <pc:docMk/>
            <pc:sldMk cId="3948113626" sldId="298"/>
            <ac:grpSpMk id="14" creationId="{B9EFD18B-52D5-DE1C-CA56-CA8D40C67D05}"/>
          </ac:grpSpMkLst>
        </pc:grpChg>
        <pc:picChg chg="del">
          <ac:chgData name="Matt Haythornthwaite" userId="624db15c-4f0e-4d5c-987e-7489fed4039c" providerId="ADAL" clId="{B5AFE910-5C6F-4944-841D-DA16EB93CC8C}" dt="2023-07-18T11:05:56.044" v="1188" actId="478"/>
          <ac:picMkLst>
            <pc:docMk/>
            <pc:sldMk cId="3948113626" sldId="298"/>
            <ac:picMk id="6" creationId="{AFB3CDCF-1339-4080-86C0-91F23F5CFFB1}"/>
          </ac:picMkLst>
        </pc:picChg>
        <pc:picChg chg="del">
          <ac:chgData name="Matt Haythornthwaite" userId="624db15c-4f0e-4d5c-987e-7489fed4039c" providerId="ADAL" clId="{B5AFE910-5C6F-4944-841D-DA16EB93CC8C}" dt="2023-07-18T11:05:56.447" v="1189" actId="478"/>
          <ac:picMkLst>
            <pc:docMk/>
            <pc:sldMk cId="3948113626" sldId="298"/>
            <ac:picMk id="9" creationId="{302FCB0A-5FF5-E4DC-02C6-CE23D36042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1DDD1-44E9-47DC-B170-7AE8704AB7D6}" type="datetimeFigureOut">
              <a:rPr lang="en-GB" smtClean="0"/>
              <a:t>18/10/2024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EF3A2-76C2-41E1-BA41-EF80771C3848}" type="slidenum">
              <a:rPr lang="en-GB" smtClean="0"/>
              <a:t>‹#›</a:t>
            </a:fld>
            <a:endParaRPr lang="en-GB"/>
          </a:p>
        </p:txBody>
      </p:sp>
    </p:spTree>
    <p:extLst>
      <p:ext uri="{BB962C8B-B14F-4D97-AF65-F5344CB8AC3E}">
        <p14:creationId xmlns:p14="http://schemas.microsoft.com/office/powerpoint/2010/main" val="32295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55EF3A2-76C2-41E1-BA41-EF80771C3848}" type="slidenum">
              <a:rPr lang="en-GB" smtClean="0"/>
              <a:t>1</a:t>
            </a:fld>
            <a:endParaRPr lang="en-GB"/>
          </a:p>
        </p:txBody>
      </p:sp>
    </p:spTree>
    <p:extLst>
      <p:ext uri="{BB962C8B-B14F-4D97-AF65-F5344CB8AC3E}">
        <p14:creationId xmlns:p14="http://schemas.microsoft.com/office/powerpoint/2010/main" val="2608985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208A1-2F8B-6175-28A4-E5353F0348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A98BEC-FD99-BD8F-73DD-664E7F7828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04DA60-EB8B-02DF-1A9A-2A09593E8B9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1F2F880-828C-BCCB-176B-A800F3B17D67}"/>
              </a:ext>
            </a:extLst>
          </p:cNvPr>
          <p:cNvSpPr>
            <a:spLocks noGrp="1"/>
          </p:cNvSpPr>
          <p:nvPr>
            <p:ph type="sldNum" sz="quarter" idx="5"/>
          </p:nvPr>
        </p:nvSpPr>
        <p:spPr/>
        <p:txBody>
          <a:bodyPr/>
          <a:lstStyle/>
          <a:p>
            <a:fld id="{555EF3A2-76C2-41E1-BA41-EF80771C3848}" type="slidenum">
              <a:rPr lang="en-GB" smtClean="0"/>
              <a:t>10</a:t>
            </a:fld>
            <a:endParaRPr lang="en-GB"/>
          </a:p>
        </p:txBody>
      </p:sp>
    </p:spTree>
    <p:extLst>
      <p:ext uri="{BB962C8B-B14F-4D97-AF65-F5344CB8AC3E}">
        <p14:creationId xmlns:p14="http://schemas.microsoft.com/office/powerpoint/2010/main" val="87508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26705-101C-EA57-EFB3-394B4F91A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B4DD7A-526F-BA9D-EB52-50CA053789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9E5584-A396-AA02-DC81-5C882914824D}"/>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88480B5-0942-B506-DA79-C0FA6FE67977}"/>
              </a:ext>
            </a:extLst>
          </p:cNvPr>
          <p:cNvSpPr>
            <a:spLocks noGrp="1"/>
          </p:cNvSpPr>
          <p:nvPr>
            <p:ph type="sldNum" sz="quarter" idx="5"/>
          </p:nvPr>
        </p:nvSpPr>
        <p:spPr/>
        <p:txBody>
          <a:bodyPr/>
          <a:lstStyle/>
          <a:p>
            <a:fld id="{555EF3A2-76C2-41E1-BA41-EF80771C3848}" type="slidenum">
              <a:rPr lang="en-GB" smtClean="0"/>
              <a:t>11</a:t>
            </a:fld>
            <a:endParaRPr lang="en-GB"/>
          </a:p>
        </p:txBody>
      </p:sp>
    </p:spTree>
    <p:extLst>
      <p:ext uri="{BB962C8B-B14F-4D97-AF65-F5344CB8AC3E}">
        <p14:creationId xmlns:p14="http://schemas.microsoft.com/office/powerpoint/2010/main" val="6020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97EE6-9F10-29CA-D7AD-5E06C75B31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806C80-9F3C-BE96-91BA-F4061E7945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EE16BA-3B83-4C8E-F135-F1275BAC93D8}"/>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EDDFECAC-3048-53E1-81A2-3FA6F7372045}"/>
              </a:ext>
            </a:extLst>
          </p:cNvPr>
          <p:cNvSpPr>
            <a:spLocks noGrp="1"/>
          </p:cNvSpPr>
          <p:nvPr>
            <p:ph type="sldNum" sz="quarter" idx="5"/>
          </p:nvPr>
        </p:nvSpPr>
        <p:spPr/>
        <p:txBody>
          <a:bodyPr/>
          <a:lstStyle/>
          <a:p>
            <a:fld id="{555EF3A2-76C2-41E1-BA41-EF80771C3848}" type="slidenum">
              <a:rPr lang="en-GB" smtClean="0"/>
              <a:t>12</a:t>
            </a:fld>
            <a:endParaRPr lang="en-GB"/>
          </a:p>
        </p:txBody>
      </p:sp>
    </p:spTree>
    <p:extLst>
      <p:ext uri="{BB962C8B-B14F-4D97-AF65-F5344CB8AC3E}">
        <p14:creationId xmlns:p14="http://schemas.microsoft.com/office/powerpoint/2010/main" val="356197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A2F9A-7E37-07BA-473E-4B9440DADB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F1A511-E708-C878-F440-E4BE88E756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BEA3D2-0EC0-0FCC-03E8-77F60E426AD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E6688D23-3FB1-ADC3-0E69-B75E899B024E}"/>
              </a:ext>
            </a:extLst>
          </p:cNvPr>
          <p:cNvSpPr>
            <a:spLocks noGrp="1"/>
          </p:cNvSpPr>
          <p:nvPr>
            <p:ph type="sldNum" sz="quarter" idx="5"/>
          </p:nvPr>
        </p:nvSpPr>
        <p:spPr/>
        <p:txBody>
          <a:bodyPr/>
          <a:lstStyle/>
          <a:p>
            <a:fld id="{555EF3A2-76C2-41E1-BA41-EF80771C3848}" type="slidenum">
              <a:rPr lang="en-GB" smtClean="0"/>
              <a:t>13</a:t>
            </a:fld>
            <a:endParaRPr lang="en-GB"/>
          </a:p>
        </p:txBody>
      </p:sp>
    </p:spTree>
    <p:extLst>
      <p:ext uri="{BB962C8B-B14F-4D97-AF65-F5344CB8AC3E}">
        <p14:creationId xmlns:p14="http://schemas.microsoft.com/office/powerpoint/2010/main" val="2875842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8F47A-AAB5-B305-885C-8F6EED7DE3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0391CE-8690-9456-1329-CD0143CE80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6DF3DC-DCE4-41B8-6491-624ABDA50D6B}"/>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F7C1C876-CF94-1BF6-B8FB-77C2F0983B1C}"/>
              </a:ext>
            </a:extLst>
          </p:cNvPr>
          <p:cNvSpPr>
            <a:spLocks noGrp="1"/>
          </p:cNvSpPr>
          <p:nvPr>
            <p:ph type="sldNum" sz="quarter" idx="5"/>
          </p:nvPr>
        </p:nvSpPr>
        <p:spPr/>
        <p:txBody>
          <a:bodyPr/>
          <a:lstStyle/>
          <a:p>
            <a:fld id="{555EF3A2-76C2-41E1-BA41-EF80771C3848}" type="slidenum">
              <a:rPr lang="en-GB" smtClean="0"/>
              <a:t>14</a:t>
            </a:fld>
            <a:endParaRPr lang="en-GB"/>
          </a:p>
        </p:txBody>
      </p:sp>
    </p:spTree>
    <p:extLst>
      <p:ext uri="{BB962C8B-B14F-4D97-AF65-F5344CB8AC3E}">
        <p14:creationId xmlns:p14="http://schemas.microsoft.com/office/powerpoint/2010/main" val="3680765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4468A-9032-8397-BE96-5BC217ED13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F2E096-CB92-C95F-86D7-67CB21DE72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7FE7-F5D0-A689-1563-6BB7D9F23B58}"/>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563BD0D-1822-C1A7-2136-F42361C21749}"/>
              </a:ext>
            </a:extLst>
          </p:cNvPr>
          <p:cNvSpPr>
            <a:spLocks noGrp="1"/>
          </p:cNvSpPr>
          <p:nvPr>
            <p:ph type="sldNum" sz="quarter" idx="5"/>
          </p:nvPr>
        </p:nvSpPr>
        <p:spPr/>
        <p:txBody>
          <a:bodyPr/>
          <a:lstStyle/>
          <a:p>
            <a:fld id="{555EF3A2-76C2-41E1-BA41-EF80771C3848}" type="slidenum">
              <a:rPr lang="en-GB" smtClean="0"/>
              <a:t>15</a:t>
            </a:fld>
            <a:endParaRPr lang="en-GB"/>
          </a:p>
        </p:txBody>
      </p:sp>
    </p:spTree>
    <p:extLst>
      <p:ext uri="{BB962C8B-B14F-4D97-AF65-F5344CB8AC3E}">
        <p14:creationId xmlns:p14="http://schemas.microsoft.com/office/powerpoint/2010/main" val="2541061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6C7EC-F9BC-B545-8C26-8EDC07CE42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BD2AA9-87E1-BC1E-59CD-2E856C64DE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0BEF7D-DFEC-F11B-DB58-DA76E98897B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29911C8-9C87-6FA6-034B-3B97C5A81157}"/>
              </a:ext>
            </a:extLst>
          </p:cNvPr>
          <p:cNvSpPr>
            <a:spLocks noGrp="1"/>
          </p:cNvSpPr>
          <p:nvPr>
            <p:ph type="sldNum" sz="quarter" idx="5"/>
          </p:nvPr>
        </p:nvSpPr>
        <p:spPr/>
        <p:txBody>
          <a:bodyPr/>
          <a:lstStyle/>
          <a:p>
            <a:fld id="{555EF3A2-76C2-41E1-BA41-EF80771C3848}" type="slidenum">
              <a:rPr lang="en-GB" smtClean="0"/>
              <a:t>16</a:t>
            </a:fld>
            <a:endParaRPr lang="en-GB"/>
          </a:p>
        </p:txBody>
      </p:sp>
    </p:spTree>
    <p:extLst>
      <p:ext uri="{BB962C8B-B14F-4D97-AF65-F5344CB8AC3E}">
        <p14:creationId xmlns:p14="http://schemas.microsoft.com/office/powerpoint/2010/main" val="4193516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0C25C-D483-C6A6-5CB5-C55177D2AB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549D26-EF88-599F-0BDA-66C7ECFABF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D44AFD-5459-F12C-A9B4-54212F6EB3D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2C4F8D6C-2A10-454F-2147-E72BF6E73139}"/>
              </a:ext>
            </a:extLst>
          </p:cNvPr>
          <p:cNvSpPr>
            <a:spLocks noGrp="1"/>
          </p:cNvSpPr>
          <p:nvPr>
            <p:ph type="sldNum" sz="quarter" idx="5"/>
          </p:nvPr>
        </p:nvSpPr>
        <p:spPr/>
        <p:txBody>
          <a:bodyPr/>
          <a:lstStyle/>
          <a:p>
            <a:fld id="{555EF3A2-76C2-41E1-BA41-EF80771C3848}" type="slidenum">
              <a:rPr lang="en-GB" smtClean="0"/>
              <a:t>17</a:t>
            </a:fld>
            <a:endParaRPr lang="en-GB"/>
          </a:p>
        </p:txBody>
      </p:sp>
    </p:spTree>
    <p:extLst>
      <p:ext uri="{BB962C8B-B14F-4D97-AF65-F5344CB8AC3E}">
        <p14:creationId xmlns:p14="http://schemas.microsoft.com/office/powerpoint/2010/main" val="3414212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3D144-46D5-58C9-3415-1012B0F066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A3B2A7-6F98-3E8D-B3B7-FB8BF80B9C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D9C7A7-A413-89F5-DC6D-85BF4765828F}"/>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4D21367-1948-4A25-DBF2-5ED78DDF0970}"/>
              </a:ext>
            </a:extLst>
          </p:cNvPr>
          <p:cNvSpPr>
            <a:spLocks noGrp="1"/>
          </p:cNvSpPr>
          <p:nvPr>
            <p:ph type="sldNum" sz="quarter" idx="5"/>
          </p:nvPr>
        </p:nvSpPr>
        <p:spPr/>
        <p:txBody>
          <a:bodyPr/>
          <a:lstStyle/>
          <a:p>
            <a:fld id="{555EF3A2-76C2-41E1-BA41-EF80771C3848}" type="slidenum">
              <a:rPr lang="en-GB" smtClean="0"/>
              <a:t>18</a:t>
            </a:fld>
            <a:endParaRPr lang="en-GB"/>
          </a:p>
        </p:txBody>
      </p:sp>
    </p:spTree>
    <p:extLst>
      <p:ext uri="{BB962C8B-B14F-4D97-AF65-F5344CB8AC3E}">
        <p14:creationId xmlns:p14="http://schemas.microsoft.com/office/powerpoint/2010/main" val="178717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F30D4-FC49-CCC0-6677-FE10330974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BB158B-E22B-F4DA-9CAD-BF9F42C493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7F2A24-0538-C56B-27D7-C95D22BFAD9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9E897786-14E1-EE61-C8FE-3C5EA3507FBD}"/>
              </a:ext>
            </a:extLst>
          </p:cNvPr>
          <p:cNvSpPr>
            <a:spLocks noGrp="1"/>
          </p:cNvSpPr>
          <p:nvPr>
            <p:ph type="sldNum" sz="quarter" idx="5"/>
          </p:nvPr>
        </p:nvSpPr>
        <p:spPr/>
        <p:txBody>
          <a:bodyPr/>
          <a:lstStyle/>
          <a:p>
            <a:fld id="{555EF3A2-76C2-41E1-BA41-EF80771C3848}" type="slidenum">
              <a:rPr lang="en-GB" smtClean="0"/>
              <a:t>19</a:t>
            </a:fld>
            <a:endParaRPr lang="en-GB"/>
          </a:p>
        </p:txBody>
      </p:sp>
    </p:spTree>
    <p:extLst>
      <p:ext uri="{BB962C8B-B14F-4D97-AF65-F5344CB8AC3E}">
        <p14:creationId xmlns:p14="http://schemas.microsoft.com/office/powerpoint/2010/main" val="2783677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23981-751D-201E-C633-A10CEF28B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BD7D45-8A6D-2DB0-5065-E28135668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EC479B-3425-BE37-430D-9A35725BDD3A}"/>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9F962366-921F-BB72-63EB-CE5F42FC34AD}"/>
              </a:ext>
            </a:extLst>
          </p:cNvPr>
          <p:cNvSpPr>
            <a:spLocks noGrp="1"/>
          </p:cNvSpPr>
          <p:nvPr>
            <p:ph type="sldNum" sz="quarter" idx="5"/>
          </p:nvPr>
        </p:nvSpPr>
        <p:spPr/>
        <p:txBody>
          <a:bodyPr/>
          <a:lstStyle/>
          <a:p>
            <a:fld id="{555EF3A2-76C2-41E1-BA41-EF80771C3848}" type="slidenum">
              <a:rPr lang="en-GB" smtClean="0"/>
              <a:t>2</a:t>
            </a:fld>
            <a:endParaRPr lang="en-GB"/>
          </a:p>
        </p:txBody>
      </p:sp>
    </p:spTree>
    <p:extLst>
      <p:ext uri="{BB962C8B-B14F-4D97-AF65-F5344CB8AC3E}">
        <p14:creationId xmlns:p14="http://schemas.microsoft.com/office/powerpoint/2010/main" val="2782509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496A2-A0E0-8F69-CD35-D5B75B5594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D845DD-E226-348D-A7E6-EAC3FBFE34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7744CE-6467-077E-8B52-22EF332657E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C7D3FDB-7703-872D-9B9C-DC96CE7EB56D}"/>
              </a:ext>
            </a:extLst>
          </p:cNvPr>
          <p:cNvSpPr>
            <a:spLocks noGrp="1"/>
          </p:cNvSpPr>
          <p:nvPr>
            <p:ph type="sldNum" sz="quarter" idx="5"/>
          </p:nvPr>
        </p:nvSpPr>
        <p:spPr/>
        <p:txBody>
          <a:bodyPr/>
          <a:lstStyle/>
          <a:p>
            <a:fld id="{555EF3A2-76C2-41E1-BA41-EF80771C3848}" type="slidenum">
              <a:rPr lang="en-GB" smtClean="0"/>
              <a:t>20</a:t>
            </a:fld>
            <a:endParaRPr lang="en-GB"/>
          </a:p>
        </p:txBody>
      </p:sp>
    </p:spTree>
    <p:extLst>
      <p:ext uri="{BB962C8B-B14F-4D97-AF65-F5344CB8AC3E}">
        <p14:creationId xmlns:p14="http://schemas.microsoft.com/office/powerpoint/2010/main" val="180491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C9EDC-4456-B46C-F729-0FF4B5A54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2BD0C5-A8CA-8FE1-AF3C-CF87D1D73E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519C1F-C6B9-8FF3-889F-DDF7FDAC1DF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D78B081-7A3E-77F9-E01A-87235A8BBF4B}"/>
              </a:ext>
            </a:extLst>
          </p:cNvPr>
          <p:cNvSpPr>
            <a:spLocks noGrp="1"/>
          </p:cNvSpPr>
          <p:nvPr>
            <p:ph type="sldNum" sz="quarter" idx="5"/>
          </p:nvPr>
        </p:nvSpPr>
        <p:spPr/>
        <p:txBody>
          <a:bodyPr/>
          <a:lstStyle/>
          <a:p>
            <a:fld id="{555EF3A2-76C2-41E1-BA41-EF80771C3848}" type="slidenum">
              <a:rPr lang="en-GB" smtClean="0"/>
              <a:t>3</a:t>
            </a:fld>
            <a:endParaRPr lang="en-GB"/>
          </a:p>
        </p:txBody>
      </p:sp>
    </p:spTree>
    <p:extLst>
      <p:ext uri="{BB962C8B-B14F-4D97-AF65-F5344CB8AC3E}">
        <p14:creationId xmlns:p14="http://schemas.microsoft.com/office/powerpoint/2010/main" val="342641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1202F-BA55-5C1D-33AC-5F3A14EB77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DE7776-455A-95B4-D42A-D906FEA42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2A4643-6BAA-A6E3-055A-A1C1D4FC47A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04C5169-6A58-7355-5E30-C80887EC8C45}"/>
              </a:ext>
            </a:extLst>
          </p:cNvPr>
          <p:cNvSpPr>
            <a:spLocks noGrp="1"/>
          </p:cNvSpPr>
          <p:nvPr>
            <p:ph type="sldNum" sz="quarter" idx="5"/>
          </p:nvPr>
        </p:nvSpPr>
        <p:spPr/>
        <p:txBody>
          <a:bodyPr/>
          <a:lstStyle/>
          <a:p>
            <a:fld id="{555EF3A2-76C2-41E1-BA41-EF80771C3848}" type="slidenum">
              <a:rPr lang="en-GB" smtClean="0"/>
              <a:t>4</a:t>
            </a:fld>
            <a:endParaRPr lang="en-GB"/>
          </a:p>
        </p:txBody>
      </p:sp>
    </p:spTree>
    <p:extLst>
      <p:ext uri="{BB962C8B-B14F-4D97-AF65-F5344CB8AC3E}">
        <p14:creationId xmlns:p14="http://schemas.microsoft.com/office/powerpoint/2010/main" val="1852370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6A7AE-1DF7-1050-BA6D-4F86A4629C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5F9E49-B817-F1AC-BB6F-79B968C2F5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65334E-B74A-711C-9B96-2FAEFCFDB57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C64F2FD-D947-0593-33E8-E955D9705A94}"/>
              </a:ext>
            </a:extLst>
          </p:cNvPr>
          <p:cNvSpPr>
            <a:spLocks noGrp="1"/>
          </p:cNvSpPr>
          <p:nvPr>
            <p:ph type="sldNum" sz="quarter" idx="5"/>
          </p:nvPr>
        </p:nvSpPr>
        <p:spPr/>
        <p:txBody>
          <a:bodyPr/>
          <a:lstStyle/>
          <a:p>
            <a:fld id="{555EF3A2-76C2-41E1-BA41-EF80771C3848}" type="slidenum">
              <a:rPr lang="en-GB" smtClean="0"/>
              <a:t>5</a:t>
            </a:fld>
            <a:endParaRPr lang="en-GB"/>
          </a:p>
        </p:txBody>
      </p:sp>
    </p:spTree>
    <p:extLst>
      <p:ext uri="{BB962C8B-B14F-4D97-AF65-F5344CB8AC3E}">
        <p14:creationId xmlns:p14="http://schemas.microsoft.com/office/powerpoint/2010/main" val="388195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04612-6AAE-A2BF-1FB9-7306787658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315A4B-7EFD-8A93-8E2A-15BC3A1FE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0B4221-41CB-3950-C536-DA15AF8D42B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AD0ECE2-8BF7-AEC1-6A94-B0750CEE777F}"/>
              </a:ext>
            </a:extLst>
          </p:cNvPr>
          <p:cNvSpPr>
            <a:spLocks noGrp="1"/>
          </p:cNvSpPr>
          <p:nvPr>
            <p:ph type="sldNum" sz="quarter" idx="5"/>
          </p:nvPr>
        </p:nvSpPr>
        <p:spPr/>
        <p:txBody>
          <a:bodyPr/>
          <a:lstStyle/>
          <a:p>
            <a:fld id="{555EF3A2-76C2-41E1-BA41-EF80771C3848}" type="slidenum">
              <a:rPr lang="en-GB" smtClean="0"/>
              <a:t>6</a:t>
            </a:fld>
            <a:endParaRPr lang="en-GB"/>
          </a:p>
        </p:txBody>
      </p:sp>
    </p:spTree>
    <p:extLst>
      <p:ext uri="{BB962C8B-B14F-4D97-AF65-F5344CB8AC3E}">
        <p14:creationId xmlns:p14="http://schemas.microsoft.com/office/powerpoint/2010/main" val="974850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4A226-3BEA-A494-5B4E-F96F708FE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86C8C4-DC68-7A63-60B3-AC83A1B737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6F86DF-6925-4E18-A6F5-9B6D5E5DE004}"/>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CF9854B-DFBC-AFF0-1CE6-B37BFCE46017}"/>
              </a:ext>
            </a:extLst>
          </p:cNvPr>
          <p:cNvSpPr>
            <a:spLocks noGrp="1"/>
          </p:cNvSpPr>
          <p:nvPr>
            <p:ph type="sldNum" sz="quarter" idx="5"/>
          </p:nvPr>
        </p:nvSpPr>
        <p:spPr/>
        <p:txBody>
          <a:bodyPr/>
          <a:lstStyle/>
          <a:p>
            <a:fld id="{555EF3A2-76C2-41E1-BA41-EF80771C3848}" type="slidenum">
              <a:rPr lang="en-GB" smtClean="0"/>
              <a:t>7</a:t>
            </a:fld>
            <a:endParaRPr lang="en-GB"/>
          </a:p>
        </p:txBody>
      </p:sp>
    </p:spTree>
    <p:extLst>
      <p:ext uri="{BB962C8B-B14F-4D97-AF65-F5344CB8AC3E}">
        <p14:creationId xmlns:p14="http://schemas.microsoft.com/office/powerpoint/2010/main" val="1321917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1045B-90FD-900A-FB07-39601B2695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BDF64C-AC8D-4767-74C0-CC67C5D0A8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52A21E-9B36-7898-ABEA-850BB4F3718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F3F46000-ABD5-E304-7F2A-8F0F3E50D19A}"/>
              </a:ext>
            </a:extLst>
          </p:cNvPr>
          <p:cNvSpPr>
            <a:spLocks noGrp="1"/>
          </p:cNvSpPr>
          <p:nvPr>
            <p:ph type="sldNum" sz="quarter" idx="5"/>
          </p:nvPr>
        </p:nvSpPr>
        <p:spPr/>
        <p:txBody>
          <a:bodyPr/>
          <a:lstStyle/>
          <a:p>
            <a:fld id="{555EF3A2-76C2-41E1-BA41-EF80771C3848}" type="slidenum">
              <a:rPr lang="en-GB" smtClean="0"/>
              <a:t>8</a:t>
            </a:fld>
            <a:endParaRPr lang="en-GB"/>
          </a:p>
        </p:txBody>
      </p:sp>
    </p:spTree>
    <p:extLst>
      <p:ext uri="{BB962C8B-B14F-4D97-AF65-F5344CB8AC3E}">
        <p14:creationId xmlns:p14="http://schemas.microsoft.com/office/powerpoint/2010/main" val="2513657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EFEBE-2327-8B18-F5D0-D25DB36889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2B9E5-EEC2-6F0C-D189-93DAAD41AB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953E3A-236B-2F6C-0C17-D595C4FB4A0F}"/>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033B91C-86B4-58C8-776A-DBC73DA40366}"/>
              </a:ext>
            </a:extLst>
          </p:cNvPr>
          <p:cNvSpPr>
            <a:spLocks noGrp="1"/>
          </p:cNvSpPr>
          <p:nvPr>
            <p:ph type="sldNum" sz="quarter" idx="5"/>
          </p:nvPr>
        </p:nvSpPr>
        <p:spPr/>
        <p:txBody>
          <a:bodyPr/>
          <a:lstStyle/>
          <a:p>
            <a:fld id="{555EF3A2-76C2-41E1-BA41-EF80771C3848}" type="slidenum">
              <a:rPr lang="en-GB" smtClean="0"/>
              <a:t>9</a:t>
            </a:fld>
            <a:endParaRPr lang="en-GB"/>
          </a:p>
        </p:txBody>
      </p:sp>
    </p:spTree>
    <p:extLst>
      <p:ext uri="{BB962C8B-B14F-4D97-AF65-F5344CB8AC3E}">
        <p14:creationId xmlns:p14="http://schemas.microsoft.com/office/powerpoint/2010/main" val="378572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18/10/2024</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18/10/2024</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18/10/2024</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18/10/2024</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18/10/2024</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18/10/2024</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18/10/2024</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18/10/2024</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18/10/2024</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18/10/2024</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18/10/2024</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18/10/2024</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learn.microsoft.com/en-us/credentials/certifications/azure-data-scientist/?practice-assessment-type=certific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ibm.com/topics/containeriz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learn.microsoft.com/en-us/training/paths/explore-azure-machine-learning-workspac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learn.microsoft.com/en-us/training/paths/automate-machine-learning-model-selection-azure-machine-learn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learn.microsoft.com/en-us/training/paths/use-azure-machine-learning-pipelines-for-automa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learn.microsoft.com/en-us/training/paths/manage-review-models-azure-machine-learn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learn.microsoft.com/en-us/training/paths/deploy-consume-models-azure-machin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learn.microsoft.com/en-us/training/paths/design-machine-learning-solut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learn.microsoft.com/en-us/data-engineering/playbook/articles/databricks-vs-synapse"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Title Page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DP-100 Azure Data Scientist Associate</a:t>
            </a:r>
          </a:p>
        </p:txBody>
      </p:sp>
      <p:sp>
        <p:nvSpPr>
          <p:cNvPr id="3" name="TextBox 2">
            <a:extLst>
              <a:ext uri="{FF2B5EF4-FFF2-40B4-BE49-F238E27FC236}">
                <a16:creationId xmlns:a16="http://schemas.microsoft.com/office/drawing/2014/main" id="{2D770178-B7E8-2A93-7353-8DB417B052EB}"/>
              </a:ext>
            </a:extLst>
          </p:cNvPr>
          <p:cNvSpPr txBox="1"/>
          <p:nvPr/>
        </p:nvSpPr>
        <p:spPr>
          <a:xfrm>
            <a:off x="144770" y="1074403"/>
            <a:ext cx="11208206" cy="923330"/>
          </a:xfrm>
          <a:prstGeom prst="rect">
            <a:avLst/>
          </a:prstGeom>
          <a:noFill/>
        </p:spPr>
        <p:txBody>
          <a:bodyPr wrap="square">
            <a:spAutoFit/>
          </a:bodyPr>
          <a:lstStyle/>
          <a:p>
            <a:r>
              <a:rPr lang="en-GB" dirty="0">
                <a:hlinkClick r:id="rId4"/>
              </a:rPr>
              <a:t>https://learn.microsoft.com/en-us/credentials/certifications/azure-data-scientist/?practice-assessment-type=certification</a:t>
            </a:r>
            <a:endParaRPr lang="en-GB" dirty="0"/>
          </a:p>
          <a:p>
            <a:endParaRPr lang="en-GB" dirty="0"/>
          </a:p>
        </p:txBody>
      </p:sp>
      <p:sp>
        <p:nvSpPr>
          <p:cNvPr id="2" name="TextBox 1">
            <a:extLst>
              <a:ext uri="{FF2B5EF4-FFF2-40B4-BE49-F238E27FC236}">
                <a16:creationId xmlns:a16="http://schemas.microsoft.com/office/drawing/2014/main" id="{D24CE330-5B2E-3D83-0240-DEE5D53EAC2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160EB-987A-B516-51BA-1B4B8CF7C284}"/>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DC457FE7-4C25-3CDA-3298-C40E22BB28B1}"/>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E1F91094-D95C-90D9-8011-1B0037B34763}"/>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37873A-5614-E6DE-C71B-D6122AA07C03}"/>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a machine learning solution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14AF4F7D-F0C2-FA9C-A579-895161A2B04C}"/>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9474A939-6BE9-9EE8-582F-7BAAFCE0E7B1}"/>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EB75F36-6146-7A16-51C0-794A1910C21B}"/>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9C123DE-739F-5470-698B-ABDC6ADFE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12C5716-601F-7947-DE9B-70F192F9FC17}"/>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13B19FA-5CBE-ABFF-716B-47CCDE602B45}"/>
              </a:ext>
            </a:extLst>
          </p:cNvPr>
          <p:cNvSpPr/>
          <p:nvPr/>
        </p:nvSpPr>
        <p:spPr>
          <a:xfrm>
            <a:off x="1927861" y="5301712"/>
            <a:ext cx="4713518" cy="1200645"/>
          </a:xfrm>
          <a:prstGeom prst="rec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3" name="TextBox 2">
            <a:extLst>
              <a:ext uri="{FF2B5EF4-FFF2-40B4-BE49-F238E27FC236}">
                <a16:creationId xmlns:a16="http://schemas.microsoft.com/office/drawing/2014/main" id="{8638A85E-3EAE-6347-3131-17FFF295DD30}"/>
              </a:ext>
            </a:extLst>
          </p:cNvPr>
          <p:cNvSpPr txBox="1"/>
          <p:nvPr/>
        </p:nvSpPr>
        <p:spPr>
          <a:xfrm>
            <a:off x="266545" y="1128482"/>
            <a:ext cx="6841307" cy="2123658"/>
          </a:xfrm>
          <a:prstGeom prst="rect">
            <a:avLst/>
          </a:prstGeom>
          <a:noFill/>
        </p:spPr>
        <p:txBody>
          <a:bodyPr wrap="square" rtlCol="0">
            <a:spAutoFit/>
          </a:bodyPr>
          <a:lstStyle/>
          <a:p>
            <a:r>
              <a:rPr lang="en-GB" sz="2000" b="1" u="sng" dirty="0"/>
              <a:t>Bonus Section on Containerisation &amp; VMs</a:t>
            </a:r>
          </a:p>
          <a:p>
            <a:endParaRPr lang="en-GB" dirty="0"/>
          </a:p>
          <a:p>
            <a:r>
              <a:rPr lang="en-GB" dirty="0"/>
              <a:t>The key difference between containers and VMs is containers share the underlying hardware via a shared OS kernel, whereas VMs split up the hardware on a single machine or server, such that the allocated resource to a single VM cannot share with another VM.</a:t>
            </a:r>
          </a:p>
          <a:p>
            <a:endParaRPr lang="en-GB" dirty="0"/>
          </a:p>
        </p:txBody>
      </p:sp>
      <p:sp>
        <p:nvSpPr>
          <p:cNvPr id="4" name="Rectangle 3">
            <a:extLst>
              <a:ext uri="{FF2B5EF4-FFF2-40B4-BE49-F238E27FC236}">
                <a16:creationId xmlns:a16="http://schemas.microsoft.com/office/drawing/2014/main" id="{E9CE08EF-22B7-1ADA-3352-8A58063C0FD2}"/>
              </a:ext>
            </a:extLst>
          </p:cNvPr>
          <p:cNvSpPr/>
          <p:nvPr/>
        </p:nvSpPr>
        <p:spPr>
          <a:xfrm>
            <a:off x="7441384" y="1613617"/>
            <a:ext cx="1284515" cy="1647371"/>
          </a:xfrm>
          <a:prstGeom prst="rect">
            <a:avLst/>
          </a:prstGeom>
          <a:solidFill>
            <a:schemeClr val="accent2">
              <a:lumMod val="20000"/>
              <a:lumOff val="80000"/>
            </a:schemeClr>
          </a:solidFill>
          <a:ln w="190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85000"/>
                    <a:lumOff val="15000"/>
                  </a:schemeClr>
                </a:solidFill>
              </a:rPr>
              <a:t>Container 1</a:t>
            </a:r>
          </a:p>
          <a:p>
            <a:pPr algn="ctr"/>
            <a:r>
              <a:rPr lang="en-GB" dirty="0">
                <a:solidFill>
                  <a:schemeClr val="tx1">
                    <a:lumMod val="85000"/>
                    <a:lumOff val="15000"/>
                  </a:schemeClr>
                </a:solidFill>
              </a:rPr>
              <a:t>OS A</a:t>
            </a:r>
          </a:p>
        </p:txBody>
      </p:sp>
      <p:sp>
        <p:nvSpPr>
          <p:cNvPr id="6" name="Rectangle 5">
            <a:extLst>
              <a:ext uri="{FF2B5EF4-FFF2-40B4-BE49-F238E27FC236}">
                <a16:creationId xmlns:a16="http://schemas.microsoft.com/office/drawing/2014/main" id="{8FF2DDB0-E010-1060-4EDB-77AA1207D303}"/>
              </a:ext>
            </a:extLst>
          </p:cNvPr>
          <p:cNvSpPr/>
          <p:nvPr/>
        </p:nvSpPr>
        <p:spPr>
          <a:xfrm>
            <a:off x="8914584" y="1613617"/>
            <a:ext cx="1284515" cy="1647371"/>
          </a:xfrm>
          <a:prstGeom prst="rect">
            <a:avLst/>
          </a:prstGeom>
          <a:solidFill>
            <a:schemeClr val="accent2">
              <a:lumMod val="20000"/>
              <a:lumOff val="80000"/>
            </a:schemeClr>
          </a:solidFill>
          <a:ln w="190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85000"/>
                    <a:lumOff val="15000"/>
                  </a:schemeClr>
                </a:solidFill>
              </a:rPr>
              <a:t>Container 2</a:t>
            </a:r>
          </a:p>
          <a:p>
            <a:pPr algn="ctr"/>
            <a:r>
              <a:rPr lang="en-GB" dirty="0">
                <a:solidFill>
                  <a:schemeClr val="tx1">
                    <a:lumMod val="85000"/>
                    <a:lumOff val="15000"/>
                  </a:schemeClr>
                </a:solidFill>
              </a:rPr>
              <a:t>OS B</a:t>
            </a:r>
          </a:p>
        </p:txBody>
      </p:sp>
      <p:sp>
        <p:nvSpPr>
          <p:cNvPr id="7" name="Rectangle 6">
            <a:extLst>
              <a:ext uri="{FF2B5EF4-FFF2-40B4-BE49-F238E27FC236}">
                <a16:creationId xmlns:a16="http://schemas.microsoft.com/office/drawing/2014/main" id="{FF63BF56-2A4C-F578-F87C-B6B485C3E693}"/>
              </a:ext>
            </a:extLst>
          </p:cNvPr>
          <p:cNvSpPr/>
          <p:nvPr/>
        </p:nvSpPr>
        <p:spPr>
          <a:xfrm>
            <a:off x="10437397" y="1613616"/>
            <a:ext cx="1284515" cy="1647371"/>
          </a:xfrm>
          <a:prstGeom prst="rect">
            <a:avLst/>
          </a:prstGeom>
          <a:solidFill>
            <a:schemeClr val="accent2">
              <a:lumMod val="20000"/>
              <a:lumOff val="80000"/>
            </a:schemeClr>
          </a:solidFill>
          <a:ln w="190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85000"/>
                    <a:lumOff val="15000"/>
                  </a:schemeClr>
                </a:solidFill>
              </a:rPr>
              <a:t>Container 3</a:t>
            </a:r>
          </a:p>
          <a:p>
            <a:pPr algn="ctr"/>
            <a:r>
              <a:rPr lang="en-GB" dirty="0">
                <a:solidFill>
                  <a:schemeClr val="tx1">
                    <a:lumMod val="85000"/>
                    <a:lumOff val="15000"/>
                  </a:schemeClr>
                </a:solidFill>
              </a:rPr>
              <a:t>OS A</a:t>
            </a:r>
          </a:p>
        </p:txBody>
      </p:sp>
      <p:sp>
        <p:nvSpPr>
          <p:cNvPr id="9" name="Rectangle 8">
            <a:extLst>
              <a:ext uri="{FF2B5EF4-FFF2-40B4-BE49-F238E27FC236}">
                <a16:creationId xmlns:a16="http://schemas.microsoft.com/office/drawing/2014/main" id="{D30AE8E8-DCA0-51E1-9C95-03F739173DBA}"/>
              </a:ext>
            </a:extLst>
          </p:cNvPr>
          <p:cNvSpPr/>
          <p:nvPr/>
        </p:nvSpPr>
        <p:spPr>
          <a:xfrm>
            <a:off x="7441384" y="3756935"/>
            <a:ext cx="4280528" cy="947057"/>
          </a:xfrm>
          <a:prstGeom prst="rect">
            <a:avLst/>
          </a:prstGeom>
          <a:solidFill>
            <a:schemeClr val="accent2">
              <a:lumMod val="20000"/>
              <a:lumOff val="80000"/>
            </a:schemeClr>
          </a:solidFill>
          <a:ln w="190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85000"/>
                    <a:lumOff val="15000"/>
                  </a:schemeClr>
                </a:solidFill>
              </a:rPr>
              <a:t>Kernel </a:t>
            </a:r>
          </a:p>
          <a:p>
            <a:pPr algn="ctr"/>
            <a:r>
              <a:rPr lang="en-GB" dirty="0">
                <a:solidFill>
                  <a:schemeClr val="tx1">
                    <a:lumMod val="85000"/>
                    <a:lumOff val="15000"/>
                  </a:schemeClr>
                </a:solidFill>
              </a:rPr>
              <a:t>(Sometimes referred to as OS kernel)</a:t>
            </a:r>
          </a:p>
        </p:txBody>
      </p:sp>
      <p:sp>
        <p:nvSpPr>
          <p:cNvPr id="12" name="Rectangle 11">
            <a:extLst>
              <a:ext uri="{FF2B5EF4-FFF2-40B4-BE49-F238E27FC236}">
                <a16:creationId xmlns:a16="http://schemas.microsoft.com/office/drawing/2014/main" id="{14BDD7F5-14A1-42FB-601D-E77EB64960BE}"/>
              </a:ext>
            </a:extLst>
          </p:cNvPr>
          <p:cNvSpPr/>
          <p:nvPr/>
        </p:nvSpPr>
        <p:spPr>
          <a:xfrm>
            <a:off x="7469819" y="5208902"/>
            <a:ext cx="4280528" cy="947057"/>
          </a:xfrm>
          <a:prstGeom prst="rect">
            <a:avLst/>
          </a:prstGeom>
          <a:solidFill>
            <a:schemeClr val="accent2">
              <a:lumMod val="20000"/>
              <a:lumOff val="80000"/>
            </a:schemeClr>
          </a:solidFill>
          <a:ln w="190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85000"/>
                    <a:lumOff val="15000"/>
                  </a:schemeClr>
                </a:solidFill>
              </a:rPr>
              <a:t>Hardware </a:t>
            </a:r>
          </a:p>
          <a:p>
            <a:pPr algn="ctr"/>
            <a:r>
              <a:rPr lang="en-GB" dirty="0">
                <a:solidFill>
                  <a:schemeClr val="tx1">
                    <a:lumMod val="85000"/>
                    <a:lumOff val="15000"/>
                  </a:schemeClr>
                </a:solidFill>
              </a:rPr>
              <a:t>(CPU, GPU, RAM)</a:t>
            </a:r>
          </a:p>
        </p:txBody>
      </p:sp>
      <p:cxnSp>
        <p:nvCxnSpPr>
          <p:cNvPr id="14" name="Straight Arrow Connector 13">
            <a:extLst>
              <a:ext uri="{FF2B5EF4-FFF2-40B4-BE49-F238E27FC236}">
                <a16:creationId xmlns:a16="http://schemas.microsoft.com/office/drawing/2014/main" id="{F20368F7-8347-D7A5-30C5-CAF81AC612AD}"/>
              </a:ext>
            </a:extLst>
          </p:cNvPr>
          <p:cNvCxnSpPr>
            <a:stCxn id="4" idx="2"/>
          </p:cNvCxnSpPr>
          <p:nvPr/>
        </p:nvCxnSpPr>
        <p:spPr>
          <a:xfrm flipH="1">
            <a:off x="8083641" y="3260988"/>
            <a:ext cx="1" cy="49594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7C12AE-2762-DD29-DFE5-2EDB2835BFDA}"/>
              </a:ext>
            </a:extLst>
          </p:cNvPr>
          <p:cNvCxnSpPr/>
          <p:nvPr/>
        </p:nvCxnSpPr>
        <p:spPr>
          <a:xfrm flipH="1">
            <a:off x="9581647" y="3250101"/>
            <a:ext cx="1" cy="49594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D20957-BB1C-EFBC-41B6-FD0136C0C9F7}"/>
              </a:ext>
            </a:extLst>
          </p:cNvPr>
          <p:cNvCxnSpPr/>
          <p:nvPr/>
        </p:nvCxnSpPr>
        <p:spPr>
          <a:xfrm flipH="1">
            <a:off x="11079653" y="3260987"/>
            <a:ext cx="1" cy="49594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B0D2043-D73B-01DD-0389-252AE1BEF2B8}"/>
              </a:ext>
            </a:extLst>
          </p:cNvPr>
          <p:cNvCxnSpPr/>
          <p:nvPr/>
        </p:nvCxnSpPr>
        <p:spPr>
          <a:xfrm flipH="1">
            <a:off x="9610083" y="4703992"/>
            <a:ext cx="1" cy="49594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FDF012A-D4CA-7F59-1C7A-E1355E86A78F}"/>
              </a:ext>
            </a:extLst>
          </p:cNvPr>
          <p:cNvSpPr/>
          <p:nvPr/>
        </p:nvSpPr>
        <p:spPr>
          <a:xfrm>
            <a:off x="2112758" y="5428831"/>
            <a:ext cx="1309323" cy="947057"/>
          </a:xfrm>
          <a:prstGeom prst="rect">
            <a:avLst/>
          </a:prstGeom>
          <a:solidFill>
            <a:schemeClr val="accent2">
              <a:lumMod val="20000"/>
              <a:lumOff val="80000"/>
            </a:schemeClr>
          </a:solidFill>
          <a:ln w="190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85000"/>
                    <a:lumOff val="15000"/>
                  </a:schemeClr>
                </a:solidFill>
              </a:rPr>
              <a:t>Hardware </a:t>
            </a:r>
          </a:p>
          <a:p>
            <a:pPr algn="ctr"/>
            <a:r>
              <a:rPr lang="en-GB" dirty="0">
                <a:solidFill>
                  <a:schemeClr val="tx1">
                    <a:lumMod val="85000"/>
                    <a:lumOff val="15000"/>
                  </a:schemeClr>
                </a:solidFill>
              </a:rPr>
              <a:t>(CPU, GPU, RAM)</a:t>
            </a:r>
          </a:p>
        </p:txBody>
      </p:sp>
      <p:sp>
        <p:nvSpPr>
          <p:cNvPr id="23" name="Rectangle 22">
            <a:extLst>
              <a:ext uri="{FF2B5EF4-FFF2-40B4-BE49-F238E27FC236}">
                <a16:creationId xmlns:a16="http://schemas.microsoft.com/office/drawing/2014/main" id="{122DB9E0-041F-2D8D-4460-81613282C5D1}"/>
              </a:ext>
            </a:extLst>
          </p:cNvPr>
          <p:cNvSpPr/>
          <p:nvPr/>
        </p:nvSpPr>
        <p:spPr>
          <a:xfrm>
            <a:off x="2137566" y="3267818"/>
            <a:ext cx="1284515" cy="1647371"/>
          </a:xfrm>
          <a:prstGeom prst="rect">
            <a:avLst/>
          </a:prstGeom>
          <a:solidFill>
            <a:schemeClr val="accent2">
              <a:lumMod val="20000"/>
              <a:lumOff val="80000"/>
            </a:schemeClr>
          </a:solidFill>
          <a:ln w="190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85000"/>
                    <a:lumOff val="15000"/>
                  </a:schemeClr>
                </a:solidFill>
              </a:rPr>
              <a:t>VM 1</a:t>
            </a:r>
          </a:p>
          <a:p>
            <a:pPr algn="ctr"/>
            <a:r>
              <a:rPr lang="en-GB" dirty="0">
                <a:solidFill>
                  <a:schemeClr val="tx1">
                    <a:lumMod val="85000"/>
                    <a:lumOff val="15000"/>
                  </a:schemeClr>
                </a:solidFill>
              </a:rPr>
              <a:t>OS A</a:t>
            </a:r>
          </a:p>
        </p:txBody>
      </p:sp>
      <p:sp>
        <p:nvSpPr>
          <p:cNvPr id="24" name="Rectangle 23">
            <a:extLst>
              <a:ext uri="{FF2B5EF4-FFF2-40B4-BE49-F238E27FC236}">
                <a16:creationId xmlns:a16="http://schemas.microsoft.com/office/drawing/2014/main" id="{A2D118EA-6F90-CBF9-E96D-3DB204DC3049}"/>
              </a:ext>
            </a:extLst>
          </p:cNvPr>
          <p:cNvSpPr/>
          <p:nvPr/>
        </p:nvSpPr>
        <p:spPr>
          <a:xfrm>
            <a:off x="3610766" y="3267818"/>
            <a:ext cx="1284515" cy="1647371"/>
          </a:xfrm>
          <a:prstGeom prst="rect">
            <a:avLst/>
          </a:prstGeom>
          <a:solidFill>
            <a:schemeClr val="accent2">
              <a:lumMod val="20000"/>
              <a:lumOff val="80000"/>
            </a:schemeClr>
          </a:solidFill>
          <a:ln w="190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85000"/>
                    <a:lumOff val="15000"/>
                  </a:schemeClr>
                </a:solidFill>
              </a:rPr>
              <a:t>VM 2</a:t>
            </a:r>
          </a:p>
          <a:p>
            <a:pPr algn="ctr"/>
            <a:r>
              <a:rPr lang="en-GB" dirty="0">
                <a:solidFill>
                  <a:schemeClr val="tx1">
                    <a:lumMod val="85000"/>
                    <a:lumOff val="15000"/>
                  </a:schemeClr>
                </a:solidFill>
              </a:rPr>
              <a:t>OS B</a:t>
            </a:r>
          </a:p>
        </p:txBody>
      </p:sp>
      <p:sp>
        <p:nvSpPr>
          <p:cNvPr id="25" name="Rectangle 24">
            <a:extLst>
              <a:ext uri="{FF2B5EF4-FFF2-40B4-BE49-F238E27FC236}">
                <a16:creationId xmlns:a16="http://schemas.microsoft.com/office/drawing/2014/main" id="{B19AB2F3-8DC3-6EAD-BC72-845AF0A3D9DE}"/>
              </a:ext>
            </a:extLst>
          </p:cNvPr>
          <p:cNvSpPr/>
          <p:nvPr/>
        </p:nvSpPr>
        <p:spPr>
          <a:xfrm>
            <a:off x="5133579" y="3267817"/>
            <a:ext cx="1284515" cy="1647371"/>
          </a:xfrm>
          <a:prstGeom prst="rect">
            <a:avLst/>
          </a:prstGeom>
          <a:solidFill>
            <a:schemeClr val="accent2">
              <a:lumMod val="20000"/>
              <a:lumOff val="80000"/>
            </a:schemeClr>
          </a:solidFill>
          <a:ln w="190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85000"/>
                    <a:lumOff val="15000"/>
                  </a:schemeClr>
                </a:solidFill>
              </a:rPr>
              <a:t>VM 3</a:t>
            </a:r>
          </a:p>
          <a:p>
            <a:pPr algn="ctr"/>
            <a:r>
              <a:rPr lang="en-GB" dirty="0">
                <a:solidFill>
                  <a:schemeClr val="tx1">
                    <a:lumMod val="85000"/>
                    <a:lumOff val="15000"/>
                  </a:schemeClr>
                </a:solidFill>
              </a:rPr>
              <a:t>OS C</a:t>
            </a:r>
          </a:p>
        </p:txBody>
      </p:sp>
      <p:sp>
        <p:nvSpPr>
          <p:cNvPr id="26" name="Rectangle 25">
            <a:extLst>
              <a:ext uri="{FF2B5EF4-FFF2-40B4-BE49-F238E27FC236}">
                <a16:creationId xmlns:a16="http://schemas.microsoft.com/office/drawing/2014/main" id="{E098E47A-6AF9-9F4E-D443-063B4370C9FE}"/>
              </a:ext>
            </a:extLst>
          </p:cNvPr>
          <p:cNvSpPr/>
          <p:nvPr/>
        </p:nvSpPr>
        <p:spPr>
          <a:xfrm>
            <a:off x="3610766" y="5423916"/>
            <a:ext cx="1309323" cy="947057"/>
          </a:xfrm>
          <a:prstGeom prst="rect">
            <a:avLst/>
          </a:prstGeom>
          <a:solidFill>
            <a:schemeClr val="accent2">
              <a:lumMod val="20000"/>
              <a:lumOff val="80000"/>
            </a:schemeClr>
          </a:solidFill>
          <a:ln w="190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85000"/>
                    <a:lumOff val="15000"/>
                  </a:schemeClr>
                </a:solidFill>
              </a:rPr>
              <a:t>Hardware </a:t>
            </a:r>
          </a:p>
          <a:p>
            <a:pPr algn="ctr"/>
            <a:r>
              <a:rPr lang="en-GB" dirty="0">
                <a:solidFill>
                  <a:schemeClr val="tx1">
                    <a:lumMod val="85000"/>
                    <a:lumOff val="15000"/>
                  </a:schemeClr>
                </a:solidFill>
              </a:rPr>
              <a:t>(CPU, GPU, RAM)</a:t>
            </a:r>
          </a:p>
        </p:txBody>
      </p:sp>
      <p:sp>
        <p:nvSpPr>
          <p:cNvPr id="27" name="Rectangle 26">
            <a:extLst>
              <a:ext uri="{FF2B5EF4-FFF2-40B4-BE49-F238E27FC236}">
                <a16:creationId xmlns:a16="http://schemas.microsoft.com/office/drawing/2014/main" id="{A3BA0916-3A48-0737-2906-84300757227F}"/>
              </a:ext>
            </a:extLst>
          </p:cNvPr>
          <p:cNvSpPr/>
          <p:nvPr/>
        </p:nvSpPr>
        <p:spPr>
          <a:xfrm>
            <a:off x="5133579" y="5423916"/>
            <a:ext cx="1309323" cy="947057"/>
          </a:xfrm>
          <a:prstGeom prst="rect">
            <a:avLst/>
          </a:prstGeom>
          <a:solidFill>
            <a:schemeClr val="accent2">
              <a:lumMod val="20000"/>
              <a:lumOff val="80000"/>
            </a:schemeClr>
          </a:solidFill>
          <a:ln w="190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85000"/>
                    <a:lumOff val="15000"/>
                  </a:schemeClr>
                </a:solidFill>
              </a:rPr>
              <a:t>Hardware </a:t>
            </a:r>
          </a:p>
          <a:p>
            <a:pPr algn="ctr"/>
            <a:r>
              <a:rPr lang="en-GB" dirty="0">
                <a:solidFill>
                  <a:schemeClr val="tx1">
                    <a:lumMod val="85000"/>
                    <a:lumOff val="15000"/>
                  </a:schemeClr>
                </a:solidFill>
              </a:rPr>
              <a:t>(CPU, GPU, RAM)</a:t>
            </a:r>
          </a:p>
        </p:txBody>
      </p:sp>
      <p:cxnSp>
        <p:nvCxnSpPr>
          <p:cNvPr id="28" name="Straight Arrow Connector 27">
            <a:extLst>
              <a:ext uri="{FF2B5EF4-FFF2-40B4-BE49-F238E27FC236}">
                <a16:creationId xmlns:a16="http://schemas.microsoft.com/office/drawing/2014/main" id="{22368AA4-6024-79E0-4FE4-6EB89F605B9C}"/>
              </a:ext>
            </a:extLst>
          </p:cNvPr>
          <p:cNvCxnSpPr/>
          <p:nvPr/>
        </p:nvCxnSpPr>
        <p:spPr>
          <a:xfrm flipH="1">
            <a:off x="2791208" y="4915188"/>
            <a:ext cx="1" cy="49594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04BD94-CB10-6AAB-BA45-54626982C99E}"/>
              </a:ext>
            </a:extLst>
          </p:cNvPr>
          <p:cNvCxnSpPr/>
          <p:nvPr/>
        </p:nvCxnSpPr>
        <p:spPr>
          <a:xfrm flipH="1">
            <a:off x="4265427" y="4915188"/>
            <a:ext cx="1" cy="49594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3D9D4-4BED-0C3E-E386-1C001ED30888}"/>
              </a:ext>
            </a:extLst>
          </p:cNvPr>
          <p:cNvCxnSpPr/>
          <p:nvPr/>
        </p:nvCxnSpPr>
        <p:spPr>
          <a:xfrm flipH="1">
            <a:off x="5789074" y="4915188"/>
            <a:ext cx="1" cy="49594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27CB5A2-A392-8EF4-2949-86F2B27B3D85}"/>
              </a:ext>
            </a:extLst>
          </p:cNvPr>
          <p:cNvSpPr txBox="1"/>
          <p:nvPr/>
        </p:nvSpPr>
        <p:spPr>
          <a:xfrm>
            <a:off x="246202" y="5237574"/>
            <a:ext cx="1735461" cy="1200329"/>
          </a:xfrm>
          <a:prstGeom prst="rect">
            <a:avLst/>
          </a:prstGeom>
          <a:noFill/>
        </p:spPr>
        <p:txBody>
          <a:bodyPr wrap="square">
            <a:spAutoFit/>
          </a:bodyPr>
          <a:lstStyle/>
          <a:p>
            <a:pPr algn="ctr"/>
            <a:r>
              <a:rPr lang="en-GB" dirty="0">
                <a:solidFill>
                  <a:schemeClr val="tx1">
                    <a:lumMod val="85000"/>
                    <a:lumOff val="15000"/>
                  </a:schemeClr>
                </a:solidFill>
              </a:rPr>
              <a:t>Single machine or server with hardware split between VMs</a:t>
            </a:r>
          </a:p>
        </p:txBody>
      </p:sp>
      <p:sp>
        <p:nvSpPr>
          <p:cNvPr id="32" name="TextBox 31">
            <a:extLst>
              <a:ext uri="{FF2B5EF4-FFF2-40B4-BE49-F238E27FC236}">
                <a16:creationId xmlns:a16="http://schemas.microsoft.com/office/drawing/2014/main" id="{C6653291-E8FF-A761-0092-74B5E7B63974}"/>
              </a:ext>
            </a:extLst>
          </p:cNvPr>
          <p:cNvSpPr txBox="1"/>
          <p:nvPr/>
        </p:nvSpPr>
        <p:spPr>
          <a:xfrm>
            <a:off x="9407544" y="6503025"/>
            <a:ext cx="2933700" cy="253916"/>
          </a:xfrm>
          <a:prstGeom prst="rect">
            <a:avLst/>
          </a:prstGeom>
          <a:noFill/>
        </p:spPr>
        <p:txBody>
          <a:bodyPr wrap="square">
            <a:spAutoFit/>
          </a:bodyPr>
          <a:lstStyle/>
          <a:p>
            <a:r>
              <a:rPr lang="en-GB" sz="1050" i="1" dirty="0">
                <a:hlinkClick r:id="rId4"/>
              </a:rPr>
              <a:t>https://www.ibm.com/topics/containerization</a:t>
            </a:r>
            <a:endParaRPr lang="en-GB" sz="1050" i="1" dirty="0"/>
          </a:p>
        </p:txBody>
      </p:sp>
    </p:spTree>
    <p:extLst>
      <p:ext uri="{BB962C8B-B14F-4D97-AF65-F5344CB8AC3E}">
        <p14:creationId xmlns:p14="http://schemas.microsoft.com/office/powerpoint/2010/main" val="279091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9A110-439E-B60A-3258-713320F71334}"/>
            </a:ext>
          </a:extLst>
        </p:cNvPr>
        <p:cNvGrpSpPr/>
        <p:nvPr/>
      </p:nvGrpSpPr>
      <p:grpSpPr>
        <a:xfrm>
          <a:off x="0" y="0"/>
          <a:ext cx="0" cy="0"/>
          <a:chOff x="0" y="0"/>
          <a:chExt cx="0" cy="0"/>
        </a:xfrm>
      </p:grpSpPr>
      <p:pic>
        <p:nvPicPr>
          <p:cNvPr id="7" name="Picture 2">
            <a:extLst>
              <a:ext uri="{FF2B5EF4-FFF2-40B4-BE49-F238E27FC236}">
                <a16:creationId xmlns:a16="http://schemas.microsoft.com/office/drawing/2014/main" id="{C41BF9CA-A717-D3C6-15C4-800E47F6B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F053D0D0-50ED-2F76-BE1B-7CCF44C7ED7D}"/>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E0B4A6-3176-9094-279F-80A449C09230}"/>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Explore the Azure Machine Learning Workspace</a:t>
            </a:r>
          </a:p>
        </p:txBody>
      </p:sp>
      <p:sp>
        <p:nvSpPr>
          <p:cNvPr id="3" name="TextBox 2">
            <a:extLst>
              <a:ext uri="{FF2B5EF4-FFF2-40B4-BE49-F238E27FC236}">
                <a16:creationId xmlns:a16="http://schemas.microsoft.com/office/drawing/2014/main" id="{7413C63B-2C54-0235-FE53-BF4CC40AAD7C}"/>
              </a:ext>
            </a:extLst>
          </p:cNvPr>
          <p:cNvSpPr txBox="1"/>
          <p:nvPr/>
        </p:nvSpPr>
        <p:spPr>
          <a:xfrm>
            <a:off x="144770" y="1074403"/>
            <a:ext cx="11208206" cy="369332"/>
          </a:xfrm>
          <a:prstGeom prst="rect">
            <a:avLst/>
          </a:prstGeom>
          <a:noFill/>
        </p:spPr>
        <p:txBody>
          <a:bodyPr wrap="square">
            <a:spAutoFit/>
          </a:bodyPr>
          <a:lstStyle/>
          <a:p>
            <a:r>
              <a:rPr lang="en-GB" dirty="0">
                <a:hlinkClick r:id="rId4"/>
              </a:rPr>
              <a:t>https://learn.microsoft.com/en-us/training/paths/explore-azure-machine-learning-workspace/</a:t>
            </a:r>
            <a:endParaRPr lang="en-GB" dirty="0"/>
          </a:p>
        </p:txBody>
      </p:sp>
      <p:sp>
        <p:nvSpPr>
          <p:cNvPr id="2" name="TextBox 1">
            <a:extLst>
              <a:ext uri="{FF2B5EF4-FFF2-40B4-BE49-F238E27FC236}">
                <a16:creationId xmlns:a16="http://schemas.microsoft.com/office/drawing/2014/main" id="{371604FF-0FAB-A6C2-80D8-CC1263F65285}"/>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93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AFEA7-0792-4F0F-A3FE-5821832627B2}"/>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77CE017E-5C9F-9AB5-CD02-FF20A1D48F0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B505B0A5-46C3-A5B6-0F9B-20D9F81D28EA}"/>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2A091B8-CAC1-3C8C-0D8A-9EDC45CA525E}"/>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Explore the Azure Machine Learning Workspace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F49939C2-EB1B-A0DC-9374-ADF4FD6C31F0}"/>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F908EA12-314B-58B6-B0D7-68872275041F}"/>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79F27F-20D4-A334-B2DF-E1D1B62DC404}"/>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BA85983F-50FD-3EED-1FFC-2D6613749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C4802B9-8AEA-D650-E26E-C76473DEA31A}"/>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C5A6C299-4E86-06D4-110F-32BB14E9DD10}"/>
              </a:ext>
            </a:extLst>
          </p:cNvPr>
          <p:cNvSpPr txBox="1"/>
          <p:nvPr/>
        </p:nvSpPr>
        <p:spPr>
          <a:xfrm>
            <a:off x="207279" y="1232962"/>
            <a:ext cx="11777441" cy="666016"/>
          </a:xfrm>
          <a:prstGeom prst="rect">
            <a:avLst/>
          </a:prstGeom>
          <a:noFill/>
        </p:spPr>
        <p:txBody>
          <a:bodyPr wrap="square" rtlCol="0">
            <a:spAutoFit/>
          </a:bodyPr>
          <a:lstStyle/>
          <a:p>
            <a:pPr>
              <a:lnSpc>
                <a:spcPct val="120000"/>
              </a:lnSpc>
            </a:pPr>
            <a:r>
              <a:rPr lang="en-GB" b="1" dirty="0">
                <a:latin typeface="+mj-lt"/>
              </a:rPr>
              <a:t>Text</a:t>
            </a:r>
          </a:p>
          <a:p>
            <a:pPr>
              <a:lnSpc>
                <a:spcPct val="120000"/>
              </a:lnSpc>
            </a:pPr>
            <a:endParaRPr lang="en-GB" sz="1400" dirty="0">
              <a:latin typeface="+mj-lt"/>
            </a:endParaRPr>
          </a:p>
        </p:txBody>
      </p:sp>
    </p:spTree>
    <p:extLst>
      <p:ext uri="{BB962C8B-B14F-4D97-AF65-F5344CB8AC3E}">
        <p14:creationId xmlns:p14="http://schemas.microsoft.com/office/powerpoint/2010/main" val="78964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ABB63-0A2A-FCAB-4A80-44BCEC6C585B}"/>
            </a:ext>
          </a:extLst>
        </p:cNvPr>
        <p:cNvGrpSpPr/>
        <p:nvPr/>
      </p:nvGrpSpPr>
      <p:grpSpPr>
        <a:xfrm>
          <a:off x="0" y="0"/>
          <a:ext cx="0" cy="0"/>
          <a:chOff x="0" y="0"/>
          <a:chExt cx="0" cy="0"/>
        </a:xfrm>
      </p:grpSpPr>
      <p:pic>
        <p:nvPicPr>
          <p:cNvPr id="7" name="Picture 2">
            <a:extLst>
              <a:ext uri="{FF2B5EF4-FFF2-40B4-BE49-F238E27FC236}">
                <a16:creationId xmlns:a16="http://schemas.microsoft.com/office/drawing/2014/main" id="{4D471CD8-5D94-4E37-8651-D82E83D52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4BF964-8FE1-D947-69F7-83BF25376CDD}"/>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97C494F-42C0-70C7-5065-45511FB2E299}"/>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Experiment with Azure Machine Learning</a:t>
            </a: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9D32D6-BDF7-B136-18C7-FC3BBDD518AC}"/>
              </a:ext>
            </a:extLst>
          </p:cNvPr>
          <p:cNvSpPr txBox="1"/>
          <p:nvPr/>
        </p:nvSpPr>
        <p:spPr>
          <a:xfrm>
            <a:off x="144770" y="1074403"/>
            <a:ext cx="11208206" cy="923330"/>
          </a:xfrm>
          <a:prstGeom prst="rect">
            <a:avLst/>
          </a:prstGeom>
          <a:noFill/>
        </p:spPr>
        <p:txBody>
          <a:bodyPr wrap="square">
            <a:spAutoFit/>
          </a:bodyPr>
          <a:lstStyle/>
          <a:p>
            <a:r>
              <a:rPr lang="en-GB" dirty="0">
                <a:hlinkClick r:id="rId4"/>
              </a:rPr>
              <a:t>https://learn.microsoft.com/en-us/training/paths/automate-machine-learning-model-selection-azure-machine-learning/</a:t>
            </a:r>
            <a:endParaRPr lang="en-GB" dirty="0"/>
          </a:p>
          <a:p>
            <a:endParaRPr lang="en-GB" dirty="0"/>
          </a:p>
        </p:txBody>
      </p:sp>
      <p:sp>
        <p:nvSpPr>
          <p:cNvPr id="2" name="TextBox 1">
            <a:extLst>
              <a:ext uri="{FF2B5EF4-FFF2-40B4-BE49-F238E27FC236}">
                <a16:creationId xmlns:a16="http://schemas.microsoft.com/office/drawing/2014/main" id="{7B2FD810-9B44-2D66-89F5-FD40C6BC77B2}"/>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86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52F33-EAAD-6876-20C3-F0D57C125EB4}"/>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E088698B-0A95-D536-EA31-1726275451F3}"/>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355C984-38FA-3558-25B6-B6FAF7D71E7B}"/>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719377-CBF3-63A2-C710-8163731FE04D}"/>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Experiment with Azure Machine Learning</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117020AE-198D-75D1-9864-E10FD5B8C33D}"/>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4D283959-D4B6-241A-64BB-C01411115DC0}"/>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167E93-1851-1323-B984-0996764F16CA}"/>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9DF7A6E7-560E-79ED-B9E8-9B1850D95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2C8B730-BADA-AB5B-93FD-55168E9C3922}"/>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E0ACDF8-102E-F40E-6693-04009107E2A5}"/>
              </a:ext>
            </a:extLst>
          </p:cNvPr>
          <p:cNvSpPr txBox="1"/>
          <p:nvPr/>
        </p:nvSpPr>
        <p:spPr>
          <a:xfrm>
            <a:off x="207279" y="1232962"/>
            <a:ext cx="11777441" cy="666016"/>
          </a:xfrm>
          <a:prstGeom prst="rect">
            <a:avLst/>
          </a:prstGeom>
          <a:noFill/>
        </p:spPr>
        <p:txBody>
          <a:bodyPr wrap="square" rtlCol="0">
            <a:spAutoFit/>
          </a:bodyPr>
          <a:lstStyle/>
          <a:p>
            <a:pPr>
              <a:lnSpc>
                <a:spcPct val="120000"/>
              </a:lnSpc>
            </a:pPr>
            <a:r>
              <a:rPr lang="en-GB" b="1" dirty="0">
                <a:latin typeface="+mj-lt"/>
              </a:rPr>
              <a:t>Text</a:t>
            </a:r>
          </a:p>
          <a:p>
            <a:pPr>
              <a:lnSpc>
                <a:spcPct val="120000"/>
              </a:lnSpc>
            </a:pPr>
            <a:endParaRPr lang="en-GB" sz="1400" dirty="0">
              <a:latin typeface="+mj-lt"/>
            </a:endParaRPr>
          </a:p>
        </p:txBody>
      </p:sp>
    </p:spTree>
    <p:extLst>
      <p:ext uri="{BB962C8B-B14F-4D97-AF65-F5344CB8AC3E}">
        <p14:creationId xmlns:p14="http://schemas.microsoft.com/office/powerpoint/2010/main" val="1501631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7C75A-C80E-CE8B-8577-456909BF3285}"/>
            </a:ext>
          </a:extLst>
        </p:cNvPr>
        <p:cNvGrpSpPr/>
        <p:nvPr/>
      </p:nvGrpSpPr>
      <p:grpSpPr>
        <a:xfrm>
          <a:off x="0" y="0"/>
          <a:ext cx="0" cy="0"/>
          <a:chOff x="0" y="0"/>
          <a:chExt cx="0" cy="0"/>
        </a:xfrm>
      </p:grpSpPr>
      <p:pic>
        <p:nvPicPr>
          <p:cNvPr id="7" name="Picture 2">
            <a:extLst>
              <a:ext uri="{FF2B5EF4-FFF2-40B4-BE49-F238E27FC236}">
                <a16:creationId xmlns:a16="http://schemas.microsoft.com/office/drawing/2014/main" id="{81E82BBF-D0D1-3231-F41A-7C20A6B8C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3F9EF396-EB1D-E17B-8099-2DA776459C0B}"/>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74AB99E-0EA6-89FC-D226-865E2A8943E5}"/>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Optimize model training with Azure Machine Learning</a:t>
            </a: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5881971-B924-BBB7-ED9D-022FAAC92A5B}"/>
              </a:ext>
            </a:extLst>
          </p:cNvPr>
          <p:cNvSpPr txBox="1"/>
          <p:nvPr/>
        </p:nvSpPr>
        <p:spPr>
          <a:xfrm>
            <a:off x="144770" y="1074403"/>
            <a:ext cx="11208206" cy="646331"/>
          </a:xfrm>
          <a:prstGeom prst="rect">
            <a:avLst/>
          </a:prstGeom>
          <a:noFill/>
        </p:spPr>
        <p:txBody>
          <a:bodyPr wrap="square">
            <a:spAutoFit/>
          </a:bodyPr>
          <a:lstStyle/>
          <a:p>
            <a:r>
              <a:rPr lang="en-GB" dirty="0">
                <a:hlinkClick r:id="rId4"/>
              </a:rPr>
              <a:t>https://learn.microsoft.com/en-us/training/paths/use-azure-machine-learning-pipelines-for-automation/</a:t>
            </a:r>
            <a:endParaRPr lang="en-GB" dirty="0"/>
          </a:p>
          <a:p>
            <a:endParaRPr lang="en-GB" dirty="0"/>
          </a:p>
        </p:txBody>
      </p:sp>
      <p:sp>
        <p:nvSpPr>
          <p:cNvPr id="2" name="TextBox 1">
            <a:extLst>
              <a:ext uri="{FF2B5EF4-FFF2-40B4-BE49-F238E27FC236}">
                <a16:creationId xmlns:a16="http://schemas.microsoft.com/office/drawing/2014/main" id="{2190682A-B94A-6C49-ABE3-B02BF7594796}"/>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042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31ECC-49F4-D232-07F4-493F22D9309F}"/>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93CF85C6-AF02-C8F0-5AD6-610159BF5FF1}"/>
              </a:ext>
            </a:extLst>
          </p:cNvPr>
          <p:cNvGrpSpPr/>
          <p:nvPr/>
        </p:nvGrpSpPr>
        <p:grpSpPr>
          <a:xfrm>
            <a:off x="99755" y="83129"/>
            <a:ext cx="11953701" cy="1021019"/>
            <a:chOff x="99755" y="83129"/>
            <a:chExt cx="11953701" cy="1021019"/>
          </a:xfrm>
        </p:grpSpPr>
        <p:cxnSp>
          <p:nvCxnSpPr>
            <p:cNvPr id="5" name="Straight Connector 4">
              <a:extLst>
                <a:ext uri="{FF2B5EF4-FFF2-40B4-BE49-F238E27FC236}">
                  <a16:creationId xmlns:a16="http://schemas.microsoft.com/office/drawing/2014/main" id="{04673E84-6F23-E3F9-21E5-6AF8A12CEB07}"/>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B0C8F25-BF41-30A8-5B21-A7D47795E5C5}"/>
                </a:ext>
              </a:extLst>
            </p:cNvPr>
            <p:cNvSpPr txBox="1"/>
            <p:nvPr/>
          </p:nvSpPr>
          <p:spPr>
            <a:xfrm>
              <a:off x="4372493" y="180818"/>
              <a:ext cx="498902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Optimize model training with Azure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26BA5B7-C2DA-6B1D-86CB-790B7884AFA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8F0753E3-DCBF-4DA1-3034-C6093DEAEFCF}"/>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51AE53-741B-F3FA-1D21-2B0CCCE4C175}"/>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9C7460E8-DFBE-EBC2-251B-D3740045C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01538FF-CF77-2B40-171F-A46C1C02764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70959577-6EDE-6EF9-358C-3CEDA315F82C}"/>
              </a:ext>
            </a:extLst>
          </p:cNvPr>
          <p:cNvSpPr txBox="1"/>
          <p:nvPr/>
        </p:nvSpPr>
        <p:spPr>
          <a:xfrm>
            <a:off x="207279" y="1232962"/>
            <a:ext cx="11777441" cy="666016"/>
          </a:xfrm>
          <a:prstGeom prst="rect">
            <a:avLst/>
          </a:prstGeom>
          <a:noFill/>
        </p:spPr>
        <p:txBody>
          <a:bodyPr wrap="square" rtlCol="0">
            <a:spAutoFit/>
          </a:bodyPr>
          <a:lstStyle/>
          <a:p>
            <a:pPr>
              <a:lnSpc>
                <a:spcPct val="120000"/>
              </a:lnSpc>
            </a:pPr>
            <a:r>
              <a:rPr lang="en-GB" b="1" dirty="0">
                <a:latin typeface="+mj-lt"/>
              </a:rPr>
              <a:t>Text</a:t>
            </a:r>
          </a:p>
          <a:p>
            <a:pPr>
              <a:lnSpc>
                <a:spcPct val="120000"/>
              </a:lnSpc>
            </a:pPr>
            <a:endParaRPr lang="en-GB" sz="1400" dirty="0">
              <a:latin typeface="+mj-lt"/>
            </a:endParaRPr>
          </a:p>
        </p:txBody>
      </p:sp>
    </p:spTree>
    <p:extLst>
      <p:ext uri="{BB962C8B-B14F-4D97-AF65-F5344CB8AC3E}">
        <p14:creationId xmlns:p14="http://schemas.microsoft.com/office/powerpoint/2010/main" val="2736964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F273E-3ACE-B358-827C-2394B46FE857}"/>
            </a:ext>
          </a:extLst>
        </p:cNvPr>
        <p:cNvGrpSpPr/>
        <p:nvPr/>
      </p:nvGrpSpPr>
      <p:grpSpPr>
        <a:xfrm>
          <a:off x="0" y="0"/>
          <a:ext cx="0" cy="0"/>
          <a:chOff x="0" y="0"/>
          <a:chExt cx="0" cy="0"/>
        </a:xfrm>
      </p:grpSpPr>
      <p:pic>
        <p:nvPicPr>
          <p:cNvPr id="7" name="Picture 2">
            <a:extLst>
              <a:ext uri="{FF2B5EF4-FFF2-40B4-BE49-F238E27FC236}">
                <a16:creationId xmlns:a16="http://schemas.microsoft.com/office/drawing/2014/main" id="{BF6404AC-A34E-FC55-4748-FF0803387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D97B247B-C60E-195E-1A1D-B3AF0614CE63}"/>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A4B340-8934-8433-F89E-1E37B55AE67C}"/>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Manage and review models in Azure Machine Learning</a:t>
            </a: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4E4F720-E0C3-488C-0F0D-C0430732E24B}"/>
              </a:ext>
            </a:extLst>
          </p:cNvPr>
          <p:cNvSpPr txBox="1"/>
          <p:nvPr/>
        </p:nvSpPr>
        <p:spPr>
          <a:xfrm>
            <a:off x="144770" y="1074403"/>
            <a:ext cx="11208206" cy="646331"/>
          </a:xfrm>
          <a:prstGeom prst="rect">
            <a:avLst/>
          </a:prstGeom>
          <a:noFill/>
        </p:spPr>
        <p:txBody>
          <a:bodyPr wrap="square">
            <a:spAutoFit/>
          </a:bodyPr>
          <a:lstStyle/>
          <a:p>
            <a:r>
              <a:rPr lang="en-GB" dirty="0">
                <a:hlinkClick r:id="rId4"/>
              </a:rPr>
              <a:t>https://learn.microsoft.com/en-us/training/paths/manage-review-models-azure-machine-learning/</a:t>
            </a:r>
            <a:endParaRPr lang="en-GB" dirty="0"/>
          </a:p>
          <a:p>
            <a:endParaRPr lang="en-GB" dirty="0"/>
          </a:p>
        </p:txBody>
      </p:sp>
      <p:sp>
        <p:nvSpPr>
          <p:cNvPr id="2" name="TextBox 1">
            <a:extLst>
              <a:ext uri="{FF2B5EF4-FFF2-40B4-BE49-F238E27FC236}">
                <a16:creationId xmlns:a16="http://schemas.microsoft.com/office/drawing/2014/main" id="{8067FE73-9CC7-A317-B32E-94A527FF66D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15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FE7FB-EDC5-8718-290B-071F2A23477D}"/>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F777CA44-D8C1-9A8E-F31F-A35AB74F0A66}"/>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B023B1A6-DC80-E346-9DC3-6D232F5B1BB6}"/>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090681F-CF10-91C7-3D46-50376F9053E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Manage and review models in Azure Machine Learning</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F5F454A7-9BDC-CCE8-3528-FF51ABB6B19B}"/>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F6898F6F-A2B0-E6CF-C961-DBF0DF192D45}"/>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CAD6B0-40F6-8129-E230-2E4908063987}"/>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BD6D7BFB-9836-81FD-9CB9-A5DA99CCB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FF5DCA1-C19C-4D2F-CC49-0DDA2DA1BAB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FF5BC282-614D-FD1B-023A-875A3D1A1C14}"/>
              </a:ext>
            </a:extLst>
          </p:cNvPr>
          <p:cNvSpPr txBox="1"/>
          <p:nvPr/>
        </p:nvSpPr>
        <p:spPr>
          <a:xfrm>
            <a:off x="207279" y="1232962"/>
            <a:ext cx="11777441" cy="666016"/>
          </a:xfrm>
          <a:prstGeom prst="rect">
            <a:avLst/>
          </a:prstGeom>
          <a:noFill/>
        </p:spPr>
        <p:txBody>
          <a:bodyPr wrap="square" rtlCol="0">
            <a:spAutoFit/>
          </a:bodyPr>
          <a:lstStyle/>
          <a:p>
            <a:pPr>
              <a:lnSpc>
                <a:spcPct val="120000"/>
              </a:lnSpc>
            </a:pPr>
            <a:r>
              <a:rPr lang="en-GB" b="1" dirty="0">
                <a:latin typeface="+mj-lt"/>
              </a:rPr>
              <a:t>Text</a:t>
            </a:r>
          </a:p>
          <a:p>
            <a:pPr>
              <a:lnSpc>
                <a:spcPct val="120000"/>
              </a:lnSpc>
            </a:pPr>
            <a:endParaRPr lang="en-GB" sz="1400" dirty="0">
              <a:latin typeface="+mj-lt"/>
            </a:endParaRPr>
          </a:p>
        </p:txBody>
      </p:sp>
    </p:spTree>
    <p:extLst>
      <p:ext uri="{BB962C8B-B14F-4D97-AF65-F5344CB8AC3E}">
        <p14:creationId xmlns:p14="http://schemas.microsoft.com/office/powerpoint/2010/main" val="1801761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730CC-F73A-49A2-91D2-3E9253B85C5F}"/>
            </a:ext>
          </a:extLst>
        </p:cNvPr>
        <p:cNvGrpSpPr/>
        <p:nvPr/>
      </p:nvGrpSpPr>
      <p:grpSpPr>
        <a:xfrm>
          <a:off x="0" y="0"/>
          <a:ext cx="0" cy="0"/>
          <a:chOff x="0" y="0"/>
          <a:chExt cx="0" cy="0"/>
        </a:xfrm>
      </p:grpSpPr>
      <p:pic>
        <p:nvPicPr>
          <p:cNvPr id="7" name="Picture 2">
            <a:extLst>
              <a:ext uri="{FF2B5EF4-FFF2-40B4-BE49-F238E27FC236}">
                <a16:creationId xmlns:a16="http://schemas.microsoft.com/office/drawing/2014/main" id="{294EA3FC-0E84-6378-AF11-8C1C70AC3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4010D41E-38B6-CB39-5FF4-0EDB068FB607}"/>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C357B90-5CA2-60D3-9BFC-CED265BD21F9}"/>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Deploy and consume models with Azure Machine Learning</a:t>
            </a: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A6151D4-25B9-0271-5CCB-A2FDBB2B9A9F}"/>
              </a:ext>
            </a:extLst>
          </p:cNvPr>
          <p:cNvSpPr txBox="1"/>
          <p:nvPr/>
        </p:nvSpPr>
        <p:spPr>
          <a:xfrm>
            <a:off x="144770" y="1074403"/>
            <a:ext cx="11208206" cy="646331"/>
          </a:xfrm>
          <a:prstGeom prst="rect">
            <a:avLst/>
          </a:prstGeom>
          <a:noFill/>
        </p:spPr>
        <p:txBody>
          <a:bodyPr wrap="square">
            <a:spAutoFit/>
          </a:bodyPr>
          <a:lstStyle/>
          <a:p>
            <a:r>
              <a:rPr lang="en-GB" dirty="0">
                <a:hlinkClick r:id="rId4"/>
              </a:rPr>
              <a:t>https://learn.microsoft.com/en-us/training/paths/deploy-consume-models-azure-machine-learning/</a:t>
            </a:r>
            <a:endParaRPr lang="en-GB" dirty="0"/>
          </a:p>
          <a:p>
            <a:endParaRPr lang="en-GB" dirty="0"/>
          </a:p>
        </p:txBody>
      </p:sp>
      <p:sp>
        <p:nvSpPr>
          <p:cNvPr id="2" name="TextBox 1">
            <a:extLst>
              <a:ext uri="{FF2B5EF4-FFF2-40B4-BE49-F238E27FC236}">
                <a16:creationId xmlns:a16="http://schemas.microsoft.com/office/drawing/2014/main" id="{EA9CEF5C-B839-0F85-F273-A93643CE484B}"/>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33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F0623-CA18-EED3-E429-1584C00B943E}"/>
            </a:ext>
          </a:extLst>
        </p:cNvPr>
        <p:cNvGrpSpPr/>
        <p:nvPr/>
      </p:nvGrpSpPr>
      <p:grpSpPr>
        <a:xfrm>
          <a:off x="0" y="0"/>
          <a:ext cx="0" cy="0"/>
          <a:chOff x="0" y="0"/>
          <a:chExt cx="0" cy="0"/>
        </a:xfrm>
      </p:grpSpPr>
      <p:pic>
        <p:nvPicPr>
          <p:cNvPr id="7" name="Picture 2">
            <a:extLst>
              <a:ext uri="{FF2B5EF4-FFF2-40B4-BE49-F238E27FC236}">
                <a16:creationId xmlns:a16="http://schemas.microsoft.com/office/drawing/2014/main" id="{9FFBF9B6-9330-C6AD-3208-104FB22DC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B4517FA1-77D3-E2F3-6936-23DE8C7499EC}"/>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FC806-8FEC-5699-B2D0-848708F8393E}"/>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Design a machine learning solution</a:t>
            </a: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24437EB-D8C2-870B-BA56-5258E1A5E2DD}"/>
              </a:ext>
            </a:extLst>
          </p:cNvPr>
          <p:cNvSpPr txBox="1"/>
          <p:nvPr/>
        </p:nvSpPr>
        <p:spPr>
          <a:xfrm>
            <a:off x="144770" y="1074403"/>
            <a:ext cx="11208206" cy="646331"/>
          </a:xfrm>
          <a:prstGeom prst="rect">
            <a:avLst/>
          </a:prstGeom>
          <a:noFill/>
        </p:spPr>
        <p:txBody>
          <a:bodyPr wrap="square">
            <a:spAutoFit/>
          </a:bodyPr>
          <a:lstStyle/>
          <a:p>
            <a:r>
              <a:rPr lang="en-GB" dirty="0">
                <a:hlinkClick r:id="rId4"/>
              </a:rPr>
              <a:t>https://learn.microsoft.com/en-us/training/paths/design-machine-learning-solution/</a:t>
            </a:r>
            <a:endParaRPr lang="en-GB" dirty="0"/>
          </a:p>
          <a:p>
            <a:endParaRPr lang="en-GB" dirty="0"/>
          </a:p>
        </p:txBody>
      </p:sp>
      <p:sp>
        <p:nvSpPr>
          <p:cNvPr id="2" name="TextBox 1">
            <a:extLst>
              <a:ext uri="{FF2B5EF4-FFF2-40B4-BE49-F238E27FC236}">
                <a16:creationId xmlns:a16="http://schemas.microsoft.com/office/drawing/2014/main" id="{F99D8AA6-E60C-E112-BA8E-E3BDED7300AC}"/>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962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0D685-767C-D2F1-F556-17938636A2A7}"/>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66DDB540-750C-C561-8CB0-00C3B2A9FA9F}"/>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E63934B9-3330-1FA1-1157-51DFE1CA6296}"/>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A66EEBB-A148-10B0-FEF6-0B8109FF90B0}"/>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Deploy and consume models with Azure Machine Learning</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91694283-F6A0-6F4B-C8FB-F1718DDA1695}"/>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18A6B1D8-6C87-194D-39C5-8CC76F97CE20}"/>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F298B8-306F-0A5D-17AD-ED7EF561C4BB}"/>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375421F7-5D84-20B0-14F5-A479ABD49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0818E54-0BBE-5FDB-883D-EC73C5B39022}"/>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FD0D35B6-7BD2-1631-DFB7-D5CD6B2FDA77}"/>
              </a:ext>
            </a:extLst>
          </p:cNvPr>
          <p:cNvSpPr txBox="1"/>
          <p:nvPr/>
        </p:nvSpPr>
        <p:spPr>
          <a:xfrm>
            <a:off x="207279" y="1232962"/>
            <a:ext cx="11777441" cy="666016"/>
          </a:xfrm>
          <a:prstGeom prst="rect">
            <a:avLst/>
          </a:prstGeom>
          <a:noFill/>
        </p:spPr>
        <p:txBody>
          <a:bodyPr wrap="square" rtlCol="0">
            <a:spAutoFit/>
          </a:bodyPr>
          <a:lstStyle/>
          <a:p>
            <a:pPr>
              <a:lnSpc>
                <a:spcPct val="120000"/>
              </a:lnSpc>
            </a:pPr>
            <a:r>
              <a:rPr lang="en-GB" b="1" dirty="0">
                <a:latin typeface="+mj-lt"/>
              </a:rPr>
              <a:t>Text</a:t>
            </a:r>
          </a:p>
          <a:p>
            <a:pPr>
              <a:lnSpc>
                <a:spcPct val="120000"/>
              </a:lnSpc>
            </a:pPr>
            <a:endParaRPr lang="en-GB" sz="1400" dirty="0">
              <a:latin typeface="+mj-lt"/>
            </a:endParaRPr>
          </a:p>
        </p:txBody>
      </p:sp>
    </p:spTree>
    <p:extLst>
      <p:ext uri="{BB962C8B-B14F-4D97-AF65-F5344CB8AC3E}">
        <p14:creationId xmlns:p14="http://schemas.microsoft.com/office/powerpoint/2010/main" val="270110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2C8DB-FE2A-AEB6-5A9D-A5C1034FA887}"/>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1A33247C-AC70-B490-8DED-4CCFAC57CD04}"/>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918CDB52-D08C-786B-07BC-591EA5F7F827}"/>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2F3844B-DEB2-7794-7485-627250003E9A}"/>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a machine learning solution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51B8F798-986C-9E4E-775B-C706435EA849}"/>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94A582EE-ACEE-E58D-B01D-E46EC4804B3C}"/>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B74A61-C8E0-B133-46A1-902FC984E728}"/>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D8358D85-10DE-B7C5-2CD4-8BA27D619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BC36CBE-42EB-F3FA-FA19-BF21254F73BB}"/>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1867231-514A-66DD-7ED1-595D7F8B02A2}"/>
              </a:ext>
            </a:extLst>
          </p:cNvPr>
          <p:cNvPicPr>
            <a:picLocks noChangeAspect="1"/>
          </p:cNvPicPr>
          <p:nvPr/>
        </p:nvPicPr>
        <p:blipFill>
          <a:blip r:embed="rId4"/>
          <a:stretch>
            <a:fillRect/>
          </a:stretch>
        </p:blipFill>
        <p:spPr>
          <a:xfrm>
            <a:off x="323314" y="2236291"/>
            <a:ext cx="5999055" cy="2089923"/>
          </a:xfrm>
          <a:prstGeom prst="rect">
            <a:avLst/>
          </a:prstGeom>
        </p:spPr>
      </p:pic>
      <p:sp>
        <p:nvSpPr>
          <p:cNvPr id="4" name="TextBox 3">
            <a:extLst>
              <a:ext uri="{FF2B5EF4-FFF2-40B4-BE49-F238E27FC236}">
                <a16:creationId xmlns:a16="http://schemas.microsoft.com/office/drawing/2014/main" id="{CEB2862F-FE74-8723-A1DB-824B6B764FA7}"/>
              </a:ext>
            </a:extLst>
          </p:cNvPr>
          <p:cNvSpPr txBox="1"/>
          <p:nvPr/>
        </p:nvSpPr>
        <p:spPr>
          <a:xfrm>
            <a:off x="321579" y="4605205"/>
            <a:ext cx="11777441" cy="2071977"/>
          </a:xfrm>
          <a:prstGeom prst="rect">
            <a:avLst/>
          </a:prstGeom>
          <a:noFill/>
        </p:spPr>
        <p:txBody>
          <a:bodyPr wrap="square" rtlCol="0">
            <a:spAutoFit/>
          </a:bodyPr>
          <a:lstStyle/>
          <a:p>
            <a:pPr>
              <a:lnSpc>
                <a:spcPct val="120000"/>
              </a:lnSpc>
            </a:pPr>
            <a:r>
              <a:rPr lang="en-GB" sz="1600" b="1" dirty="0"/>
              <a:t>Data Ingestion Pipelines</a:t>
            </a:r>
          </a:p>
          <a:p>
            <a:pPr marL="285750" indent="-285750">
              <a:lnSpc>
                <a:spcPct val="120000"/>
              </a:lnSpc>
              <a:buFontTx/>
              <a:buChar char="-"/>
            </a:pPr>
            <a:r>
              <a:rPr lang="en-GB" sz="1600" dirty="0"/>
              <a:t>Azure Synapse: </a:t>
            </a:r>
            <a:r>
              <a:rPr lang="en-US" sz="1600" dirty="0"/>
              <a:t>With Azure Synapse Pipelines you can create and schedule data ingestion pipelines</a:t>
            </a:r>
            <a:endParaRPr lang="en-GB" sz="1600" dirty="0"/>
          </a:p>
          <a:p>
            <a:pPr marL="285750" indent="-285750">
              <a:lnSpc>
                <a:spcPct val="120000"/>
              </a:lnSpc>
              <a:buFontTx/>
              <a:buChar char="-"/>
            </a:pPr>
            <a:r>
              <a:rPr lang="en-GB" sz="1600" dirty="0"/>
              <a:t>Azure Databricks: More of a managed service than synapse but very similar.</a:t>
            </a:r>
          </a:p>
          <a:p>
            <a:pPr marL="285750" indent="-285750">
              <a:lnSpc>
                <a:spcPct val="120000"/>
              </a:lnSpc>
              <a:buFontTx/>
              <a:buChar char="-"/>
            </a:pPr>
            <a:r>
              <a:rPr lang="en-GB" sz="1600" dirty="0"/>
              <a:t>Azure Machine Learning: </a:t>
            </a:r>
            <a:r>
              <a:rPr lang="en-US" sz="1600" dirty="0"/>
              <a:t>Though Azure Machine Learning pipelines are commonly used to train machine learning models, you could also use it to extract, transform, and store the data in preparation for training a machine learning model. </a:t>
            </a:r>
            <a:endParaRPr lang="en-GB" sz="1600" dirty="0"/>
          </a:p>
          <a:p>
            <a:pPr marL="285750" indent="-285750">
              <a:lnSpc>
                <a:spcPct val="120000"/>
              </a:lnSpc>
              <a:buFontTx/>
              <a:buChar char="-"/>
            </a:pPr>
            <a:endParaRPr lang="en-GB" sz="1600" b="1" dirty="0"/>
          </a:p>
          <a:p>
            <a:pPr>
              <a:lnSpc>
                <a:spcPct val="120000"/>
              </a:lnSpc>
            </a:pPr>
            <a:endParaRPr lang="en-GB" sz="1200" dirty="0"/>
          </a:p>
        </p:txBody>
      </p:sp>
      <p:sp>
        <p:nvSpPr>
          <p:cNvPr id="7" name="TextBox 6">
            <a:extLst>
              <a:ext uri="{FF2B5EF4-FFF2-40B4-BE49-F238E27FC236}">
                <a16:creationId xmlns:a16="http://schemas.microsoft.com/office/drawing/2014/main" id="{29A0F95B-2DC3-C3BD-BF7E-0432C79D839B}"/>
              </a:ext>
            </a:extLst>
          </p:cNvPr>
          <p:cNvSpPr txBox="1"/>
          <p:nvPr/>
        </p:nvSpPr>
        <p:spPr>
          <a:xfrm>
            <a:off x="6210300" y="6474803"/>
            <a:ext cx="6096000" cy="276999"/>
          </a:xfrm>
          <a:prstGeom prst="rect">
            <a:avLst/>
          </a:prstGeom>
          <a:noFill/>
        </p:spPr>
        <p:txBody>
          <a:bodyPr wrap="square">
            <a:spAutoFit/>
          </a:bodyPr>
          <a:lstStyle/>
          <a:p>
            <a:r>
              <a:rPr lang="en-GB" sz="1200" dirty="0">
                <a:hlinkClick r:id="rId5"/>
              </a:rPr>
              <a:t>https://learn.microsoft.com/en-us/data-engineering/playbook/articles/databricks-vs-synapse</a:t>
            </a:r>
            <a:endParaRPr lang="en-GB" sz="1200" dirty="0"/>
          </a:p>
        </p:txBody>
      </p:sp>
      <p:sp>
        <p:nvSpPr>
          <p:cNvPr id="14" name="Rectangle 13">
            <a:extLst>
              <a:ext uri="{FF2B5EF4-FFF2-40B4-BE49-F238E27FC236}">
                <a16:creationId xmlns:a16="http://schemas.microsoft.com/office/drawing/2014/main" id="{BC331EF1-E7D2-0B14-63D8-8A3D0099216F}"/>
              </a:ext>
            </a:extLst>
          </p:cNvPr>
          <p:cNvSpPr/>
          <p:nvPr/>
        </p:nvSpPr>
        <p:spPr>
          <a:xfrm>
            <a:off x="205740" y="2070560"/>
            <a:ext cx="6116629" cy="2335761"/>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BAB13735-F3C4-9437-FDDA-DBD959061DE4}"/>
              </a:ext>
            </a:extLst>
          </p:cNvPr>
          <p:cNvSpPr/>
          <p:nvPr/>
        </p:nvSpPr>
        <p:spPr>
          <a:xfrm>
            <a:off x="6463323" y="1173346"/>
            <a:ext cx="5522937" cy="350025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69BF7A6B-0DBB-5F2A-074C-F758263BCFCE}"/>
              </a:ext>
            </a:extLst>
          </p:cNvPr>
          <p:cNvPicPr>
            <a:picLocks noChangeAspect="1"/>
          </p:cNvPicPr>
          <p:nvPr/>
        </p:nvPicPr>
        <p:blipFill>
          <a:blip r:embed="rId6"/>
          <a:stretch>
            <a:fillRect/>
          </a:stretch>
        </p:blipFill>
        <p:spPr>
          <a:xfrm>
            <a:off x="6580555" y="1292185"/>
            <a:ext cx="5299105" cy="3292010"/>
          </a:xfrm>
          <a:prstGeom prst="rect">
            <a:avLst/>
          </a:prstGeom>
        </p:spPr>
      </p:pic>
      <p:sp>
        <p:nvSpPr>
          <p:cNvPr id="22" name="TextBox 21">
            <a:extLst>
              <a:ext uri="{FF2B5EF4-FFF2-40B4-BE49-F238E27FC236}">
                <a16:creationId xmlns:a16="http://schemas.microsoft.com/office/drawing/2014/main" id="{6B0F66DA-47C6-9B3F-5A8E-DACAA49A5777}"/>
              </a:ext>
            </a:extLst>
          </p:cNvPr>
          <p:cNvSpPr txBox="1"/>
          <p:nvPr/>
        </p:nvSpPr>
        <p:spPr>
          <a:xfrm>
            <a:off x="205740" y="1098622"/>
            <a:ext cx="4645373" cy="737381"/>
          </a:xfrm>
          <a:prstGeom prst="rect">
            <a:avLst/>
          </a:prstGeom>
          <a:noFill/>
        </p:spPr>
        <p:txBody>
          <a:bodyPr wrap="square" rtlCol="0">
            <a:spAutoFit/>
          </a:bodyPr>
          <a:lstStyle/>
          <a:p>
            <a:pPr>
              <a:lnSpc>
                <a:spcPct val="120000"/>
              </a:lnSpc>
            </a:pPr>
            <a:r>
              <a:rPr lang="en-GB" sz="2000" b="1" u="sng" dirty="0"/>
              <a:t>Data Storage &amp; Ingestion Approaches</a:t>
            </a:r>
          </a:p>
          <a:p>
            <a:pPr>
              <a:lnSpc>
                <a:spcPct val="120000"/>
              </a:lnSpc>
            </a:pPr>
            <a:endParaRPr lang="en-GB" sz="1600" u="sng" dirty="0"/>
          </a:p>
        </p:txBody>
      </p:sp>
    </p:spTree>
    <p:extLst>
      <p:ext uri="{BB962C8B-B14F-4D97-AF65-F5344CB8AC3E}">
        <p14:creationId xmlns:p14="http://schemas.microsoft.com/office/powerpoint/2010/main" val="118117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8BED4-514E-6AB5-26BA-B86971E7D424}"/>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16173DF6-3F73-96C9-BD3B-1499D4E3F0DF}"/>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D2E12C11-ADD7-73DB-6030-AB499A00B1A3}"/>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DA30C58-5EE0-EC28-6A01-97B6C5149D8D}"/>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a machine learning solution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E4DAE47B-4FDE-58C2-E816-A41603930B2E}"/>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C7BE01FF-7C77-F8DF-F398-6CB19BD79FC4}"/>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6CBE13-A6F2-B6F5-943D-C0A8F5F19798}"/>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B504C977-6622-B61C-D807-F8F623461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CCECB7E-2178-1581-5623-E4582F68FFCA}"/>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2EE793A-D3B7-430D-A2E4-DCE28C2052C8}"/>
              </a:ext>
            </a:extLst>
          </p:cNvPr>
          <p:cNvPicPr>
            <a:picLocks noChangeAspect="1"/>
          </p:cNvPicPr>
          <p:nvPr/>
        </p:nvPicPr>
        <p:blipFill>
          <a:blip r:embed="rId4"/>
          <a:stretch>
            <a:fillRect/>
          </a:stretch>
        </p:blipFill>
        <p:spPr>
          <a:xfrm>
            <a:off x="144770" y="1978661"/>
            <a:ext cx="5975768" cy="3661515"/>
          </a:xfrm>
          <a:prstGeom prst="rect">
            <a:avLst/>
          </a:prstGeom>
        </p:spPr>
      </p:pic>
      <p:pic>
        <p:nvPicPr>
          <p:cNvPr id="12" name="Picture 11">
            <a:extLst>
              <a:ext uri="{FF2B5EF4-FFF2-40B4-BE49-F238E27FC236}">
                <a16:creationId xmlns:a16="http://schemas.microsoft.com/office/drawing/2014/main" id="{1B1585FC-9091-0200-A35A-071E6A9AB77F}"/>
              </a:ext>
            </a:extLst>
          </p:cNvPr>
          <p:cNvPicPr>
            <a:picLocks noChangeAspect="1"/>
          </p:cNvPicPr>
          <p:nvPr/>
        </p:nvPicPr>
        <p:blipFill>
          <a:blip r:embed="rId5"/>
          <a:stretch>
            <a:fillRect/>
          </a:stretch>
        </p:blipFill>
        <p:spPr>
          <a:xfrm>
            <a:off x="6254686" y="3941085"/>
            <a:ext cx="5792544" cy="2504605"/>
          </a:xfrm>
          <a:prstGeom prst="rect">
            <a:avLst/>
          </a:prstGeom>
        </p:spPr>
      </p:pic>
      <p:sp>
        <p:nvSpPr>
          <p:cNvPr id="22" name="TextBox 21">
            <a:extLst>
              <a:ext uri="{FF2B5EF4-FFF2-40B4-BE49-F238E27FC236}">
                <a16:creationId xmlns:a16="http://schemas.microsoft.com/office/drawing/2014/main" id="{7721C7F5-2728-7F21-D6C6-6E61D89C51C4}"/>
              </a:ext>
            </a:extLst>
          </p:cNvPr>
          <p:cNvSpPr txBox="1"/>
          <p:nvPr/>
        </p:nvSpPr>
        <p:spPr>
          <a:xfrm>
            <a:off x="205740" y="1098622"/>
            <a:ext cx="4645373" cy="737381"/>
          </a:xfrm>
          <a:prstGeom prst="rect">
            <a:avLst/>
          </a:prstGeom>
          <a:noFill/>
        </p:spPr>
        <p:txBody>
          <a:bodyPr wrap="square" rtlCol="0">
            <a:spAutoFit/>
          </a:bodyPr>
          <a:lstStyle/>
          <a:p>
            <a:pPr>
              <a:lnSpc>
                <a:spcPct val="120000"/>
              </a:lnSpc>
            </a:pPr>
            <a:r>
              <a:rPr lang="en-GB" sz="2000" b="1" u="sng" dirty="0"/>
              <a:t>Services for Training Models</a:t>
            </a:r>
          </a:p>
          <a:p>
            <a:pPr>
              <a:lnSpc>
                <a:spcPct val="120000"/>
              </a:lnSpc>
            </a:pPr>
            <a:endParaRPr lang="en-GB" sz="1600" u="sng" dirty="0"/>
          </a:p>
        </p:txBody>
      </p:sp>
    </p:spTree>
    <p:extLst>
      <p:ext uri="{BB962C8B-B14F-4D97-AF65-F5344CB8AC3E}">
        <p14:creationId xmlns:p14="http://schemas.microsoft.com/office/powerpoint/2010/main" val="423086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7086D-0279-96E0-B370-596E2D03D1C7}"/>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1C3C5536-EEF9-B179-FD52-D9C5165D9D56}"/>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465CB989-DD63-B4C7-B464-B6E9A855763F}"/>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D8DBB7D-C7D5-DC50-58AA-E04EBF33DCC8}"/>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a machine learning solution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066F07AD-C6FC-9051-A82D-B446151044B7}"/>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0CBA3412-736C-D79B-DA66-FE324533A5F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04627F3-7922-9C61-486E-D6A54328961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C62FCEDD-09DB-88AD-C6CD-35EE370E8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3CA3F6F-DA2E-A1C2-AB78-4F890F200C2F}"/>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6256BE16-3CEF-23C2-D832-9A48AB8E66BE}"/>
              </a:ext>
            </a:extLst>
          </p:cNvPr>
          <p:cNvPicPr>
            <a:picLocks noChangeAspect="1"/>
          </p:cNvPicPr>
          <p:nvPr/>
        </p:nvPicPr>
        <p:blipFill>
          <a:blip r:embed="rId4"/>
          <a:stretch>
            <a:fillRect/>
          </a:stretch>
        </p:blipFill>
        <p:spPr>
          <a:xfrm>
            <a:off x="4873633" y="1344988"/>
            <a:ext cx="7179823" cy="1634431"/>
          </a:xfrm>
          <a:prstGeom prst="rect">
            <a:avLst/>
          </a:prstGeom>
        </p:spPr>
      </p:pic>
      <p:pic>
        <p:nvPicPr>
          <p:cNvPr id="3" name="Picture 2">
            <a:extLst>
              <a:ext uri="{FF2B5EF4-FFF2-40B4-BE49-F238E27FC236}">
                <a16:creationId xmlns:a16="http://schemas.microsoft.com/office/drawing/2014/main" id="{2BCA66B0-383C-998E-D960-E32DCED0F708}"/>
              </a:ext>
            </a:extLst>
          </p:cNvPr>
          <p:cNvPicPr>
            <a:picLocks noChangeAspect="1"/>
          </p:cNvPicPr>
          <p:nvPr/>
        </p:nvPicPr>
        <p:blipFill>
          <a:blip r:embed="rId5"/>
          <a:stretch>
            <a:fillRect/>
          </a:stretch>
        </p:blipFill>
        <p:spPr>
          <a:xfrm>
            <a:off x="302856" y="3429000"/>
            <a:ext cx="5439141" cy="2816109"/>
          </a:xfrm>
          <a:prstGeom prst="rect">
            <a:avLst/>
          </a:prstGeom>
        </p:spPr>
      </p:pic>
      <p:pic>
        <p:nvPicPr>
          <p:cNvPr id="9" name="Picture 8">
            <a:extLst>
              <a:ext uri="{FF2B5EF4-FFF2-40B4-BE49-F238E27FC236}">
                <a16:creationId xmlns:a16="http://schemas.microsoft.com/office/drawing/2014/main" id="{4F37624B-EB61-CBDE-ECD4-A2E9CC09AF37}"/>
              </a:ext>
            </a:extLst>
          </p:cNvPr>
          <p:cNvPicPr>
            <a:picLocks noChangeAspect="1"/>
          </p:cNvPicPr>
          <p:nvPr/>
        </p:nvPicPr>
        <p:blipFill>
          <a:blip r:embed="rId6"/>
          <a:stretch>
            <a:fillRect/>
          </a:stretch>
        </p:blipFill>
        <p:spPr>
          <a:xfrm>
            <a:off x="6346899" y="3673243"/>
            <a:ext cx="5343564" cy="2619394"/>
          </a:xfrm>
          <a:prstGeom prst="rect">
            <a:avLst/>
          </a:prstGeom>
        </p:spPr>
      </p:pic>
      <p:sp>
        <p:nvSpPr>
          <p:cNvPr id="13" name="TextBox 12">
            <a:extLst>
              <a:ext uri="{FF2B5EF4-FFF2-40B4-BE49-F238E27FC236}">
                <a16:creationId xmlns:a16="http://schemas.microsoft.com/office/drawing/2014/main" id="{407DBACD-1C65-D3EA-E666-7108F6AECC41}"/>
              </a:ext>
            </a:extLst>
          </p:cNvPr>
          <p:cNvSpPr txBox="1"/>
          <p:nvPr/>
        </p:nvSpPr>
        <p:spPr>
          <a:xfrm>
            <a:off x="205740" y="1098622"/>
            <a:ext cx="4645373" cy="737381"/>
          </a:xfrm>
          <a:prstGeom prst="rect">
            <a:avLst/>
          </a:prstGeom>
          <a:noFill/>
        </p:spPr>
        <p:txBody>
          <a:bodyPr wrap="square" rtlCol="0">
            <a:spAutoFit/>
          </a:bodyPr>
          <a:lstStyle/>
          <a:p>
            <a:pPr>
              <a:lnSpc>
                <a:spcPct val="120000"/>
              </a:lnSpc>
            </a:pPr>
            <a:r>
              <a:rPr lang="en-GB" sz="2000" b="1" u="sng" dirty="0"/>
              <a:t>Compute for Model Training</a:t>
            </a:r>
          </a:p>
          <a:p>
            <a:pPr>
              <a:lnSpc>
                <a:spcPct val="120000"/>
              </a:lnSpc>
            </a:pPr>
            <a:endParaRPr lang="en-GB" sz="1600" u="sng" dirty="0"/>
          </a:p>
        </p:txBody>
      </p:sp>
    </p:spTree>
    <p:extLst>
      <p:ext uri="{BB962C8B-B14F-4D97-AF65-F5344CB8AC3E}">
        <p14:creationId xmlns:p14="http://schemas.microsoft.com/office/powerpoint/2010/main" val="9539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21FD9-DDAA-9072-9E35-C4C0EFB9F7AD}"/>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CB59B11E-1AFC-ACC6-968A-DA66887B0BD8}"/>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411A99C3-BF85-7B6D-B65A-A487B064FE17}"/>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54DBBD2-AABC-F748-C67B-41CB96D52F6B}"/>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a machine learning solution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836AD9A1-05B5-DBDC-044E-A1C74003EF0D}"/>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07E678F9-6E9B-5D47-4F82-8D15770DECAB}"/>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B280EC-C56A-ECE3-2C69-1CD7E373B302}"/>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B24F900E-1294-F138-5405-50240B3E0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A521004-0B18-D404-7242-5E8CFBAA2376}"/>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DC52417-E515-3EBB-A958-2E8E3B501246}"/>
              </a:ext>
            </a:extLst>
          </p:cNvPr>
          <p:cNvSpPr txBox="1"/>
          <p:nvPr/>
        </p:nvSpPr>
        <p:spPr>
          <a:xfrm>
            <a:off x="205740" y="1098622"/>
            <a:ext cx="4645373" cy="737381"/>
          </a:xfrm>
          <a:prstGeom prst="rect">
            <a:avLst/>
          </a:prstGeom>
          <a:noFill/>
        </p:spPr>
        <p:txBody>
          <a:bodyPr wrap="square" rtlCol="0">
            <a:spAutoFit/>
          </a:bodyPr>
          <a:lstStyle/>
          <a:p>
            <a:pPr>
              <a:lnSpc>
                <a:spcPct val="120000"/>
              </a:lnSpc>
            </a:pPr>
            <a:r>
              <a:rPr lang="en-GB" sz="2000" b="1" u="sng" dirty="0"/>
              <a:t>Model Deployment</a:t>
            </a:r>
          </a:p>
          <a:p>
            <a:pPr>
              <a:lnSpc>
                <a:spcPct val="120000"/>
              </a:lnSpc>
            </a:pPr>
            <a:endParaRPr lang="en-GB" sz="1600" u="sng" dirty="0"/>
          </a:p>
        </p:txBody>
      </p:sp>
      <p:pic>
        <p:nvPicPr>
          <p:cNvPr id="4" name="Picture 3">
            <a:extLst>
              <a:ext uri="{FF2B5EF4-FFF2-40B4-BE49-F238E27FC236}">
                <a16:creationId xmlns:a16="http://schemas.microsoft.com/office/drawing/2014/main" id="{FAD83403-D8A9-743C-D192-EE55476BA2C3}"/>
              </a:ext>
            </a:extLst>
          </p:cNvPr>
          <p:cNvPicPr>
            <a:picLocks noChangeAspect="1"/>
          </p:cNvPicPr>
          <p:nvPr/>
        </p:nvPicPr>
        <p:blipFill>
          <a:blip r:embed="rId4"/>
          <a:stretch>
            <a:fillRect/>
          </a:stretch>
        </p:blipFill>
        <p:spPr>
          <a:xfrm>
            <a:off x="1804687" y="1866795"/>
            <a:ext cx="7460277" cy="4035242"/>
          </a:xfrm>
          <a:prstGeom prst="rect">
            <a:avLst/>
          </a:prstGeom>
        </p:spPr>
      </p:pic>
    </p:spTree>
    <p:extLst>
      <p:ext uri="{BB962C8B-B14F-4D97-AF65-F5344CB8AC3E}">
        <p14:creationId xmlns:p14="http://schemas.microsoft.com/office/powerpoint/2010/main" val="216385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BA02A-822E-9105-0010-2CD844023790}"/>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0C1891A3-A4CA-93C2-53CA-549D69F0AE84}"/>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B30F924A-DD51-BB95-0FBC-69502434696C}"/>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2E0581-4704-07F4-941D-E36906D29A22}"/>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a machine learning solution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6C5E0F0-F3AD-869C-902C-CF5CF21C6137}"/>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1569A6AC-C969-C978-8BE1-8970BF1A8154}"/>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1AF043-65B3-A691-F0EA-E07464151FE8}"/>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C9776ADB-FBE8-2F10-BE27-417804CBE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1A88F41-AF28-D4BC-970D-7F80A48D1FA5}"/>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D27552A-7A76-45B4-A5AA-4949C91FF7E3}"/>
              </a:ext>
            </a:extLst>
          </p:cNvPr>
          <p:cNvSpPr txBox="1"/>
          <p:nvPr/>
        </p:nvSpPr>
        <p:spPr>
          <a:xfrm>
            <a:off x="205740" y="1098622"/>
            <a:ext cx="4645373" cy="737381"/>
          </a:xfrm>
          <a:prstGeom prst="rect">
            <a:avLst/>
          </a:prstGeom>
          <a:noFill/>
        </p:spPr>
        <p:txBody>
          <a:bodyPr wrap="square" rtlCol="0">
            <a:spAutoFit/>
          </a:bodyPr>
          <a:lstStyle/>
          <a:p>
            <a:pPr>
              <a:lnSpc>
                <a:spcPct val="120000"/>
              </a:lnSpc>
            </a:pPr>
            <a:r>
              <a:rPr lang="en-GB" sz="2000" b="1" u="sng" dirty="0"/>
              <a:t>MLOps Architecture Deployment</a:t>
            </a:r>
          </a:p>
          <a:p>
            <a:pPr>
              <a:lnSpc>
                <a:spcPct val="120000"/>
              </a:lnSpc>
            </a:pPr>
            <a:endParaRPr lang="en-GB" sz="1600" u="sng" dirty="0"/>
          </a:p>
        </p:txBody>
      </p:sp>
      <p:pic>
        <p:nvPicPr>
          <p:cNvPr id="3" name="Picture 2">
            <a:extLst>
              <a:ext uri="{FF2B5EF4-FFF2-40B4-BE49-F238E27FC236}">
                <a16:creationId xmlns:a16="http://schemas.microsoft.com/office/drawing/2014/main" id="{5E258C79-88AF-616A-FB31-67B86BCD6C81}"/>
              </a:ext>
            </a:extLst>
          </p:cNvPr>
          <p:cNvPicPr>
            <a:picLocks noChangeAspect="1"/>
          </p:cNvPicPr>
          <p:nvPr/>
        </p:nvPicPr>
        <p:blipFill>
          <a:blip r:embed="rId4"/>
          <a:stretch>
            <a:fillRect/>
          </a:stretch>
        </p:blipFill>
        <p:spPr>
          <a:xfrm>
            <a:off x="372326" y="3096900"/>
            <a:ext cx="5723674" cy="3295604"/>
          </a:xfrm>
          <a:prstGeom prst="rect">
            <a:avLst/>
          </a:prstGeom>
        </p:spPr>
      </p:pic>
      <p:pic>
        <p:nvPicPr>
          <p:cNvPr id="12" name="Picture 11">
            <a:extLst>
              <a:ext uri="{FF2B5EF4-FFF2-40B4-BE49-F238E27FC236}">
                <a16:creationId xmlns:a16="http://schemas.microsoft.com/office/drawing/2014/main" id="{592C9188-54C5-2EE6-2808-B03F2CBA4EE9}"/>
              </a:ext>
            </a:extLst>
          </p:cNvPr>
          <p:cNvPicPr>
            <a:picLocks noChangeAspect="1"/>
          </p:cNvPicPr>
          <p:nvPr/>
        </p:nvPicPr>
        <p:blipFill>
          <a:blip r:embed="rId5"/>
          <a:stretch>
            <a:fillRect/>
          </a:stretch>
        </p:blipFill>
        <p:spPr>
          <a:xfrm>
            <a:off x="5892800" y="1243336"/>
            <a:ext cx="6039578" cy="1680388"/>
          </a:xfrm>
          <a:prstGeom prst="rect">
            <a:avLst/>
          </a:prstGeom>
        </p:spPr>
      </p:pic>
    </p:spTree>
    <p:extLst>
      <p:ext uri="{BB962C8B-B14F-4D97-AF65-F5344CB8AC3E}">
        <p14:creationId xmlns:p14="http://schemas.microsoft.com/office/powerpoint/2010/main" val="121815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E43B9-6350-47E5-9D52-21F9101C6C64}"/>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8922EA54-F30F-57F7-7143-D654598FA669}"/>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B4E65418-682F-BBCF-2B6B-4A4478626F1D}"/>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D0EB160-B612-4B75-822B-6FDA6A9CE8D6}"/>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a machine learning solution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E8B64D3B-F3AF-432B-FC1F-B8359B36FD0B}"/>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9C56538D-A51B-9C37-2F15-B3D1AD5EB073}"/>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0929F4-88C0-0F4F-F5D9-2E0CBD3FFC0B}"/>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067BC777-A6A3-31A2-A07F-2B7A6F5AF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909F530-F00B-3F80-E683-111F8A5AFC0F}"/>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FD53245D-B95D-4B62-9A85-962EE3D2F4C9}"/>
              </a:ext>
            </a:extLst>
          </p:cNvPr>
          <p:cNvSpPr txBox="1"/>
          <p:nvPr/>
        </p:nvSpPr>
        <p:spPr>
          <a:xfrm>
            <a:off x="205740" y="1098622"/>
            <a:ext cx="4645373" cy="737381"/>
          </a:xfrm>
          <a:prstGeom prst="rect">
            <a:avLst/>
          </a:prstGeom>
          <a:noFill/>
        </p:spPr>
        <p:txBody>
          <a:bodyPr wrap="square" rtlCol="0">
            <a:spAutoFit/>
          </a:bodyPr>
          <a:lstStyle/>
          <a:p>
            <a:pPr>
              <a:lnSpc>
                <a:spcPct val="120000"/>
              </a:lnSpc>
            </a:pPr>
            <a:r>
              <a:rPr lang="en-GB" sz="2000" b="1" u="sng" dirty="0"/>
              <a:t>Monitoring the Model</a:t>
            </a:r>
          </a:p>
          <a:p>
            <a:pPr>
              <a:lnSpc>
                <a:spcPct val="120000"/>
              </a:lnSpc>
            </a:pPr>
            <a:endParaRPr lang="en-GB" sz="1600" u="sng" dirty="0"/>
          </a:p>
        </p:txBody>
      </p:sp>
      <p:pic>
        <p:nvPicPr>
          <p:cNvPr id="4" name="Picture 3">
            <a:extLst>
              <a:ext uri="{FF2B5EF4-FFF2-40B4-BE49-F238E27FC236}">
                <a16:creationId xmlns:a16="http://schemas.microsoft.com/office/drawing/2014/main" id="{2431FB8A-A8E1-0E5D-561C-C3A2FD950891}"/>
              </a:ext>
            </a:extLst>
          </p:cNvPr>
          <p:cNvPicPr>
            <a:picLocks noChangeAspect="1"/>
          </p:cNvPicPr>
          <p:nvPr/>
        </p:nvPicPr>
        <p:blipFill>
          <a:blip r:embed="rId4"/>
          <a:stretch>
            <a:fillRect/>
          </a:stretch>
        </p:blipFill>
        <p:spPr>
          <a:xfrm>
            <a:off x="5871029" y="1129900"/>
            <a:ext cx="5349519" cy="3207832"/>
          </a:xfrm>
          <a:prstGeom prst="rect">
            <a:avLst/>
          </a:prstGeom>
        </p:spPr>
      </p:pic>
      <p:pic>
        <p:nvPicPr>
          <p:cNvPr id="7" name="Picture 6">
            <a:extLst>
              <a:ext uri="{FF2B5EF4-FFF2-40B4-BE49-F238E27FC236}">
                <a16:creationId xmlns:a16="http://schemas.microsoft.com/office/drawing/2014/main" id="{C74BED91-D425-7CD4-FAAD-D7E137B4FE49}"/>
              </a:ext>
            </a:extLst>
          </p:cNvPr>
          <p:cNvPicPr>
            <a:picLocks noChangeAspect="1"/>
          </p:cNvPicPr>
          <p:nvPr/>
        </p:nvPicPr>
        <p:blipFill>
          <a:blip r:embed="rId5"/>
          <a:stretch>
            <a:fillRect/>
          </a:stretch>
        </p:blipFill>
        <p:spPr>
          <a:xfrm>
            <a:off x="362031" y="1766307"/>
            <a:ext cx="5217126" cy="4733206"/>
          </a:xfrm>
          <a:prstGeom prst="rect">
            <a:avLst/>
          </a:prstGeom>
        </p:spPr>
      </p:pic>
      <p:sp>
        <p:nvSpPr>
          <p:cNvPr id="14" name="TextBox 13">
            <a:extLst>
              <a:ext uri="{FF2B5EF4-FFF2-40B4-BE49-F238E27FC236}">
                <a16:creationId xmlns:a16="http://schemas.microsoft.com/office/drawing/2014/main" id="{53C7C944-0AA9-EE99-ECB6-90298076E3B0}"/>
              </a:ext>
            </a:extLst>
          </p:cNvPr>
          <p:cNvSpPr txBox="1"/>
          <p:nvPr/>
        </p:nvSpPr>
        <p:spPr>
          <a:xfrm>
            <a:off x="5671745" y="4743546"/>
            <a:ext cx="6179456" cy="2031325"/>
          </a:xfrm>
          <a:prstGeom prst="rect">
            <a:avLst/>
          </a:prstGeom>
          <a:noFill/>
        </p:spPr>
        <p:txBody>
          <a:bodyPr wrap="square">
            <a:spAutoFit/>
          </a:bodyPr>
          <a:lstStyle/>
          <a:p>
            <a:r>
              <a:rPr lang="en-US" sz="1400" b="0" i="0" dirty="0">
                <a:solidFill>
                  <a:srgbClr val="282523"/>
                </a:solidFill>
                <a:effectLst/>
                <a:latin typeface="Ginto"/>
              </a:rPr>
              <a:t>“In essence, monitoring data drift can give you insights into potential issues before they affect model performance, while monitoring model performance drift helps you catch issues that might have already impacted the model.”</a:t>
            </a:r>
          </a:p>
          <a:p>
            <a:endParaRPr lang="en-US" sz="1400" dirty="0">
              <a:solidFill>
                <a:srgbClr val="282523"/>
              </a:solidFill>
              <a:latin typeface="Ginto"/>
            </a:endParaRPr>
          </a:p>
          <a:p>
            <a:r>
              <a:rPr lang="en-US" sz="1400" dirty="0"/>
              <a:t>“Model performance drift, on the other hand, refers to changes in the model's performance over time. This can be due to data drift, but also other factors like changes in the model's environment or the </a:t>
            </a:r>
            <a:r>
              <a:rPr lang="en-US" sz="1400" b="1" dirty="0"/>
              <a:t>relationships between input features and the target variable</a:t>
            </a:r>
            <a:r>
              <a:rPr lang="en-US" sz="1400" dirty="0"/>
              <a:t>”</a:t>
            </a:r>
          </a:p>
          <a:p>
            <a:endParaRPr lang="en-GB" sz="1400" dirty="0"/>
          </a:p>
        </p:txBody>
      </p:sp>
    </p:spTree>
    <p:extLst>
      <p:ext uri="{BB962C8B-B14F-4D97-AF65-F5344CB8AC3E}">
        <p14:creationId xmlns:p14="http://schemas.microsoft.com/office/powerpoint/2010/main" val="57027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C1E82-EA9F-EF45-10E5-9821A33A41C4}"/>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10595C28-2BE8-A578-DAE4-A2215710F9E4}"/>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389B3498-EE7F-6C8C-4964-10A97DC98944}"/>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217370C-6434-B6BB-26D9-0188DA07F654}"/>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Science: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Design a machine learning solution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FCB044F8-A2C4-DA16-879B-F8A28ADFE861}"/>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18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/10/24 </a:t>
              </a:r>
            </a:p>
          </p:txBody>
        </p:sp>
        <p:cxnSp>
          <p:nvCxnSpPr>
            <p:cNvPr id="11" name="Straight Connector 10">
              <a:extLst>
                <a:ext uri="{FF2B5EF4-FFF2-40B4-BE49-F238E27FC236}">
                  <a16:creationId xmlns:a16="http://schemas.microsoft.com/office/drawing/2014/main" id="{6FE051F8-DA20-CF5E-5CB0-067B5A48DFEA}"/>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5A2124B-DA49-E1E3-D839-069B7234C99A}"/>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974DFB3F-DC25-754B-8D59-4D19F8CA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AF47118-6356-8E88-51A3-DA137D1824F3}"/>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-100 Microsoft Azure </a:t>
            </a:r>
            <a:r>
              <a:rPr lang="en-GB" dirty="0">
                <a:solidFill>
                  <a:prstClr val="black"/>
                </a:solidFill>
                <a:latin typeface="Calibri" panose="020F0502020204030204"/>
              </a:rPr>
              <a:t>Data Science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2CC2CA20-F733-5F1F-D5C7-A08F38C0641F}"/>
              </a:ext>
            </a:extLst>
          </p:cNvPr>
          <p:cNvSpPr txBox="1"/>
          <p:nvPr/>
        </p:nvSpPr>
        <p:spPr>
          <a:xfrm>
            <a:off x="205740" y="1098622"/>
            <a:ext cx="4645373" cy="737381"/>
          </a:xfrm>
          <a:prstGeom prst="rect">
            <a:avLst/>
          </a:prstGeom>
          <a:noFill/>
        </p:spPr>
        <p:txBody>
          <a:bodyPr wrap="square" rtlCol="0">
            <a:spAutoFit/>
          </a:bodyPr>
          <a:lstStyle/>
          <a:p>
            <a:pPr>
              <a:lnSpc>
                <a:spcPct val="120000"/>
              </a:lnSpc>
            </a:pPr>
            <a:r>
              <a:rPr lang="en-GB" sz="2000" b="1" u="sng" dirty="0"/>
              <a:t>Model Retraining Approaches</a:t>
            </a:r>
          </a:p>
          <a:p>
            <a:pPr>
              <a:lnSpc>
                <a:spcPct val="120000"/>
              </a:lnSpc>
            </a:pPr>
            <a:endParaRPr lang="en-GB" sz="1600" u="sng" dirty="0"/>
          </a:p>
        </p:txBody>
      </p:sp>
      <p:pic>
        <p:nvPicPr>
          <p:cNvPr id="3" name="Picture 2">
            <a:extLst>
              <a:ext uri="{FF2B5EF4-FFF2-40B4-BE49-F238E27FC236}">
                <a16:creationId xmlns:a16="http://schemas.microsoft.com/office/drawing/2014/main" id="{F3BAFE10-3F76-5AE3-3C39-33529BE338AD}"/>
              </a:ext>
            </a:extLst>
          </p:cNvPr>
          <p:cNvPicPr>
            <a:picLocks noChangeAspect="1"/>
          </p:cNvPicPr>
          <p:nvPr/>
        </p:nvPicPr>
        <p:blipFill>
          <a:blip r:embed="rId4"/>
          <a:srcRect t="24981"/>
          <a:stretch/>
        </p:blipFill>
        <p:spPr>
          <a:xfrm>
            <a:off x="205739" y="1618342"/>
            <a:ext cx="6207255" cy="1930400"/>
          </a:xfrm>
          <a:prstGeom prst="rect">
            <a:avLst/>
          </a:prstGeom>
        </p:spPr>
      </p:pic>
      <p:pic>
        <p:nvPicPr>
          <p:cNvPr id="9" name="Picture 8">
            <a:extLst>
              <a:ext uri="{FF2B5EF4-FFF2-40B4-BE49-F238E27FC236}">
                <a16:creationId xmlns:a16="http://schemas.microsoft.com/office/drawing/2014/main" id="{245FD322-6B3F-8351-F98D-4180170748BE}"/>
              </a:ext>
            </a:extLst>
          </p:cNvPr>
          <p:cNvPicPr>
            <a:picLocks noChangeAspect="1"/>
          </p:cNvPicPr>
          <p:nvPr/>
        </p:nvPicPr>
        <p:blipFill>
          <a:blip r:embed="rId5"/>
          <a:stretch>
            <a:fillRect/>
          </a:stretch>
        </p:blipFill>
        <p:spPr>
          <a:xfrm>
            <a:off x="6234604" y="1303802"/>
            <a:ext cx="5688224" cy="4598235"/>
          </a:xfrm>
          <a:prstGeom prst="rect">
            <a:avLst/>
          </a:prstGeom>
        </p:spPr>
      </p:pic>
    </p:spTree>
    <p:extLst>
      <p:ext uri="{BB962C8B-B14F-4D97-AF65-F5344CB8AC3E}">
        <p14:creationId xmlns:p14="http://schemas.microsoft.com/office/powerpoint/2010/main" val="1920277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973096ae-7329-4b3b-9368-47aeba6959e1" origin="userSelected"/>
</file>

<file path=customXml/itemProps1.xml><?xml version="1.0" encoding="utf-8"?>
<ds:datastoreItem xmlns:ds="http://schemas.openxmlformats.org/officeDocument/2006/customXml" ds:itemID="{294B1CFC-CCA3-4D27-82FD-E97D3E970961}">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12288</TotalTime>
  <Words>814</Words>
  <Application>Microsoft Office PowerPoint</Application>
  <PresentationFormat>Widescreen</PresentationFormat>
  <Paragraphs>141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Ginto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500</cp:revision>
  <dcterms:created xsi:type="dcterms:W3CDTF">2021-12-05T12:21:15Z</dcterms:created>
  <dcterms:modified xsi:type="dcterms:W3CDTF">2024-10-18T15:03:45Z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2c1940ea-9543-4967-ac29-0caca3fd1463</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dgQeoZhZDjxNtD67oV6sefQcJDH4WVqW</vt:lpwstr>
  </property>
</Properties>
</file>