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5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04D6-71A4-8AC0-B165-ED279C85C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58E2A-97BC-6FD7-14D5-F68C1B4C9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D189-8484-42B9-6980-E689B396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2534-9EB4-4803-8F95-F9DCE9AA6048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C978C-011B-7C67-DBE5-D80F8228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3134C-958A-AFBF-78D0-73F45C2D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8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4078-A335-B20C-4D99-4FD28398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26C08-7A3A-151F-9866-A611378F1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7B16-3282-1D45-C06A-216D8123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2534-9EB4-4803-8F95-F9DCE9AA6048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A3BA2-342A-1992-D87A-48760DF4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DD017-09D8-2CCC-FF69-16CF50DE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39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47927-CB76-1C15-734E-C327B6AD2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9BAAB-E810-D240-54D8-B728D611C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AC7AC-28A2-D2BB-AC76-E2722060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2534-9EB4-4803-8F95-F9DCE9AA6048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55448-1894-A3A7-6202-C7E9E59E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F8BC-9367-EB66-A464-9DFAFBE9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7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6C8F-A92D-5786-A6C5-14EEA7E8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A1FB-C4D6-5079-0541-160ACC06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65A80-AE29-BC99-AB53-3581C435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2534-9EB4-4803-8F95-F9DCE9AA6048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039C-4AD9-EF9E-A2E9-13810F14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FA61-D3B8-8BC9-C7C6-83AC606F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52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66E4-8CB0-94C4-B1DC-BD54D586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D1FEC-6ACC-DED0-DF94-B7320423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169E-84C6-526F-21C3-F290BE7B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2534-9EB4-4803-8F95-F9DCE9AA6048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792E9-D2CD-A9A2-AA38-BD17767F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59A44-2901-01BE-DF3C-E5BB6F1C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87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85DB-73F4-8468-45A3-9F472507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A6B8-F104-2037-0062-EC6B8BD40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3AC4B-2EBB-6097-0EB9-F44945115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82AF5-785C-52BE-0FEB-997A5A20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2534-9EB4-4803-8F95-F9DCE9AA6048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EB9C0-CC6B-1B8B-9AB7-4A6D6B9C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0CEA7-A599-980F-779D-7FB619B9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0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E13F-AA79-DB07-215B-1A8462BC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5A6C6-C0ED-33F6-A286-DE62E155E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0F9-3440-57B7-1007-15BB6F548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CE73A-12E9-9572-82D4-304ED886D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98AB0-F9FD-298D-FE34-B18A298A4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8AD8A-1D7D-D83C-1F22-946D60F5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2534-9EB4-4803-8F95-F9DCE9AA6048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15964-59D2-2DAD-5447-74859D01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74E1E-F625-CE3C-DE10-69E47252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62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A8C0-DCA9-32B8-B309-051193CD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74C17-FB6C-AF66-770C-8C0AA8F6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2534-9EB4-4803-8F95-F9DCE9AA6048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4B2A4-2966-7453-5F6D-F53D6556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2F82F-32B9-C25B-2F42-C0A71A0A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51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2733B-A8B3-B17E-2DAC-9A3AA357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2534-9EB4-4803-8F95-F9DCE9AA6048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7C1A4-6F76-FB45-71B9-5B4D0870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AC375-6892-1915-F4B9-87F69B89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7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C19A-0D62-A116-2255-8D85D549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BC73-8BB0-6B96-E939-7B979945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3EF90-607B-89D3-D9D0-8D084AE18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9C68C-E30B-D3E9-1500-6DA132E5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2534-9EB4-4803-8F95-F9DCE9AA6048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F6D3D-BE93-FF47-7429-7D6EBB61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5D1FB-E22B-C5BA-E927-3AA9ED83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8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AB1C-A65F-3882-4E97-D7C05756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D8E3F-F030-696F-C0A2-B33611047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B04AD-B3D4-3E72-FD3F-04F2EE705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7E580-2E08-60A8-1EC6-46389080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2534-9EB4-4803-8F95-F9DCE9AA6048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47CCF-8472-AF47-2FA2-C111A915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F547F-CDA7-7D63-2735-018F5A48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61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4F668-15D9-5E85-1AE7-FC314E680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C55C9-046B-93F3-163F-CCE3DAA8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62354-25DE-552C-BF61-0953530F4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02534-9EB4-4803-8F95-F9DCE9AA6048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90F8-4CFE-3EFA-FC5F-4186E4875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545D3-23DC-D659-2D22-6BC797E45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B3991-F29E-4CC5-9910-0B8EB7E45B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78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6C07E-4306-2FF8-B20A-9025B8090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ACB62D0-34E6-E9EF-04D4-9D98125B63F0}"/>
              </a:ext>
            </a:extLst>
          </p:cNvPr>
          <p:cNvGrpSpPr/>
          <p:nvPr/>
        </p:nvGrpSpPr>
        <p:grpSpPr>
          <a:xfrm>
            <a:off x="5789674" y="1772529"/>
            <a:ext cx="4931434" cy="2904910"/>
            <a:chOff x="0" y="-982857"/>
            <a:chExt cx="4930482" cy="290884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C24789-1992-5DDB-9DD8-9527E66C82E7}"/>
                </a:ext>
              </a:extLst>
            </p:cNvPr>
            <p:cNvSpPr/>
            <p:nvPr/>
          </p:nvSpPr>
          <p:spPr>
            <a:xfrm>
              <a:off x="0" y="-982857"/>
              <a:ext cx="4930482" cy="2908845"/>
            </a:xfrm>
            <a:prstGeom prst="rect">
              <a:avLst/>
            </a:prstGeom>
            <a:solidFill>
              <a:srgbClr val="FEF8F4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C8E6144-C75E-3617-7909-18BC14581DDB}"/>
                </a:ext>
              </a:extLst>
            </p:cNvPr>
            <p:cNvGrpSpPr/>
            <p:nvPr/>
          </p:nvGrpSpPr>
          <p:grpSpPr>
            <a:xfrm>
              <a:off x="236882" y="154781"/>
              <a:ext cx="4525044" cy="1705422"/>
              <a:chOff x="236882" y="154780"/>
              <a:chExt cx="4274677" cy="165777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465A02C-D8B3-4650-180C-5D7137C20170}"/>
                  </a:ext>
                </a:extLst>
              </p:cNvPr>
              <p:cNvGrpSpPr/>
              <p:nvPr/>
            </p:nvGrpSpPr>
            <p:grpSpPr>
              <a:xfrm>
                <a:off x="236882" y="154780"/>
                <a:ext cx="4274677" cy="1570490"/>
                <a:chOff x="236882" y="154780"/>
                <a:chExt cx="4276045" cy="1596003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E3477A6-1F9C-2221-5B41-C96728986F8D}"/>
                    </a:ext>
                  </a:extLst>
                </p:cNvPr>
                <p:cNvSpPr/>
                <p:nvPr/>
              </p:nvSpPr>
              <p:spPr>
                <a:xfrm>
                  <a:off x="271823" y="625156"/>
                  <a:ext cx="479312" cy="42075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B5C300F-7929-7B2A-3FB0-4993FE20CF98}"/>
                    </a:ext>
                  </a:extLst>
                </p:cNvPr>
                <p:cNvSpPr/>
                <p:nvPr/>
              </p:nvSpPr>
              <p:spPr>
                <a:xfrm>
                  <a:off x="267033" y="1330578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101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351FE93-239C-A512-EB86-E845E9422A02}"/>
                    </a:ext>
                  </a:extLst>
                </p:cNvPr>
                <p:cNvSpPr/>
                <p:nvPr/>
              </p:nvSpPr>
              <p:spPr>
                <a:xfrm>
                  <a:off x="2150183" y="950010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0.85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8D60C7F-2327-533F-EA56-10CFFC975C25}"/>
                    </a:ext>
                  </a:extLst>
                </p:cNvPr>
                <p:cNvSpPr/>
                <p:nvPr/>
              </p:nvSpPr>
              <p:spPr>
                <a:xfrm>
                  <a:off x="3929638" y="950010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0.8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A7FDCFB6-718B-AB6C-D66C-D48821C611CE}"/>
                    </a:ext>
                  </a:extLst>
                </p:cNvPr>
                <p:cNvCxnSpPr/>
                <p:nvPr/>
              </p:nvCxnSpPr>
              <p:spPr>
                <a:xfrm>
                  <a:off x="815380" y="846899"/>
                  <a:ext cx="1206592" cy="272468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06E4C18-55BF-4A2F-64B4-F6620E457081}"/>
                    </a:ext>
                  </a:extLst>
                </p:cNvPr>
                <p:cNvCxnSpPr/>
                <p:nvPr/>
              </p:nvCxnSpPr>
              <p:spPr>
                <a:xfrm flipV="1">
                  <a:off x="859620" y="1197257"/>
                  <a:ext cx="1162916" cy="324021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97A04010-AD4F-DCAC-8BE7-C93AF7E1CDA8}"/>
                    </a:ext>
                  </a:extLst>
                </p:cNvPr>
                <p:cNvCxnSpPr/>
                <p:nvPr/>
              </p:nvCxnSpPr>
              <p:spPr>
                <a:xfrm>
                  <a:off x="2733191" y="1137661"/>
                  <a:ext cx="1062318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16">
                  <a:extLst>
                    <a:ext uri="{FF2B5EF4-FFF2-40B4-BE49-F238E27FC236}">
                      <a16:creationId xmlns:a16="http://schemas.microsoft.com/office/drawing/2014/main" id="{24010654-FEB0-238B-93F2-FAF419335437}"/>
                    </a:ext>
                  </a:extLst>
                </p:cNvPr>
                <p:cNvSpPr txBox="1"/>
                <p:nvPr/>
              </p:nvSpPr>
              <p:spPr>
                <a:xfrm rot="801931">
                  <a:off x="1151802" y="789174"/>
                  <a:ext cx="568820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w1 = -0.8</a:t>
                  </a:r>
                </a:p>
              </p:txBody>
            </p:sp>
            <p:sp>
              <p:nvSpPr>
                <p:cNvPr id="39" name="TextBox 17">
                  <a:extLst>
                    <a:ext uri="{FF2B5EF4-FFF2-40B4-BE49-F238E27FC236}">
                      <a16:creationId xmlns:a16="http://schemas.microsoft.com/office/drawing/2014/main" id="{3D7A3E8D-1639-C701-867D-ACFB441C7E1D}"/>
                    </a:ext>
                  </a:extLst>
                </p:cNvPr>
                <p:cNvSpPr txBox="1"/>
                <p:nvPr/>
              </p:nvSpPr>
              <p:spPr>
                <a:xfrm rot="20682794">
                  <a:off x="1163241" y="1328792"/>
                  <a:ext cx="625702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w2 = 0.05</a:t>
                  </a:r>
                </a:p>
              </p:txBody>
            </p:sp>
            <p:sp>
              <p:nvSpPr>
                <p:cNvPr id="40" name="TextBox 18">
                  <a:extLst>
                    <a:ext uri="{FF2B5EF4-FFF2-40B4-BE49-F238E27FC236}">
                      <a16:creationId xmlns:a16="http://schemas.microsoft.com/office/drawing/2014/main" id="{B220A26B-D572-1064-3E11-2A493BD2B426}"/>
                    </a:ext>
                  </a:extLst>
                </p:cNvPr>
                <p:cNvSpPr txBox="1"/>
                <p:nvPr/>
              </p:nvSpPr>
              <p:spPr>
                <a:xfrm>
                  <a:off x="3012672" y="1126403"/>
                  <a:ext cx="568820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w3 = 4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EA8ECE2-588A-CE47-8FE5-C22981C209FC}"/>
                    </a:ext>
                  </a:extLst>
                </p:cNvPr>
                <p:cNvSpPr/>
                <p:nvPr/>
              </p:nvSpPr>
              <p:spPr>
                <a:xfrm>
                  <a:off x="236882" y="201902"/>
                  <a:ext cx="524115" cy="3076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Input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D455744-FA04-9C8D-0A4E-211383B334E3}"/>
                    </a:ext>
                  </a:extLst>
                </p:cNvPr>
                <p:cNvSpPr/>
                <p:nvPr/>
              </p:nvSpPr>
              <p:spPr>
                <a:xfrm>
                  <a:off x="2030425" y="157553"/>
                  <a:ext cx="681913" cy="511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Hidden Layer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7B87B8A-0522-7CF5-8E05-F1AFFF127FD7}"/>
                    </a:ext>
                  </a:extLst>
                </p:cNvPr>
                <p:cNvSpPr/>
                <p:nvPr/>
              </p:nvSpPr>
              <p:spPr>
                <a:xfrm>
                  <a:off x="3831014" y="154780"/>
                  <a:ext cx="681913" cy="511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Output</a:t>
                  </a:r>
                  <a:r>
                    <a:rPr lang="en-GB" sz="1100" b="1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</a:t>
                  </a:r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Layer</a:t>
                  </a:r>
                </a:p>
              </p:txBody>
            </p:sp>
          </p:grpSp>
          <p:sp>
            <p:nvSpPr>
              <p:cNvPr id="27" name="TextBox 5">
                <a:extLst>
                  <a:ext uri="{FF2B5EF4-FFF2-40B4-BE49-F238E27FC236}">
                    <a16:creationId xmlns:a16="http://schemas.microsoft.com/office/drawing/2014/main" id="{458A56A2-FB24-4087-5F2C-226578AA997B}"/>
                  </a:ext>
                </a:extLst>
              </p:cNvPr>
              <p:cNvSpPr txBox="1"/>
              <p:nvPr/>
            </p:nvSpPr>
            <p:spPr>
              <a:xfrm>
                <a:off x="2103447" y="1547306"/>
                <a:ext cx="558130" cy="25814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900" dirty="0"/>
                  <a:t>b1 = -1</a:t>
                </a:r>
              </a:p>
            </p:txBody>
          </p:sp>
          <p:sp>
            <p:nvSpPr>
              <p:cNvPr id="28" name="TextBox 6">
                <a:extLst>
                  <a:ext uri="{FF2B5EF4-FFF2-40B4-BE49-F238E27FC236}">
                    <a16:creationId xmlns:a16="http://schemas.microsoft.com/office/drawing/2014/main" id="{1B13139C-0666-C8A2-81D3-F575F9E0C0A9}"/>
                  </a:ext>
                </a:extLst>
              </p:cNvPr>
              <p:cNvSpPr txBox="1"/>
              <p:nvPr/>
            </p:nvSpPr>
            <p:spPr>
              <a:xfrm>
                <a:off x="3901691" y="1544878"/>
                <a:ext cx="568448" cy="26767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900" dirty="0"/>
                  <a:t>b2 = -2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C2C6A35-26EF-96DA-A3C7-8A7B7B4CF4FB}"/>
                  </a:ext>
                </a:extLst>
              </p:cNvPr>
              <p:cNvCxnSpPr/>
              <p:nvPr/>
            </p:nvCxnSpPr>
            <p:spPr>
              <a:xfrm flipH="1" flipV="1">
                <a:off x="2376809" y="1404131"/>
                <a:ext cx="0" cy="159875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11AFE8C-5264-3643-ED0B-AB795BD10518}"/>
                  </a:ext>
                </a:extLst>
              </p:cNvPr>
              <p:cNvCxnSpPr/>
              <p:nvPr/>
            </p:nvCxnSpPr>
            <p:spPr>
              <a:xfrm flipH="1" flipV="1">
                <a:off x="4156768" y="1408629"/>
                <a:ext cx="0" cy="159875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7608D5F-7066-00E5-4D37-855A1ED6C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92" y="1172033"/>
            <a:ext cx="4951314" cy="4513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748474-7F00-7AB7-E027-BBD89D467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331" y="1294159"/>
            <a:ext cx="996876" cy="4080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B55E440-D48A-B316-2964-EF39120EE226}"/>
              </a:ext>
            </a:extLst>
          </p:cNvPr>
          <p:cNvSpPr txBox="1"/>
          <p:nvPr/>
        </p:nvSpPr>
        <p:spPr>
          <a:xfrm>
            <a:off x="5928482" y="1923743"/>
            <a:ext cx="127470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 1</a:t>
            </a:r>
          </a:p>
          <a:p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Temperature = 101</a:t>
            </a:r>
          </a:p>
          <a:p>
            <a:r>
              <a:rPr lang="en-GB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Sense of smell = 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D504A29-A70F-7CA8-9E86-C595A64300B5}"/>
              </a:ext>
            </a:extLst>
          </p:cNvPr>
          <p:cNvSpPr/>
          <p:nvPr/>
        </p:nvSpPr>
        <p:spPr>
          <a:xfrm>
            <a:off x="2715065" y="1987049"/>
            <a:ext cx="161778" cy="1547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392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4ADC1-434C-9DCF-2E4C-7352CE06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4DA131C-169B-2B45-CC51-FD9D6AD52475}"/>
              </a:ext>
            </a:extLst>
          </p:cNvPr>
          <p:cNvGrpSpPr/>
          <p:nvPr/>
        </p:nvGrpSpPr>
        <p:grpSpPr>
          <a:xfrm>
            <a:off x="5789674" y="1772529"/>
            <a:ext cx="4931434" cy="2904910"/>
            <a:chOff x="0" y="-982857"/>
            <a:chExt cx="4930482" cy="290884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F277C7A-FACB-C6BA-ED03-874187CC8F57}"/>
                </a:ext>
              </a:extLst>
            </p:cNvPr>
            <p:cNvSpPr/>
            <p:nvPr/>
          </p:nvSpPr>
          <p:spPr>
            <a:xfrm>
              <a:off x="0" y="-982857"/>
              <a:ext cx="4930482" cy="2908845"/>
            </a:xfrm>
            <a:prstGeom prst="rect">
              <a:avLst/>
            </a:prstGeom>
            <a:solidFill>
              <a:srgbClr val="FEF8F4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20BFE5E-98FE-08EE-DCC8-80746CC9F9D3}"/>
                </a:ext>
              </a:extLst>
            </p:cNvPr>
            <p:cNvGrpSpPr/>
            <p:nvPr/>
          </p:nvGrpSpPr>
          <p:grpSpPr>
            <a:xfrm>
              <a:off x="236882" y="154781"/>
              <a:ext cx="4525044" cy="1705422"/>
              <a:chOff x="236882" y="154780"/>
              <a:chExt cx="4274677" cy="165777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58D94CB-B18D-EBB8-9F7A-6D66AA77D2E5}"/>
                  </a:ext>
                </a:extLst>
              </p:cNvPr>
              <p:cNvGrpSpPr/>
              <p:nvPr/>
            </p:nvGrpSpPr>
            <p:grpSpPr>
              <a:xfrm>
                <a:off x="236882" y="154780"/>
                <a:ext cx="4274677" cy="1570490"/>
                <a:chOff x="236882" y="154780"/>
                <a:chExt cx="4276045" cy="1596003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CA324D1-A71C-2931-E7B9-BC9A6B22F8CB}"/>
                    </a:ext>
                  </a:extLst>
                </p:cNvPr>
                <p:cNvSpPr/>
                <p:nvPr/>
              </p:nvSpPr>
              <p:spPr>
                <a:xfrm>
                  <a:off x="271823" y="625156"/>
                  <a:ext cx="479312" cy="42075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99.5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F9BBEF6-185F-A55A-4596-CD1CFDE69932}"/>
                    </a:ext>
                  </a:extLst>
                </p:cNvPr>
                <p:cNvSpPr/>
                <p:nvPr/>
              </p:nvSpPr>
              <p:spPr>
                <a:xfrm>
                  <a:off x="267033" y="1330578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7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3990FCE5-4EB4-F275-6519-175D4CDA6CDE}"/>
                    </a:ext>
                  </a:extLst>
                </p:cNvPr>
                <p:cNvSpPr/>
                <p:nvPr/>
              </p:nvSpPr>
              <p:spPr>
                <a:xfrm>
                  <a:off x="2150183" y="950010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-1.63</a:t>
                  </a:r>
                  <a:endParaRPr lang="en-GB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628D29D-43EC-06C3-3E1A-19B5C7330F89}"/>
                    </a:ext>
                  </a:extLst>
                </p:cNvPr>
                <p:cNvSpPr/>
                <p:nvPr/>
              </p:nvSpPr>
              <p:spPr>
                <a:xfrm>
                  <a:off x="3929638" y="950010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413AB8E-09AC-0078-D2C2-E07521D6A509}"/>
                    </a:ext>
                  </a:extLst>
                </p:cNvPr>
                <p:cNvCxnSpPr/>
                <p:nvPr/>
              </p:nvCxnSpPr>
              <p:spPr>
                <a:xfrm>
                  <a:off x="815380" y="846899"/>
                  <a:ext cx="1206592" cy="272468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23CB050-241F-D8C3-DD6A-FDBB036B8985}"/>
                    </a:ext>
                  </a:extLst>
                </p:cNvPr>
                <p:cNvCxnSpPr/>
                <p:nvPr/>
              </p:nvCxnSpPr>
              <p:spPr>
                <a:xfrm flipV="1">
                  <a:off x="859620" y="1197257"/>
                  <a:ext cx="1162916" cy="324021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9BE439DE-25E7-3926-A041-1072BBE6B6A8}"/>
                    </a:ext>
                  </a:extLst>
                </p:cNvPr>
                <p:cNvCxnSpPr/>
                <p:nvPr/>
              </p:nvCxnSpPr>
              <p:spPr>
                <a:xfrm>
                  <a:off x="2733191" y="1137661"/>
                  <a:ext cx="1062318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16">
                  <a:extLst>
                    <a:ext uri="{FF2B5EF4-FFF2-40B4-BE49-F238E27FC236}">
                      <a16:creationId xmlns:a16="http://schemas.microsoft.com/office/drawing/2014/main" id="{C21CA35B-BE56-5C4F-C0CF-B4C1DB5A3689}"/>
                    </a:ext>
                  </a:extLst>
                </p:cNvPr>
                <p:cNvSpPr txBox="1"/>
                <p:nvPr/>
              </p:nvSpPr>
              <p:spPr>
                <a:xfrm rot="801931">
                  <a:off x="1151802" y="789174"/>
                  <a:ext cx="568820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w1 = -0.8</a:t>
                  </a:r>
                </a:p>
              </p:txBody>
            </p:sp>
            <p:sp>
              <p:nvSpPr>
                <p:cNvPr id="39" name="TextBox 17">
                  <a:extLst>
                    <a:ext uri="{FF2B5EF4-FFF2-40B4-BE49-F238E27FC236}">
                      <a16:creationId xmlns:a16="http://schemas.microsoft.com/office/drawing/2014/main" id="{22C72515-2603-0C1D-1B2D-488434495D41}"/>
                    </a:ext>
                  </a:extLst>
                </p:cNvPr>
                <p:cNvSpPr txBox="1"/>
                <p:nvPr/>
              </p:nvSpPr>
              <p:spPr>
                <a:xfrm rot="20682794">
                  <a:off x="1163241" y="1328792"/>
                  <a:ext cx="625702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w2 = 0.05</a:t>
                  </a:r>
                </a:p>
              </p:txBody>
            </p:sp>
            <p:sp>
              <p:nvSpPr>
                <p:cNvPr id="40" name="TextBox 18">
                  <a:extLst>
                    <a:ext uri="{FF2B5EF4-FFF2-40B4-BE49-F238E27FC236}">
                      <a16:creationId xmlns:a16="http://schemas.microsoft.com/office/drawing/2014/main" id="{A76AE41E-8AEF-11B9-43CC-494438857531}"/>
                    </a:ext>
                  </a:extLst>
                </p:cNvPr>
                <p:cNvSpPr txBox="1"/>
                <p:nvPr/>
              </p:nvSpPr>
              <p:spPr>
                <a:xfrm>
                  <a:off x="3012672" y="1126403"/>
                  <a:ext cx="568820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w3 = 4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0D9EE77-CA40-3A65-3B96-92E73088B28C}"/>
                    </a:ext>
                  </a:extLst>
                </p:cNvPr>
                <p:cNvSpPr/>
                <p:nvPr/>
              </p:nvSpPr>
              <p:spPr>
                <a:xfrm>
                  <a:off x="236882" y="201902"/>
                  <a:ext cx="524115" cy="3076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Input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3AC0260-A7CE-8AFC-2AAE-970C520939FA}"/>
                    </a:ext>
                  </a:extLst>
                </p:cNvPr>
                <p:cNvSpPr/>
                <p:nvPr/>
              </p:nvSpPr>
              <p:spPr>
                <a:xfrm>
                  <a:off x="2030425" y="157553"/>
                  <a:ext cx="681913" cy="511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Hidden Layer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C49DD0B-B0ED-F8FB-6BD3-A240BBF589AC}"/>
                    </a:ext>
                  </a:extLst>
                </p:cNvPr>
                <p:cNvSpPr/>
                <p:nvPr/>
              </p:nvSpPr>
              <p:spPr>
                <a:xfrm>
                  <a:off x="3831014" y="154780"/>
                  <a:ext cx="681913" cy="511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Output</a:t>
                  </a:r>
                  <a:r>
                    <a:rPr lang="en-GB" sz="1100" b="1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</a:t>
                  </a:r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Layer</a:t>
                  </a:r>
                </a:p>
              </p:txBody>
            </p:sp>
          </p:grpSp>
          <p:sp>
            <p:nvSpPr>
              <p:cNvPr id="27" name="TextBox 5">
                <a:extLst>
                  <a:ext uri="{FF2B5EF4-FFF2-40B4-BE49-F238E27FC236}">
                    <a16:creationId xmlns:a16="http://schemas.microsoft.com/office/drawing/2014/main" id="{D2CBB480-2F04-7ACE-B78D-A24C42616191}"/>
                  </a:ext>
                </a:extLst>
              </p:cNvPr>
              <p:cNvSpPr txBox="1"/>
              <p:nvPr/>
            </p:nvSpPr>
            <p:spPr>
              <a:xfrm>
                <a:off x="2103447" y="1547306"/>
                <a:ext cx="558130" cy="25814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900" dirty="0"/>
                  <a:t>b1 = -1</a:t>
                </a:r>
              </a:p>
            </p:txBody>
          </p:sp>
          <p:sp>
            <p:nvSpPr>
              <p:cNvPr id="28" name="TextBox 6">
                <a:extLst>
                  <a:ext uri="{FF2B5EF4-FFF2-40B4-BE49-F238E27FC236}">
                    <a16:creationId xmlns:a16="http://schemas.microsoft.com/office/drawing/2014/main" id="{7793FE94-C2D8-ABAE-55A5-ECB7138B650B}"/>
                  </a:ext>
                </a:extLst>
              </p:cNvPr>
              <p:cNvSpPr txBox="1"/>
              <p:nvPr/>
            </p:nvSpPr>
            <p:spPr>
              <a:xfrm>
                <a:off x="3901691" y="1544878"/>
                <a:ext cx="568448" cy="26767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900" dirty="0"/>
                  <a:t>b2 = -2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B98AF25-AA71-9CB8-E378-0AC6B2595067}"/>
                  </a:ext>
                </a:extLst>
              </p:cNvPr>
              <p:cNvCxnSpPr/>
              <p:nvPr/>
            </p:nvCxnSpPr>
            <p:spPr>
              <a:xfrm flipH="1" flipV="1">
                <a:off x="2376809" y="1404131"/>
                <a:ext cx="0" cy="159875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E19714-EA07-F5DE-65E3-ECC66ECE44A2}"/>
                  </a:ext>
                </a:extLst>
              </p:cNvPr>
              <p:cNvCxnSpPr/>
              <p:nvPr/>
            </p:nvCxnSpPr>
            <p:spPr>
              <a:xfrm flipH="1" flipV="1">
                <a:off x="4156768" y="1408629"/>
                <a:ext cx="0" cy="159875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663A552-DC06-7140-F86C-19907BDAF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92" y="1172033"/>
            <a:ext cx="4951314" cy="4513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42C5EF-0061-C74A-749F-DA5EF0F38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331" y="1294159"/>
            <a:ext cx="996876" cy="4080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5FE3CD-2BCD-4D19-4323-D5A9437C3871}"/>
              </a:ext>
            </a:extLst>
          </p:cNvPr>
          <p:cNvSpPr txBox="1"/>
          <p:nvPr/>
        </p:nvSpPr>
        <p:spPr>
          <a:xfrm>
            <a:off x="5928482" y="1923743"/>
            <a:ext cx="131318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 10</a:t>
            </a:r>
          </a:p>
          <a:p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Temperature = 99.5</a:t>
            </a:r>
          </a:p>
          <a:p>
            <a:r>
              <a:rPr lang="en-GB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Sense of smell = 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B7A8962-28BA-473E-6FCE-57F4E030EAE7}"/>
              </a:ext>
            </a:extLst>
          </p:cNvPr>
          <p:cNvSpPr/>
          <p:nvPr/>
        </p:nvSpPr>
        <p:spPr>
          <a:xfrm>
            <a:off x="2750234" y="2008151"/>
            <a:ext cx="91440" cy="879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630AEC-E1EE-3401-D699-4A5BA4741D27}"/>
              </a:ext>
            </a:extLst>
          </p:cNvPr>
          <p:cNvSpPr/>
          <p:nvPr/>
        </p:nvSpPr>
        <p:spPr>
          <a:xfrm>
            <a:off x="3999914" y="3858283"/>
            <a:ext cx="91440" cy="8793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F38883-A98F-1826-7745-E890F57E0C26}"/>
              </a:ext>
            </a:extLst>
          </p:cNvPr>
          <p:cNvSpPr/>
          <p:nvPr/>
        </p:nvSpPr>
        <p:spPr>
          <a:xfrm>
            <a:off x="3575701" y="2754295"/>
            <a:ext cx="91440" cy="8793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5AD002-26F3-0F60-625B-FB6F56E0E613}"/>
              </a:ext>
            </a:extLst>
          </p:cNvPr>
          <p:cNvSpPr/>
          <p:nvPr/>
        </p:nvSpPr>
        <p:spPr>
          <a:xfrm>
            <a:off x="2347391" y="2754295"/>
            <a:ext cx="91440" cy="879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34C7C9-7ED1-976C-2B31-285B1A70B010}"/>
              </a:ext>
            </a:extLst>
          </p:cNvPr>
          <p:cNvSpPr/>
          <p:nvPr/>
        </p:nvSpPr>
        <p:spPr>
          <a:xfrm>
            <a:off x="2174930" y="3483718"/>
            <a:ext cx="91440" cy="879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EF0022-2F03-FCC2-7479-D71A2CAFFE25}"/>
              </a:ext>
            </a:extLst>
          </p:cNvPr>
          <p:cNvSpPr/>
          <p:nvPr/>
        </p:nvSpPr>
        <p:spPr>
          <a:xfrm>
            <a:off x="4637629" y="3153053"/>
            <a:ext cx="91440" cy="8793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4AD5D5-3F1F-AD48-642E-A7464E93E9D3}"/>
              </a:ext>
            </a:extLst>
          </p:cNvPr>
          <p:cNvSpPr/>
          <p:nvPr/>
        </p:nvSpPr>
        <p:spPr>
          <a:xfrm>
            <a:off x="4419666" y="4230309"/>
            <a:ext cx="91440" cy="8793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96EAAD-DE68-410B-3326-D71DFDE01F9B}"/>
              </a:ext>
            </a:extLst>
          </p:cNvPr>
          <p:cNvSpPr/>
          <p:nvPr/>
        </p:nvSpPr>
        <p:spPr>
          <a:xfrm>
            <a:off x="1921711" y="2017814"/>
            <a:ext cx="91440" cy="879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D3F7254-E8F6-D670-D147-59E5E7C69A44}"/>
              </a:ext>
            </a:extLst>
          </p:cNvPr>
          <p:cNvSpPr/>
          <p:nvPr/>
        </p:nvSpPr>
        <p:spPr>
          <a:xfrm>
            <a:off x="3964745" y="3111781"/>
            <a:ext cx="161778" cy="154745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3F4AC7-B269-2155-3F55-475FED8074B2}"/>
              </a:ext>
            </a:extLst>
          </p:cNvPr>
          <p:cNvSpPr/>
          <p:nvPr/>
        </p:nvSpPr>
        <p:spPr>
          <a:xfrm>
            <a:off x="1512871" y="3111781"/>
            <a:ext cx="91440" cy="879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8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2FAFAD-688E-E47F-CB9E-312F554F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83" y="244866"/>
            <a:ext cx="6243166" cy="560909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B868AE7-45AA-6BCD-4542-D69EEE7763DD}"/>
              </a:ext>
            </a:extLst>
          </p:cNvPr>
          <p:cNvGrpSpPr/>
          <p:nvPr/>
        </p:nvGrpSpPr>
        <p:grpSpPr>
          <a:xfrm>
            <a:off x="401018" y="294294"/>
            <a:ext cx="7083854" cy="6386043"/>
            <a:chOff x="2015635" y="725635"/>
            <a:chExt cx="7083854" cy="63860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E9E337-3101-C882-8064-D5CB142E8848}"/>
                </a:ext>
              </a:extLst>
            </p:cNvPr>
            <p:cNvSpPr txBox="1"/>
            <p:nvPr/>
          </p:nvSpPr>
          <p:spPr>
            <a:xfrm>
              <a:off x="2399241" y="725635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226E51-8811-93BB-FB0F-08F07F5929A0}"/>
                </a:ext>
              </a:extLst>
            </p:cNvPr>
            <p:cNvSpPr txBox="1"/>
            <p:nvPr/>
          </p:nvSpPr>
          <p:spPr>
            <a:xfrm>
              <a:off x="2382758" y="1779113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4EB74F-2ADB-AED3-77B7-D1D0F3721F36}"/>
                </a:ext>
              </a:extLst>
            </p:cNvPr>
            <p:cNvSpPr txBox="1"/>
            <p:nvPr/>
          </p:nvSpPr>
          <p:spPr>
            <a:xfrm>
              <a:off x="2393894" y="2845488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743AFF-CFB1-D465-118E-860F4EEFE548}"/>
                </a:ext>
              </a:extLst>
            </p:cNvPr>
            <p:cNvSpPr txBox="1"/>
            <p:nvPr/>
          </p:nvSpPr>
          <p:spPr>
            <a:xfrm>
              <a:off x="2470232" y="3912640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595444-99BD-C4B7-1482-6D0F8D2F434D}"/>
                </a:ext>
              </a:extLst>
            </p:cNvPr>
            <p:cNvSpPr txBox="1"/>
            <p:nvPr/>
          </p:nvSpPr>
          <p:spPr>
            <a:xfrm>
              <a:off x="2487832" y="4965341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96648C-34CC-7474-7273-01D8C6AC6442}"/>
                </a:ext>
              </a:extLst>
            </p:cNvPr>
            <p:cNvSpPr txBox="1"/>
            <p:nvPr/>
          </p:nvSpPr>
          <p:spPr>
            <a:xfrm>
              <a:off x="2490074" y="601804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97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B260E0-C48A-0B7B-D9D1-5A8774F695B5}"/>
                </a:ext>
              </a:extLst>
            </p:cNvPr>
            <p:cNvSpPr txBox="1"/>
            <p:nvPr/>
          </p:nvSpPr>
          <p:spPr>
            <a:xfrm>
              <a:off x="2767617" y="628068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9F3F0A-AF2A-EF4C-6E64-E38D51233AC1}"/>
                </a:ext>
              </a:extLst>
            </p:cNvPr>
            <p:cNvSpPr txBox="1"/>
            <p:nvPr/>
          </p:nvSpPr>
          <p:spPr>
            <a:xfrm>
              <a:off x="3969131" y="628068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921D65-27C6-2FAE-5F70-89BDE7702CA7}"/>
                </a:ext>
              </a:extLst>
            </p:cNvPr>
            <p:cNvSpPr txBox="1"/>
            <p:nvPr/>
          </p:nvSpPr>
          <p:spPr>
            <a:xfrm>
              <a:off x="5144283" y="629675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25277D-DCCC-D063-E898-14E3A4A8E9E8}"/>
                </a:ext>
              </a:extLst>
            </p:cNvPr>
            <p:cNvSpPr txBox="1"/>
            <p:nvPr/>
          </p:nvSpPr>
          <p:spPr>
            <a:xfrm>
              <a:off x="6345797" y="629675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B1B4CB-F0CF-EA2B-21AD-3B06EA9588DE}"/>
                </a:ext>
              </a:extLst>
            </p:cNvPr>
            <p:cNvSpPr txBox="1"/>
            <p:nvPr/>
          </p:nvSpPr>
          <p:spPr>
            <a:xfrm>
              <a:off x="7547311" y="6325819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9F14C7-0F64-F0B4-8156-89A481CB2AE7}"/>
                </a:ext>
              </a:extLst>
            </p:cNvPr>
            <p:cNvSpPr txBox="1"/>
            <p:nvPr/>
          </p:nvSpPr>
          <p:spPr>
            <a:xfrm>
              <a:off x="8722463" y="6325819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9C2BA8-10C1-68A2-8FB8-7EAB242F833B}"/>
                </a:ext>
              </a:extLst>
            </p:cNvPr>
            <p:cNvSpPr txBox="1"/>
            <p:nvPr/>
          </p:nvSpPr>
          <p:spPr>
            <a:xfrm rot="16200000">
              <a:off x="1365841" y="3421524"/>
              <a:ext cx="1638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Temperature (F)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6E20A6-9248-54E2-869A-33AE39095BA6}"/>
                </a:ext>
              </a:extLst>
            </p:cNvPr>
            <p:cNvSpPr txBox="1"/>
            <p:nvPr/>
          </p:nvSpPr>
          <p:spPr>
            <a:xfrm>
              <a:off x="4644690" y="6588458"/>
              <a:ext cx="23289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Sense of Smell &amp; Taste </a:t>
              </a:r>
            </a:p>
            <a:p>
              <a:pPr algn="ctr"/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(0 = no sense, 10 = normal)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F5A2A60-5080-5DCF-3864-C8FDEAD48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59" t="4010"/>
            <a:stretch/>
          </p:blipFill>
          <p:spPr>
            <a:xfrm>
              <a:off x="7033988" y="866096"/>
              <a:ext cx="1901518" cy="786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1571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75C754-D935-9E1D-8CD8-43D8176D7C58}"/>
              </a:ext>
            </a:extLst>
          </p:cNvPr>
          <p:cNvSpPr/>
          <p:nvPr/>
        </p:nvSpPr>
        <p:spPr>
          <a:xfrm>
            <a:off x="2607014" y="1673157"/>
            <a:ext cx="3764604" cy="1517515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EB653-7364-4211-7449-DD90B9158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83" y="2563233"/>
            <a:ext cx="489146" cy="461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34D730-88A5-9262-F0AF-3D81C1C00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058" y="1897936"/>
            <a:ext cx="583839" cy="408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799F22-FD40-7738-C0C1-1491D216233D}"/>
              </a:ext>
            </a:extLst>
          </p:cNvPr>
          <p:cNvSpPr txBox="1"/>
          <p:nvPr/>
        </p:nvSpPr>
        <p:spPr>
          <a:xfrm>
            <a:off x="3441135" y="1871444"/>
            <a:ext cx="2733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Negative for Covid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85C1B-021C-0929-8956-3F2A25C00632}"/>
              </a:ext>
            </a:extLst>
          </p:cNvPr>
          <p:cNvSpPr txBox="1"/>
          <p:nvPr/>
        </p:nvSpPr>
        <p:spPr>
          <a:xfrm>
            <a:off x="3441135" y="2539435"/>
            <a:ext cx="26107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Positive for Covid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90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7C756-05DB-5ABA-93E1-B7E18BB91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139FF12-BDC3-D583-6ED8-070908BC7A8B}"/>
              </a:ext>
            </a:extLst>
          </p:cNvPr>
          <p:cNvGrpSpPr/>
          <p:nvPr/>
        </p:nvGrpSpPr>
        <p:grpSpPr>
          <a:xfrm>
            <a:off x="5789674" y="1772529"/>
            <a:ext cx="4931434" cy="2904910"/>
            <a:chOff x="0" y="-982857"/>
            <a:chExt cx="4930482" cy="290884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BF4F053-A76A-7EC0-D866-3D93B7BCDD9D}"/>
                </a:ext>
              </a:extLst>
            </p:cNvPr>
            <p:cNvSpPr/>
            <p:nvPr/>
          </p:nvSpPr>
          <p:spPr>
            <a:xfrm>
              <a:off x="0" y="-982857"/>
              <a:ext cx="4930482" cy="2908845"/>
            </a:xfrm>
            <a:prstGeom prst="rect">
              <a:avLst/>
            </a:prstGeom>
            <a:solidFill>
              <a:srgbClr val="FEF8F4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9148A6D-D095-D4C2-56CC-95830A707381}"/>
                </a:ext>
              </a:extLst>
            </p:cNvPr>
            <p:cNvGrpSpPr/>
            <p:nvPr/>
          </p:nvGrpSpPr>
          <p:grpSpPr>
            <a:xfrm>
              <a:off x="236882" y="154781"/>
              <a:ext cx="4525044" cy="1705422"/>
              <a:chOff x="236882" y="154780"/>
              <a:chExt cx="4274677" cy="165777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9120FD5-08F8-CBD9-48ED-D7DABB578FBA}"/>
                  </a:ext>
                </a:extLst>
              </p:cNvPr>
              <p:cNvGrpSpPr/>
              <p:nvPr/>
            </p:nvGrpSpPr>
            <p:grpSpPr>
              <a:xfrm>
                <a:off x="236882" y="154780"/>
                <a:ext cx="4274677" cy="1570490"/>
                <a:chOff x="236882" y="154780"/>
                <a:chExt cx="4276045" cy="1596003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247EEAB-46E2-A81A-DF60-906E5D073388}"/>
                    </a:ext>
                  </a:extLst>
                </p:cNvPr>
                <p:cNvSpPr/>
                <p:nvPr/>
              </p:nvSpPr>
              <p:spPr>
                <a:xfrm>
                  <a:off x="271823" y="625156"/>
                  <a:ext cx="479312" cy="42075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7</a:t>
                  </a:r>
                  <a:endParaRPr lang="en-GB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8B945D3-536A-36EC-5C0A-ECA9199AA6DA}"/>
                    </a:ext>
                  </a:extLst>
                </p:cNvPr>
                <p:cNvSpPr/>
                <p:nvPr/>
              </p:nvSpPr>
              <p:spPr>
                <a:xfrm>
                  <a:off x="267033" y="1330578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98.5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FA3A61DA-8837-9B3D-6035-88422D5ECDE2}"/>
                    </a:ext>
                  </a:extLst>
                </p:cNvPr>
                <p:cNvSpPr/>
                <p:nvPr/>
              </p:nvSpPr>
              <p:spPr>
                <a:xfrm>
                  <a:off x="2150183" y="950010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-1.68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19D5762-BB3A-F714-3642-599C449F01AF}"/>
                    </a:ext>
                  </a:extLst>
                </p:cNvPr>
                <p:cNvSpPr/>
                <p:nvPr/>
              </p:nvSpPr>
              <p:spPr>
                <a:xfrm>
                  <a:off x="3929638" y="950010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D5ED9BD-54FD-C416-0486-49178B314BC0}"/>
                    </a:ext>
                  </a:extLst>
                </p:cNvPr>
                <p:cNvCxnSpPr/>
                <p:nvPr/>
              </p:nvCxnSpPr>
              <p:spPr>
                <a:xfrm>
                  <a:off x="815380" y="846899"/>
                  <a:ext cx="1206592" cy="272468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2DD2FF5E-98BD-4D85-F937-DBC6839DCF25}"/>
                    </a:ext>
                  </a:extLst>
                </p:cNvPr>
                <p:cNvCxnSpPr/>
                <p:nvPr/>
              </p:nvCxnSpPr>
              <p:spPr>
                <a:xfrm flipV="1">
                  <a:off x="859620" y="1197257"/>
                  <a:ext cx="1162916" cy="324021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DCF75E4-C243-E102-048F-FFA974F5B76E}"/>
                    </a:ext>
                  </a:extLst>
                </p:cNvPr>
                <p:cNvCxnSpPr/>
                <p:nvPr/>
              </p:nvCxnSpPr>
              <p:spPr>
                <a:xfrm>
                  <a:off x="2733191" y="1137661"/>
                  <a:ext cx="1062318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16">
                  <a:extLst>
                    <a:ext uri="{FF2B5EF4-FFF2-40B4-BE49-F238E27FC236}">
                      <a16:creationId xmlns:a16="http://schemas.microsoft.com/office/drawing/2014/main" id="{D8C6BA09-1596-8BBA-F0BB-6BA9AA635A65}"/>
                    </a:ext>
                  </a:extLst>
                </p:cNvPr>
                <p:cNvSpPr txBox="1"/>
                <p:nvPr/>
              </p:nvSpPr>
              <p:spPr>
                <a:xfrm rot="801931">
                  <a:off x="1151802" y="789174"/>
                  <a:ext cx="568820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w1 = -0.8</a:t>
                  </a:r>
                </a:p>
              </p:txBody>
            </p:sp>
            <p:sp>
              <p:nvSpPr>
                <p:cNvPr id="39" name="TextBox 17">
                  <a:extLst>
                    <a:ext uri="{FF2B5EF4-FFF2-40B4-BE49-F238E27FC236}">
                      <a16:creationId xmlns:a16="http://schemas.microsoft.com/office/drawing/2014/main" id="{94106C69-1742-D83A-8839-BBC25155A625}"/>
                    </a:ext>
                  </a:extLst>
                </p:cNvPr>
                <p:cNvSpPr txBox="1"/>
                <p:nvPr/>
              </p:nvSpPr>
              <p:spPr>
                <a:xfrm rot="20682794">
                  <a:off x="1163241" y="1328792"/>
                  <a:ext cx="625702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w2 = 0.05</a:t>
                  </a:r>
                </a:p>
              </p:txBody>
            </p:sp>
            <p:sp>
              <p:nvSpPr>
                <p:cNvPr id="40" name="TextBox 18">
                  <a:extLst>
                    <a:ext uri="{FF2B5EF4-FFF2-40B4-BE49-F238E27FC236}">
                      <a16:creationId xmlns:a16="http://schemas.microsoft.com/office/drawing/2014/main" id="{CAFBE318-FD8D-1033-A008-2C9A36F15168}"/>
                    </a:ext>
                  </a:extLst>
                </p:cNvPr>
                <p:cNvSpPr txBox="1"/>
                <p:nvPr/>
              </p:nvSpPr>
              <p:spPr>
                <a:xfrm>
                  <a:off x="3012672" y="1126403"/>
                  <a:ext cx="568820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w3 = 4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8246F82-2F16-1981-E3E2-D3FC56CCDE5F}"/>
                    </a:ext>
                  </a:extLst>
                </p:cNvPr>
                <p:cNvSpPr/>
                <p:nvPr/>
              </p:nvSpPr>
              <p:spPr>
                <a:xfrm>
                  <a:off x="236882" y="201902"/>
                  <a:ext cx="524115" cy="3076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Input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52A3E0B-5C40-58C0-E29F-CCC654F93EBF}"/>
                    </a:ext>
                  </a:extLst>
                </p:cNvPr>
                <p:cNvSpPr/>
                <p:nvPr/>
              </p:nvSpPr>
              <p:spPr>
                <a:xfrm>
                  <a:off x="2030425" y="157553"/>
                  <a:ext cx="681913" cy="511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Hidden Layer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1E1CA33-B6EB-ABD9-DE28-A9E5187489D7}"/>
                    </a:ext>
                  </a:extLst>
                </p:cNvPr>
                <p:cNvSpPr/>
                <p:nvPr/>
              </p:nvSpPr>
              <p:spPr>
                <a:xfrm>
                  <a:off x="3831014" y="154780"/>
                  <a:ext cx="681913" cy="511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Output</a:t>
                  </a:r>
                  <a:r>
                    <a:rPr lang="en-GB" sz="1100" b="1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</a:t>
                  </a:r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Layer</a:t>
                  </a:r>
                </a:p>
              </p:txBody>
            </p:sp>
          </p:grpSp>
          <p:sp>
            <p:nvSpPr>
              <p:cNvPr id="27" name="TextBox 5">
                <a:extLst>
                  <a:ext uri="{FF2B5EF4-FFF2-40B4-BE49-F238E27FC236}">
                    <a16:creationId xmlns:a16="http://schemas.microsoft.com/office/drawing/2014/main" id="{D500AEA1-B0EB-D51B-C86C-D473A0BB9CA5}"/>
                  </a:ext>
                </a:extLst>
              </p:cNvPr>
              <p:cNvSpPr txBox="1"/>
              <p:nvPr/>
            </p:nvSpPr>
            <p:spPr>
              <a:xfrm>
                <a:off x="2103447" y="1547306"/>
                <a:ext cx="558130" cy="25814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900" dirty="0"/>
                  <a:t>b1 = -1</a:t>
                </a:r>
              </a:p>
            </p:txBody>
          </p:sp>
          <p:sp>
            <p:nvSpPr>
              <p:cNvPr id="28" name="TextBox 6">
                <a:extLst>
                  <a:ext uri="{FF2B5EF4-FFF2-40B4-BE49-F238E27FC236}">
                    <a16:creationId xmlns:a16="http://schemas.microsoft.com/office/drawing/2014/main" id="{E132EE96-EDE6-55D9-31CD-C7A2BDFED341}"/>
                  </a:ext>
                </a:extLst>
              </p:cNvPr>
              <p:cNvSpPr txBox="1"/>
              <p:nvPr/>
            </p:nvSpPr>
            <p:spPr>
              <a:xfrm>
                <a:off x="3901691" y="1544878"/>
                <a:ext cx="568448" cy="26767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900" dirty="0"/>
                  <a:t>b2 = -2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9CE444E-C08E-88A8-6420-4E55C8C219ED}"/>
                  </a:ext>
                </a:extLst>
              </p:cNvPr>
              <p:cNvCxnSpPr/>
              <p:nvPr/>
            </p:nvCxnSpPr>
            <p:spPr>
              <a:xfrm flipH="1" flipV="1">
                <a:off x="2376809" y="1404131"/>
                <a:ext cx="0" cy="159875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E532747-3F3F-FDAA-8F3D-5BBA579D9701}"/>
                  </a:ext>
                </a:extLst>
              </p:cNvPr>
              <p:cNvCxnSpPr/>
              <p:nvPr/>
            </p:nvCxnSpPr>
            <p:spPr>
              <a:xfrm flipH="1" flipV="1">
                <a:off x="4156768" y="1408629"/>
                <a:ext cx="0" cy="159875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9EAA6D8-7BB6-5596-84C1-EBF17B455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92" y="1172033"/>
            <a:ext cx="4951314" cy="4513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BFD984-BD35-41BE-C0B3-7C6FC994E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331" y="1294159"/>
            <a:ext cx="996876" cy="4080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1C4C908-9F3A-80EA-47B1-F3EC3C9FB3E4}"/>
              </a:ext>
            </a:extLst>
          </p:cNvPr>
          <p:cNvSpPr txBox="1"/>
          <p:nvPr/>
        </p:nvSpPr>
        <p:spPr>
          <a:xfrm>
            <a:off x="5928482" y="1923743"/>
            <a:ext cx="131318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 2</a:t>
            </a:r>
          </a:p>
          <a:p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Temperature = 98.5</a:t>
            </a:r>
          </a:p>
          <a:p>
            <a:r>
              <a:rPr lang="en-GB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Sense of smell = 7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E135D1F-16BC-4634-5666-0627F5BED994}"/>
              </a:ext>
            </a:extLst>
          </p:cNvPr>
          <p:cNvSpPr/>
          <p:nvPr/>
        </p:nvSpPr>
        <p:spPr>
          <a:xfrm>
            <a:off x="2750234" y="2008151"/>
            <a:ext cx="91440" cy="879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953C870-E9B9-7B5B-390A-C3CBB0F86E08}"/>
              </a:ext>
            </a:extLst>
          </p:cNvPr>
          <p:cNvSpPr/>
          <p:nvPr/>
        </p:nvSpPr>
        <p:spPr>
          <a:xfrm>
            <a:off x="3964745" y="3824879"/>
            <a:ext cx="161778" cy="154745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07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C34F6-0FF2-FD1A-E68A-1CC11292F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143A62C-B2A2-7F1E-4500-1A33DDE4B9C0}"/>
              </a:ext>
            </a:extLst>
          </p:cNvPr>
          <p:cNvGrpSpPr/>
          <p:nvPr/>
        </p:nvGrpSpPr>
        <p:grpSpPr>
          <a:xfrm>
            <a:off x="5789674" y="1772529"/>
            <a:ext cx="4931434" cy="2904910"/>
            <a:chOff x="0" y="-982857"/>
            <a:chExt cx="4930482" cy="290884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EFF205-35C1-D3F9-CEFD-D63FA0BAFDB7}"/>
                </a:ext>
              </a:extLst>
            </p:cNvPr>
            <p:cNvSpPr/>
            <p:nvPr/>
          </p:nvSpPr>
          <p:spPr>
            <a:xfrm>
              <a:off x="0" y="-982857"/>
              <a:ext cx="4930482" cy="2908845"/>
            </a:xfrm>
            <a:prstGeom prst="rect">
              <a:avLst/>
            </a:prstGeom>
            <a:solidFill>
              <a:srgbClr val="FEF8F4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7C5A0AD-FC99-45FB-D108-62AABDE326C7}"/>
                </a:ext>
              </a:extLst>
            </p:cNvPr>
            <p:cNvGrpSpPr/>
            <p:nvPr/>
          </p:nvGrpSpPr>
          <p:grpSpPr>
            <a:xfrm>
              <a:off x="236882" y="154781"/>
              <a:ext cx="4525044" cy="1705422"/>
              <a:chOff x="236882" y="154780"/>
              <a:chExt cx="4274677" cy="165777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82BE879-F805-37F0-EEA5-80579EFFAF1A}"/>
                  </a:ext>
                </a:extLst>
              </p:cNvPr>
              <p:cNvGrpSpPr/>
              <p:nvPr/>
            </p:nvGrpSpPr>
            <p:grpSpPr>
              <a:xfrm>
                <a:off x="236882" y="154780"/>
                <a:ext cx="4274677" cy="1570490"/>
                <a:chOff x="236882" y="154780"/>
                <a:chExt cx="4276045" cy="1596003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CF70D4A-BFE9-5C86-B3B1-5A140FD6237B}"/>
                    </a:ext>
                  </a:extLst>
                </p:cNvPr>
                <p:cNvSpPr/>
                <p:nvPr/>
              </p:nvSpPr>
              <p:spPr>
                <a:xfrm>
                  <a:off x="271823" y="625156"/>
                  <a:ext cx="479312" cy="42075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6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E40C563-7834-AD99-6BBC-3B4D42A08358}"/>
                    </a:ext>
                  </a:extLst>
                </p:cNvPr>
                <p:cNvSpPr/>
                <p:nvPr/>
              </p:nvSpPr>
              <p:spPr>
                <a:xfrm>
                  <a:off x="267033" y="1330578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100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FFE4F207-A2F9-EFC7-0241-1FA0F2658B6B}"/>
                    </a:ext>
                  </a:extLst>
                </p:cNvPr>
                <p:cNvSpPr/>
                <p:nvPr/>
              </p:nvSpPr>
              <p:spPr>
                <a:xfrm>
                  <a:off x="2150183" y="950010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-0.8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E083EB0-01A5-3CB9-C8D2-B4D7415542D2}"/>
                    </a:ext>
                  </a:extLst>
                </p:cNvPr>
                <p:cNvSpPr/>
                <p:nvPr/>
              </p:nvSpPr>
              <p:spPr>
                <a:xfrm>
                  <a:off x="3929638" y="950010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0.01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8C1F24D-FBE1-E1C8-6E7A-CB2B24BF13F1}"/>
                    </a:ext>
                  </a:extLst>
                </p:cNvPr>
                <p:cNvCxnSpPr/>
                <p:nvPr/>
              </p:nvCxnSpPr>
              <p:spPr>
                <a:xfrm>
                  <a:off x="815380" y="846899"/>
                  <a:ext cx="1206592" cy="272468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D31C1F6-E598-E453-BE76-F7DE0344BE5D}"/>
                    </a:ext>
                  </a:extLst>
                </p:cNvPr>
                <p:cNvCxnSpPr/>
                <p:nvPr/>
              </p:nvCxnSpPr>
              <p:spPr>
                <a:xfrm flipV="1">
                  <a:off x="859620" y="1197257"/>
                  <a:ext cx="1162916" cy="324021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B2AF1E2-7145-4707-F391-0245A09BC4B2}"/>
                    </a:ext>
                  </a:extLst>
                </p:cNvPr>
                <p:cNvCxnSpPr/>
                <p:nvPr/>
              </p:nvCxnSpPr>
              <p:spPr>
                <a:xfrm>
                  <a:off x="2733191" y="1137661"/>
                  <a:ext cx="1062318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16">
                  <a:extLst>
                    <a:ext uri="{FF2B5EF4-FFF2-40B4-BE49-F238E27FC236}">
                      <a16:creationId xmlns:a16="http://schemas.microsoft.com/office/drawing/2014/main" id="{F38E0BFC-85C7-A022-3E25-820DDC401695}"/>
                    </a:ext>
                  </a:extLst>
                </p:cNvPr>
                <p:cNvSpPr txBox="1"/>
                <p:nvPr/>
              </p:nvSpPr>
              <p:spPr>
                <a:xfrm rot="801931">
                  <a:off x="1151802" y="789174"/>
                  <a:ext cx="568820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w1 = -0.8</a:t>
                  </a:r>
                </a:p>
              </p:txBody>
            </p:sp>
            <p:sp>
              <p:nvSpPr>
                <p:cNvPr id="39" name="TextBox 17">
                  <a:extLst>
                    <a:ext uri="{FF2B5EF4-FFF2-40B4-BE49-F238E27FC236}">
                      <a16:creationId xmlns:a16="http://schemas.microsoft.com/office/drawing/2014/main" id="{72FE4095-BFD4-171B-E9C6-CE1B502ABB9E}"/>
                    </a:ext>
                  </a:extLst>
                </p:cNvPr>
                <p:cNvSpPr txBox="1"/>
                <p:nvPr/>
              </p:nvSpPr>
              <p:spPr>
                <a:xfrm rot="20682794">
                  <a:off x="1163241" y="1328792"/>
                  <a:ext cx="625702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w2 = 0.05</a:t>
                  </a:r>
                </a:p>
              </p:txBody>
            </p:sp>
            <p:sp>
              <p:nvSpPr>
                <p:cNvPr id="40" name="TextBox 18">
                  <a:extLst>
                    <a:ext uri="{FF2B5EF4-FFF2-40B4-BE49-F238E27FC236}">
                      <a16:creationId xmlns:a16="http://schemas.microsoft.com/office/drawing/2014/main" id="{6364F1DA-8686-9CBE-C2FC-97E389801EDF}"/>
                    </a:ext>
                  </a:extLst>
                </p:cNvPr>
                <p:cNvSpPr txBox="1"/>
                <p:nvPr/>
              </p:nvSpPr>
              <p:spPr>
                <a:xfrm>
                  <a:off x="3012672" y="1126403"/>
                  <a:ext cx="568820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w3 = 4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14B9FB04-4D8A-C30D-05E6-75A0162E4261}"/>
                    </a:ext>
                  </a:extLst>
                </p:cNvPr>
                <p:cNvSpPr/>
                <p:nvPr/>
              </p:nvSpPr>
              <p:spPr>
                <a:xfrm>
                  <a:off x="236882" y="201902"/>
                  <a:ext cx="524115" cy="3076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Input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4989009-6DB0-7F8B-B0EC-5C8ACC96C45C}"/>
                    </a:ext>
                  </a:extLst>
                </p:cNvPr>
                <p:cNvSpPr/>
                <p:nvPr/>
              </p:nvSpPr>
              <p:spPr>
                <a:xfrm>
                  <a:off x="2030425" y="157553"/>
                  <a:ext cx="681913" cy="511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Hidden Layer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E7425D0-EA32-6C9B-CC97-28A3A7171131}"/>
                    </a:ext>
                  </a:extLst>
                </p:cNvPr>
                <p:cNvSpPr/>
                <p:nvPr/>
              </p:nvSpPr>
              <p:spPr>
                <a:xfrm>
                  <a:off x="3831014" y="154780"/>
                  <a:ext cx="681913" cy="511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Output</a:t>
                  </a:r>
                  <a:r>
                    <a:rPr lang="en-GB" sz="1100" b="1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</a:t>
                  </a:r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Layer</a:t>
                  </a:r>
                </a:p>
              </p:txBody>
            </p:sp>
          </p:grpSp>
          <p:sp>
            <p:nvSpPr>
              <p:cNvPr id="27" name="TextBox 5">
                <a:extLst>
                  <a:ext uri="{FF2B5EF4-FFF2-40B4-BE49-F238E27FC236}">
                    <a16:creationId xmlns:a16="http://schemas.microsoft.com/office/drawing/2014/main" id="{84154FAA-7C1C-56D7-C60B-809D64FC9CB7}"/>
                  </a:ext>
                </a:extLst>
              </p:cNvPr>
              <p:cNvSpPr txBox="1"/>
              <p:nvPr/>
            </p:nvSpPr>
            <p:spPr>
              <a:xfrm>
                <a:off x="2103447" y="1547306"/>
                <a:ext cx="558130" cy="25814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900" dirty="0"/>
                  <a:t>b1 = -1</a:t>
                </a:r>
              </a:p>
            </p:txBody>
          </p:sp>
          <p:sp>
            <p:nvSpPr>
              <p:cNvPr id="28" name="TextBox 6">
                <a:extLst>
                  <a:ext uri="{FF2B5EF4-FFF2-40B4-BE49-F238E27FC236}">
                    <a16:creationId xmlns:a16="http://schemas.microsoft.com/office/drawing/2014/main" id="{FE78890B-F70E-1F8E-8ACB-25CAFF4ACB42}"/>
                  </a:ext>
                </a:extLst>
              </p:cNvPr>
              <p:cNvSpPr txBox="1"/>
              <p:nvPr/>
            </p:nvSpPr>
            <p:spPr>
              <a:xfrm>
                <a:off x="3901691" y="1544878"/>
                <a:ext cx="568448" cy="26767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900" dirty="0"/>
                  <a:t>b2 = -2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6D78B40-6864-0973-CFEA-96BA01DE5576}"/>
                  </a:ext>
                </a:extLst>
              </p:cNvPr>
              <p:cNvCxnSpPr/>
              <p:nvPr/>
            </p:nvCxnSpPr>
            <p:spPr>
              <a:xfrm flipH="1" flipV="1">
                <a:off x="2376809" y="1404131"/>
                <a:ext cx="0" cy="159875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C2B2295-7EAF-756D-36FC-A8B28F6EC14E}"/>
                  </a:ext>
                </a:extLst>
              </p:cNvPr>
              <p:cNvCxnSpPr/>
              <p:nvPr/>
            </p:nvCxnSpPr>
            <p:spPr>
              <a:xfrm flipH="1" flipV="1">
                <a:off x="4156768" y="1408629"/>
                <a:ext cx="0" cy="159875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F6671EE-9257-E7E6-6E96-E214C12C5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92" y="1172033"/>
            <a:ext cx="4951314" cy="4513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CFA21A-232F-FCE4-17BB-97B387C5E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331" y="1294159"/>
            <a:ext cx="996876" cy="4080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70BDF8-2B46-1564-10FB-37D701888808}"/>
              </a:ext>
            </a:extLst>
          </p:cNvPr>
          <p:cNvSpPr txBox="1"/>
          <p:nvPr/>
        </p:nvSpPr>
        <p:spPr>
          <a:xfrm>
            <a:off x="5928482" y="1923743"/>
            <a:ext cx="127470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 3</a:t>
            </a:r>
          </a:p>
          <a:p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Temperature = 100</a:t>
            </a:r>
          </a:p>
          <a:p>
            <a:r>
              <a:rPr lang="en-GB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Sense of smell = 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95D3D87-10F3-91AD-9B42-8532975288C6}"/>
              </a:ext>
            </a:extLst>
          </p:cNvPr>
          <p:cNvSpPr/>
          <p:nvPr/>
        </p:nvSpPr>
        <p:spPr>
          <a:xfrm>
            <a:off x="2750234" y="2008151"/>
            <a:ext cx="91440" cy="879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76600A3-BB52-F029-683F-7AD998D0C3AE}"/>
              </a:ext>
            </a:extLst>
          </p:cNvPr>
          <p:cNvSpPr/>
          <p:nvPr/>
        </p:nvSpPr>
        <p:spPr>
          <a:xfrm>
            <a:off x="3546467" y="2720892"/>
            <a:ext cx="161778" cy="154745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14C345-6000-B2C7-E98E-713D385277AD}"/>
              </a:ext>
            </a:extLst>
          </p:cNvPr>
          <p:cNvSpPr/>
          <p:nvPr/>
        </p:nvSpPr>
        <p:spPr>
          <a:xfrm>
            <a:off x="3999914" y="3858283"/>
            <a:ext cx="91440" cy="8793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51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6CC90-D425-C43B-B3C8-BAE533CBD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75EE54D-8E1F-B0B9-02A9-BD3A5AC12195}"/>
              </a:ext>
            </a:extLst>
          </p:cNvPr>
          <p:cNvGrpSpPr/>
          <p:nvPr/>
        </p:nvGrpSpPr>
        <p:grpSpPr>
          <a:xfrm>
            <a:off x="5789674" y="1772529"/>
            <a:ext cx="4931434" cy="2904910"/>
            <a:chOff x="0" y="-982857"/>
            <a:chExt cx="4930482" cy="290884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7F6356-335F-8F9B-42BE-E083D0C428B8}"/>
                </a:ext>
              </a:extLst>
            </p:cNvPr>
            <p:cNvSpPr/>
            <p:nvPr/>
          </p:nvSpPr>
          <p:spPr>
            <a:xfrm>
              <a:off x="0" y="-982857"/>
              <a:ext cx="4930482" cy="2908845"/>
            </a:xfrm>
            <a:prstGeom prst="rect">
              <a:avLst/>
            </a:prstGeom>
            <a:solidFill>
              <a:srgbClr val="FEF8F4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BA42D8-00C9-065E-71F2-1B8CC110FD49}"/>
                </a:ext>
              </a:extLst>
            </p:cNvPr>
            <p:cNvGrpSpPr/>
            <p:nvPr/>
          </p:nvGrpSpPr>
          <p:grpSpPr>
            <a:xfrm>
              <a:off x="236882" y="154781"/>
              <a:ext cx="4525044" cy="1705422"/>
              <a:chOff x="236882" y="154780"/>
              <a:chExt cx="4274677" cy="165777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1902495-779B-4FC9-48F6-9C2D3091B96C}"/>
                  </a:ext>
                </a:extLst>
              </p:cNvPr>
              <p:cNvGrpSpPr/>
              <p:nvPr/>
            </p:nvGrpSpPr>
            <p:grpSpPr>
              <a:xfrm>
                <a:off x="236882" y="154780"/>
                <a:ext cx="4274677" cy="1570490"/>
                <a:chOff x="236882" y="154780"/>
                <a:chExt cx="4276045" cy="1596003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0F91A77-3F32-947C-6421-3ED13D9C20CA}"/>
                    </a:ext>
                  </a:extLst>
                </p:cNvPr>
                <p:cNvSpPr/>
                <p:nvPr/>
              </p:nvSpPr>
              <p:spPr>
                <a:xfrm>
                  <a:off x="271823" y="625156"/>
                  <a:ext cx="479312" cy="42075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3</a:t>
                  </a:r>
                  <a:endParaRPr lang="en-GB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751FEB5-3929-80E2-E90E-C3115C0E58E7}"/>
                    </a:ext>
                  </a:extLst>
                </p:cNvPr>
                <p:cNvSpPr/>
                <p:nvPr/>
              </p:nvSpPr>
              <p:spPr>
                <a:xfrm>
                  <a:off x="267033" y="1330578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100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CDCF071-2F9F-DEF8-53C0-EF96C549D381}"/>
                    </a:ext>
                  </a:extLst>
                </p:cNvPr>
                <p:cNvSpPr/>
                <p:nvPr/>
              </p:nvSpPr>
              <p:spPr>
                <a:xfrm>
                  <a:off x="2150183" y="950010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1.6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A5006B53-0579-76F8-4163-4A5B06003841}"/>
                    </a:ext>
                  </a:extLst>
                </p:cNvPr>
                <p:cNvSpPr/>
                <p:nvPr/>
              </p:nvSpPr>
              <p:spPr>
                <a:xfrm>
                  <a:off x="3929638" y="950010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0.98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54D6AF80-1A4F-1E79-A681-FF4E13DDF250}"/>
                    </a:ext>
                  </a:extLst>
                </p:cNvPr>
                <p:cNvCxnSpPr/>
                <p:nvPr/>
              </p:nvCxnSpPr>
              <p:spPr>
                <a:xfrm>
                  <a:off x="815380" y="846899"/>
                  <a:ext cx="1206592" cy="272468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0389400-4ACE-ED30-4C28-164E8F02CDA8}"/>
                    </a:ext>
                  </a:extLst>
                </p:cNvPr>
                <p:cNvCxnSpPr/>
                <p:nvPr/>
              </p:nvCxnSpPr>
              <p:spPr>
                <a:xfrm flipV="1">
                  <a:off x="859620" y="1197257"/>
                  <a:ext cx="1162916" cy="324021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0D2B6D8-0F9F-71C3-08D5-7C055130017A}"/>
                    </a:ext>
                  </a:extLst>
                </p:cNvPr>
                <p:cNvCxnSpPr/>
                <p:nvPr/>
              </p:nvCxnSpPr>
              <p:spPr>
                <a:xfrm>
                  <a:off x="2733191" y="1137661"/>
                  <a:ext cx="1062318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16">
                  <a:extLst>
                    <a:ext uri="{FF2B5EF4-FFF2-40B4-BE49-F238E27FC236}">
                      <a16:creationId xmlns:a16="http://schemas.microsoft.com/office/drawing/2014/main" id="{4B58E44E-9767-87AE-C083-6111BC672C36}"/>
                    </a:ext>
                  </a:extLst>
                </p:cNvPr>
                <p:cNvSpPr txBox="1"/>
                <p:nvPr/>
              </p:nvSpPr>
              <p:spPr>
                <a:xfrm rot="801931">
                  <a:off x="1151802" y="789174"/>
                  <a:ext cx="568820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w1 = -0.8</a:t>
                  </a:r>
                </a:p>
              </p:txBody>
            </p:sp>
            <p:sp>
              <p:nvSpPr>
                <p:cNvPr id="39" name="TextBox 17">
                  <a:extLst>
                    <a:ext uri="{FF2B5EF4-FFF2-40B4-BE49-F238E27FC236}">
                      <a16:creationId xmlns:a16="http://schemas.microsoft.com/office/drawing/2014/main" id="{D8B2B457-6516-6A82-3FF8-A167F3687080}"/>
                    </a:ext>
                  </a:extLst>
                </p:cNvPr>
                <p:cNvSpPr txBox="1"/>
                <p:nvPr/>
              </p:nvSpPr>
              <p:spPr>
                <a:xfrm rot="20682794">
                  <a:off x="1163241" y="1328792"/>
                  <a:ext cx="625702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w2 = 0.05</a:t>
                  </a:r>
                </a:p>
              </p:txBody>
            </p:sp>
            <p:sp>
              <p:nvSpPr>
                <p:cNvPr id="40" name="TextBox 18">
                  <a:extLst>
                    <a:ext uri="{FF2B5EF4-FFF2-40B4-BE49-F238E27FC236}">
                      <a16:creationId xmlns:a16="http://schemas.microsoft.com/office/drawing/2014/main" id="{417CA17B-B648-0F7A-E662-3202ACC70EC0}"/>
                    </a:ext>
                  </a:extLst>
                </p:cNvPr>
                <p:cNvSpPr txBox="1"/>
                <p:nvPr/>
              </p:nvSpPr>
              <p:spPr>
                <a:xfrm>
                  <a:off x="3012672" y="1126403"/>
                  <a:ext cx="568820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w3 = 4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42C765B-1452-2DC0-7449-F11D12B56B8F}"/>
                    </a:ext>
                  </a:extLst>
                </p:cNvPr>
                <p:cNvSpPr/>
                <p:nvPr/>
              </p:nvSpPr>
              <p:spPr>
                <a:xfrm>
                  <a:off x="236882" y="201902"/>
                  <a:ext cx="524115" cy="3076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Input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6AF8507-0C29-B05B-1CC6-C94737F76883}"/>
                    </a:ext>
                  </a:extLst>
                </p:cNvPr>
                <p:cNvSpPr/>
                <p:nvPr/>
              </p:nvSpPr>
              <p:spPr>
                <a:xfrm>
                  <a:off x="2030425" y="157553"/>
                  <a:ext cx="681913" cy="511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Hidden Layer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BEC0D77-BEF1-62E3-CF2D-F5F446072FC8}"/>
                    </a:ext>
                  </a:extLst>
                </p:cNvPr>
                <p:cNvSpPr/>
                <p:nvPr/>
              </p:nvSpPr>
              <p:spPr>
                <a:xfrm>
                  <a:off x="3831014" y="154780"/>
                  <a:ext cx="681913" cy="511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Output</a:t>
                  </a:r>
                  <a:r>
                    <a:rPr lang="en-GB" sz="1100" b="1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</a:t>
                  </a:r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Layer</a:t>
                  </a:r>
                </a:p>
              </p:txBody>
            </p:sp>
          </p:grpSp>
          <p:sp>
            <p:nvSpPr>
              <p:cNvPr id="27" name="TextBox 5">
                <a:extLst>
                  <a:ext uri="{FF2B5EF4-FFF2-40B4-BE49-F238E27FC236}">
                    <a16:creationId xmlns:a16="http://schemas.microsoft.com/office/drawing/2014/main" id="{A59EE502-4303-93EC-B4AC-339D5766986B}"/>
                  </a:ext>
                </a:extLst>
              </p:cNvPr>
              <p:cNvSpPr txBox="1"/>
              <p:nvPr/>
            </p:nvSpPr>
            <p:spPr>
              <a:xfrm>
                <a:off x="2103447" y="1547306"/>
                <a:ext cx="558130" cy="25814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900" dirty="0"/>
                  <a:t>b1 = -1</a:t>
                </a:r>
              </a:p>
            </p:txBody>
          </p:sp>
          <p:sp>
            <p:nvSpPr>
              <p:cNvPr id="28" name="TextBox 6">
                <a:extLst>
                  <a:ext uri="{FF2B5EF4-FFF2-40B4-BE49-F238E27FC236}">
                    <a16:creationId xmlns:a16="http://schemas.microsoft.com/office/drawing/2014/main" id="{E13E38D1-A85F-A1C0-7C59-6EE1C04C10BC}"/>
                  </a:ext>
                </a:extLst>
              </p:cNvPr>
              <p:cNvSpPr txBox="1"/>
              <p:nvPr/>
            </p:nvSpPr>
            <p:spPr>
              <a:xfrm>
                <a:off x="3901691" y="1544878"/>
                <a:ext cx="568448" cy="26767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900" dirty="0"/>
                  <a:t>b2 = -2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4345F7B-98B1-C494-CD06-6519F969A99B}"/>
                  </a:ext>
                </a:extLst>
              </p:cNvPr>
              <p:cNvCxnSpPr/>
              <p:nvPr/>
            </p:nvCxnSpPr>
            <p:spPr>
              <a:xfrm flipH="1" flipV="1">
                <a:off x="2376809" y="1404131"/>
                <a:ext cx="0" cy="159875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93FE556-3F8A-8BB9-5EED-CE6272855039}"/>
                  </a:ext>
                </a:extLst>
              </p:cNvPr>
              <p:cNvCxnSpPr/>
              <p:nvPr/>
            </p:nvCxnSpPr>
            <p:spPr>
              <a:xfrm flipH="1" flipV="1">
                <a:off x="4156768" y="1408629"/>
                <a:ext cx="0" cy="159875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F071BA7-2EEA-5AE5-9261-F2154E2EC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92" y="1172033"/>
            <a:ext cx="4951314" cy="4513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B99EDB-350C-E3E8-EF0A-BF5A3C108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331" y="1294159"/>
            <a:ext cx="996876" cy="4080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E1EB9F-5BBA-0136-549E-F17609A2F65D}"/>
              </a:ext>
            </a:extLst>
          </p:cNvPr>
          <p:cNvSpPr txBox="1"/>
          <p:nvPr/>
        </p:nvSpPr>
        <p:spPr>
          <a:xfrm>
            <a:off x="5928482" y="1923743"/>
            <a:ext cx="127470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 4</a:t>
            </a:r>
          </a:p>
          <a:p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Temperature = 100</a:t>
            </a:r>
          </a:p>
          <a:p>
            <a:r>
              <a:rPr lang="en-GB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Sense of smell = 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65AB48C-CE31-4BBE-35C7-4FC84FCF3EB2}"/>
              </a:ext>
            </a:extLst>
          </p:cNvPr>
          <p:cNvSpPr/>
          <p:nvPr/>
        </p:nvSpPr>
        <p:spPr>
          <a:xfrm>
            <a:off x="2750234" y="2008151"/>
            <a:ext cx="91440" cy="879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A95CBC-5E0D-C13C-B5CB-B58E954374D9}"/>
              </a:ext>
            </a:extLst>
          </p:cNvPr>
          <p:cNvSpPr/>
          <p:nvPr/>
        </p:nvSpPr>
        <p:spPr>
          <a:xfrm>
            <a:off x="3999914" y="3858283"/>
            <a:ext cx="91440" cy="8793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FAF6FF-C2A2-C86B-5E8A-DD3C333C7701}"/>
              </a:ext>
            </a:extLst>
          </p:cNvPr>
          <p:cNvSpPr/>
          <p:nvPr/>
        </p:nvSpPr>
        <p:spPr>
          <a:xfrm>
            <a:off x="2315607" y="2720891"/>
            <a:ext cx="161778" cy="1547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013409-09D3-85B2-2D38-A2F6A677C079}"/>
              </a:ext>
            </a:extLst>
          </p:cNvPr>
          <p:cNvSpPr/>
          <p:nvPr/>
        </p:nvSpPr>
        <p:spPr>
          <a:xfrm>
            <a:off x="3575701" y="2754295"/>
            <a:ext cx="91440" cy="8793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70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FDD8F-8337-A8D6-A933-8B54DE128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21C47F1-091A-1596-AF65-F8EA4F7183A9}"/>
              </a:ext>
            </a:extLst>
          </p:cNvPr>
          <p:cNvGrpSpPr/>
          <p:nvPr/>
        </p:nvGrpSpPr>
        <p:grpSpPr>
          <a:xfrm>
            <a:off x="5789674" y="1772529"/>
            <a:ext cx="4931434" cy="2904910"/>
            <a:chOff x="0" y="-982857"/>
            <a:chExt cx="4930482" cy="290884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4C5A7D-6F8B-F023-E87A-27EBB5CCA5B0}"/>
                </a:ext>
              </a:extLst>
            </p:cNvPr>
            <p:cNvSpPr/>
            <p:nvPr/>
          </p:nvSpPr>
          <p:spPr>
            <a:xfrm>
              <a:off x="0" y="-982857"/>
              <a:ext cx="4930482" cy="2908845"/>
            </a:xfrm>
            <a:prstGeom prst="rect">
              <a:avLst/>
            </a:prstGeom>
            <a:solidFill>
              <a:srgbClr val="FEF8F4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661FBCF-7D76-50F8-A3BF-9DC24151CBD1}"/>
                </a:ext>
              </a:extLst>
            </p:cNvPr>
            <p:cNvGrpSpPr/>
            <p:nvPr/>
          </p:nvGrpSpPr>
          <p:grpSpPr>
            <a:xfrm>
              <a:off x="236882" y="154781"/>
              <a:ext cx="4525044" cy="1705422"/>
              <a:chOff x="236882" y="154780"/>
              <a:chExt cx="4274677" cy="165777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6DC5BA0-2D4D-A39D-29E9-8C5844AC5327}"/>
                  </a:ext>
                </a:extLst>
              </p:cNvPr>
              <p:cNvGrpSpPr/>
              <p:nvPr/>
            </p:nvGrpSpPr>
            <p:grpSpPr>
              <a:xfrm>
                <a:off x="236882" y="154780"/>
                <a:ext cx="4274677" cy="1570490"/>
                <a:chOff x="236882" y="154780"/>
                <a:chExt cx="4276045" cy="1596003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E3387E5-7781-6A17-EF28-1A8C17FB1C29}"/>
                    </a:ext>
                  </a:extLst>
                </p:cNvPr>
                <p:cNvSpPr/>
                <p:nvPr/>
              </p:nvSpPr>
              <p:spPr>
                <a:xfrm>
                  <a:off x="271823" y="625156"/>
                  <a:ext cx="479312" cy="42075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2.5</a:t>
                  </a:r>
                  <a:endParaRPr lang="en-GB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C7FC00D-E835-0E3A-62D4-987E26DE4205}"/>
                    </a:ext>
                  </a:extLst>
                </p:cNvPr>
                <p:cNvSpPr/>
                <p:nvPr/>
              </p:nvSpPr>
              <p:spPr>
                <a:xfrm>
                  <a:off x="267033" y="1330578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99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72B50B0B-ACED-F968-D8B3-5574925FC890}"/>
                    </a:ext>
                  </a:extLst>
                </p:cNvPr>
                <p:cNvSpPr/>
                <p:nvPr/>
              </p:nvSpPr>
              <p:spPr>
                <a:xfrm>
                  <a:off x="2150183" y="950010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1.95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2394B410-3CB0-8E1B-DDE4-BE4991C8BE46}"/>
                    </a:ext>
                  </a:extLst>
                </p:cNvPr>
                <p:cNvSpPr/>
                <p:nvPr/>
              </p:nvSpPr>
              <p:spPr>
                <a:xfrm>
                  <a:off x="3929638" y="950010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5F48965E-9DAA-1365-6E07-775CD20572CE}"/>
                    </a:ext>
                  </a:extLst>
                </p:cNvPr>
                <p:cNvCxnSpPr/>
                <p:nvPr/>
              </p:nvCxnSpPr>
              <p:spPr>
                <a:xfrm>
                  <a:off x="815380" y="846899"/>
                  <a:ext cx="1206592" cy="272468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036AF14-36FA-B8E5-316A-1F38095B0592}"/>
                    </a:ext>
                  </a:extLst>
                </p:cNvPr>
                <p:cNvCxnSpPr/>
                <p:nvPr/>
              </p:nvCxnSpPr>
              <p:spPr>
                <a:xfrm flipV="1">
                  <a:off x="859620" y="1197257"/>
                  <a:ext cx="1162916" cy="324021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EF8B34E-5F30-33BD-7F63-FBE5A9FD7C59}"/>
                    </a:ext>
                  </a:extLst>
                </p:cNvPr>
                <p:cNvCxnSpPr/>
                <p:nvPr/>
              </p:nvCxnSpPr>
              <p:spPr>
                <a:xfrm>
                  <a:off x="2733191" y="1137661"/>
                  <a:ext cx="1062318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16">
                  <a:extLst>
                    <a:ext uri="{FF2B5EF4-FFF2-40B4-BE49-F238E27FC236}">
                      <a16:creationId xmlns:a16="http://schemas.microsoft.com/office/drawing/2014/main" id="{1A944C88-A9CE-D3D2-C24F-5C9EC9F94AE0}"/>
                    </a:ext>
                  </a:extLst>
                </p:cNvPr>
                <p:cNvSpPr txBox="1"/>
                <p:nvPr/>
              </p:nvSpPr>
              <p:spPr>
                <a:xfrm rot="801931">
                  <a:off x="1151802" y="789174"/>
                  <a:ext cx="568820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w1 = -0.8</a:t>
                  </a:r>
                </a:p>
              </p:txBody>
            </p:sp>
            <p:sp>
              <p:nvSpPr>
                <p:cNvPr id="39" name="TextBox 17">
                  <a:extLst>
                    <a:ext uri="{FF2B5EF4-FFF2-40B4-BE49-F238E27FC236}">
                      <a16:creationId xmlns:a16="http://schemas.microsoft.com/office/drawing/2014/main" id="{8180F828-6B96-B772-6094-0DB83775EDC2}"/>
                    </a:ext>
                  </a:extLst>
                </p:cNvPr>
                <p:cNvSpPr txBox="1"/>
                <p:nvPr/>
              </p:nvSpPr>
              <p:spPr>
                <a:xfrm rot="20682794">
                  <a:off x="1163241" y="1328792"/>
                  <a:ext cx="625702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w2 = 0.05</a:t>
                  </a:r>
                </a:p>
              </p:txBody>
            </p:sp>
            <p:sp>
              <p:nvSpPr>
                <p:cNvPr id="40" name="TextBox 18">
                  <a:extLst>
                    <a:ext uri="{FF2B5EF4-FFF2-40B4-BE49-F238E27FC236}">
                      <a16:creationId xmlns:a16="http://schemas.microsoft.com/office/drawing/2014/main" id="{1D71EC2F-8243-7AA0-A806-AC3103C18E00}"/>
                    </a:ext>
                  </a:extLst>
                </p:cNvPr>
                <p:cNvSpPr txBox="1"/>
                <p:nvPr/>
              </p:nvSpPr>
              <p:spPr>
                <a:xfrm>
                  <a:off x="3012672" y="1126403"/>
                  <a:ext cx="568820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w3 = 4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60DE918-FACF-FC2B-F75F-C103B4FF47CB}"/>
                    </a:ext>
                  </a:extLst>
                </p:cNvPr>
                <p:cNvSpPr/>
                <p:nvPr/>
              </p:nvSpPr>
              <p:spPr>
                <a:xfrm>
                  <a:off x="236882" y="201902"/>
                  <a:ext cx="524115" cy="3076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Input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D668F38-F8EE-B47A-8148-17BB4AEFBBD6}"/>
                    </a:ext>
                  </a:extLst>
                </p:cNvPr>
                <p:cNvSpPr/>
                <p:nvPr/>
              </p:nvSpPr>
              <p:spPr>
                <a:xfrm>
                  <a:off x="2030425" y="157553"/>
                  <a:ext cx="681913" cy="511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Hidden Layer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6599F69-7DA6-5303-80E3-DEAD6FE0C3CD}"/>
                    </a:ext>
                  </a:extLst>
                </p:cNvPr>
                <p:cNvSpPr/>
                <p:nvPr/>
              </p:nvSpPr>
              <p:spPr>
                <a:xfrm>
                  <a:off x="3831014" y="154780"/>
                  <a:ext cx="681913" cy="511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Output</a:t>
                  </a:r>
                  <a:r>
                    <a:rPr lang="en-GB" sz="1100" b="1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</a:t>
                  </a:r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Layer</a:t>
                  </a:r>
                </a:p>
              </p:txBody>
            </p:sp>
          </p:grpSp>
          <p:sp>
            <p:nvSpPr>
              <p:cNvPr id="27" name="TextBox 5">
                <a:extLst>
                  <a:ext uri="{FF2B5EF4-FFF2-40B4-BE49-F238E27FC236}">
                    <a16:creationId xmlns:a16="http://schemas.microsoft.com/office/drawing/2014/main" id="{17D2AC4B-F3B4-D343-B014-BBC4609DD878}"/>
                  </a:ext>
                </a:extLst>
              </p:cNvPr>
              <p:cNvSpPr txBox="1"/>
              <p:nvPr/>
            </p:nvSpPr>
            <p:spPr>
              <a:xfrm>
                <a:off x="2103447" y="1547306"/>
                <a:ext cx="558130" cy="25814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900" dirty="0"/>
                  <a:t>b1 = -1</a:t>
                </a:r>
              </a:p>
            </p:txBody>
          </p:sp>
          <p:sp>
            <p:nvSpPr>
              <p:cNvPr id="28" name="TextBox 6">
                <a:extLst>
                  <a:ext uri="{FF2B5EF4-FFF2-40B4-BE49-F238E27FC236}">
                    <a16:creationId xmlns:a16="http://schemas.microsoft.com/office/drawing/2014/main" id="{2DDCEBC2-33B7-C66A-4841-753E1EF64D32}"/>
                  </a:ext>
                </a:extLst>
              </p:cNvPr>
              <p:cNvSpPr txBox="1"/>
              <p:nvPr/>
            </p:nvSpPr>
            <p:spPr>
              <a:xfrm>
                <a:off x="3901691" y="1544878"/>
                <a:ext cx="568448" cy="26767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900" dirty="0"/>
                  <a:t>b2 = -2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7A6D49E-9540-BB36-AA95-075CEC1A2E39}"/>
                  </a:ext>
                </a:extLst>
              </p:cNvPr>
              <p:cNvCxnSpPr/>
              <p:nvPr/>
            </p:nvCxnSpPr>
            <p:spPr>
              <a:xfrm flipH="1" flipV="1">
                <a:off x="2376809" y="1404131"/>
                <a:ext cx="0" cy="159875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03488D3-B9AA-C6B7-956E-C1EC55947642}"/>
                  </a:ext>
                </a:extLst>
              </p:cNvPr>
              <p:cNvCxnSpPr/>
              <p:nvPr/>
            </p:nvCxnSpPr>
            <p:spPr>
              <a:xfrm flipH="1" flipV="1">
                <a:off x="4156768" y="1408629"/>
                <a:ext cx="0" cy="159875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A88B317-5A5C-2B37-68EF-3A8330FD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92" y="1172033"/>
            <a:ext cx="4951314" cy="4513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E6D5A2-5833-40D6-E6FA-AC91768C9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331" y="1294159"/>
            <a:ext cx="996876" cy="4080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DC6CF-1456-7C7C-B574-A3274A1B7A79}"/>
              </a:ext>
            </a:extLst>
          </p:cNvPr>
          <p:cNvSpPr txBox="1"/>
          <p:nvPr/>
        </p:nvSpPr>
        <p:spPr>
          <a:xfrm>
            <a:off x="5928482" y="1923743"/>
            <a:ext cx="1342034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 5</a:t>
            </a:r>
          </a:p>
          <a:p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Temperature = 99</a:t>
            </a:r>
          </a:p>
          <a:p>
            <a:r>
              <a:rPr lang="en-GB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Sense of smell = 2.5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C03237A-5F9C-987F-AB3F-B68BDFBFE951}"/>
              </a:ext>
            </a:extLst>
          </p:cNvPr>
          <p:cNvSpPr/>
          <p:nvPr/>
        </p:nvSpPr>
        <p:spPr>
          <a:xfrm>
            <a:off x="2750234" y="2008151"/>
            <a:ext cx="91440" cy="879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CBD4F4-DEF7-8880-0F9E-B84EB1FED33F}"/>
              </a:ext>
            </a:extLst>
          </p:cNvPr>
          <p:cNvSpPr/>
          <p:nvPr/>
        </p:nvSpPr>
        <p:spPr>
          <a:xfrm>
            <a:off x="3999914" y="3858283"/>
            <a:ext cx="91440" cy="8793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F0C19D-3045-A09C-AA2A-EBF5D93B50C8}"/>
              </a:ext>
            </a:extLst>
          </p:cNvPr>
          <p:cNvSpPr/>
          <p:nvPr/>
        </p:nvSpPr>
        <p:spPr>
          <a:xfrm>
            <a:off x="3575701" y="2754295"/>
            <a:ext cx="91440" cy="8793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686137-8226-1630-8F3D-70DBC43E7BE7}"/>
              </a:ext>
            </a:extLst>
          </p:cNvPr>
          <p:cNvSpPr/>
          <p:nvPr/>
        </p:nvSpPr>
        <p:spPr>
          <a:xfrm>
            <a:off x="2132727" y="3450314"/>
            <a:ext cx="161778" cy="1547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DD9C50-1EBF-E038-5C9F-2A47487166BE}"/>
              </a:ext>
            </a:extLst>
          </p:cNvPr>
          <p:cNvSpPr/>
          <p:nvPr/>
        </p:nvSpPr>
        <p:spPr>
          <a:xfrm>
            <a:off x="2347391" y="2754295"/>
            <a:ext cx="91440" cy="879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90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0010A-F42E-F9A4-A063-EDEFFEACB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DA372ED-4AC4-B5B0-E570-B7C98D7C3A3C}"/>
              </a:ext>
            </a:extLst>
          </p:cNvPr>
          <p:cNvGrpSpPr/>
          <p:nvPr/>
        </p:nvGrpSpPr>
        <p:grpSpPr>
          <a:xfrm>
            <a:off x="5789674" y="1772529"/>
            <a:ext cx="4931434" cy="2904910"/>
            <a:chOff x="0" y="-982857"/>
            <a:chExt cx="4930482" cy="290884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B7C9C2-98C9-5C5C-CACC-7B0B78B5D809}"/>
                </a:ext>
              </a:extLst>
            </p:cNvPr>
            <p:cNvSpPr/>
            <p:nvPr/>
          </p:nvSpPr>
          <p:spPr>
            <a:xfrm>
              <a:off x="0" y="-982857"/>
              <a:ext cx="4930482" cy="2908845"/>
            </a:xfrm>
            <a:prstGeom prst="rect">
              <a:avLst/>
            </a:prstGeom>
            <a:solidFill>
              <a:srgbClr val="FEF8F4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F89A32E-6D8C-272D-A426-215334896CBE}"/>
                </a:ext>
              </a:extLst>
            </p:cNvPr>
            <p:cNvGrpSpPr/>
            <p:nvPr/>
          </p:nvGrpSpPr>
          <p:grpSpPr>
            <a:xfrm>
              <a:off x="236882" y="154781"/>
              <a:ext cx="4525044" cy="1705422"/>
              <a:chOff x="236882" y="154780"/>
              <a:chExt cx="4274677" cy="165777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07A8E45-E4DC-0261-DF76-9FBA18565300}"/>
                  </a:ext>
                </a:extLst>
              </p:cNvPr>
              <p:cNvGrpSpPr/>
              <p:nvPr/>
            </p:nvGrpSpPr>
            <p:grpSpPr>
              <a:xfrm>
                <a:off x="236882" y="154780"/>
                <a:ext cx="4274677" cy="1570490"/>
                <a:chOff x="236882" y="154780"/>
                <a:chExt cx="4276045" cy="1596003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FEEC0AF-E58D-B1D4-8BEA-D3A4954D2802}"/>
                    </a:ext>
                  </a:extLst>
                </p:cNvPr>
                <p:cNvSpPr/>
                <p:nvPr/>
              </p:nvSpPr>
              <p:spPr>
                <a:xfrm>
                  <a:off x="271823" y="625156"/>
                  <a:ext cx="479312" cy="42075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8.5</a:t>
                  </a:r>
                  <a:endParaRPr lang="en-GB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6D84575-0DB0-B041-CF42-D5D3C5CCC419}"/>
                    </a:ext>
                  </a:extLst>
                </p:cNvPr>
                <p:cNvSpPr/>
                <p:nvPr/>
              </p:nvSpPr>
              <p:spPr>
                <a:xfrm>
                  <a:off x="267033" y="1330578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99.5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A7993DF-20FD-62A6-B6D2-2204DA556AF0}"/>
                    </a:ext>
                  </a:extLst>
                </p:cNvPr>
                <p:cNvSpPr/>
                <p:nvPr/>
              </p:nvSpPr>
              <p:spPr>
                <a:xfrm>
                  <a:off x="2150183" y="950010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-2.83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624F43B9-748E-778E-E64B-554D4EA54974}"/>
                    </a:ext>
                  </a:extLst>
                </p:cNvPr>
                <p:cNvSpPr/>
                <p:nvPr/>
              </p:nvSpPr>
              <p:spPr>
                <a:xfrm>
                  <a:off x="3929638" y="950010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</a:t>
                  </a:r>
                  <a:endParaRPr lang="en-GB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896F46EC-8F9E-E51F-3DF6-6C9AF2F7B734}"/>
                    </a:ext>
                  </a:extLst>
                </p:cNvPr>
                <p:cNvCxnSpPr/>
                <p:nvPr/>
              </p:nvCxnSpPr>
              <p:spPr>
                <a:xfrm>
                  <a:off x="815380" y="846899"/>
                  <a:ext cx="1206592" cy="272468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464BC4E-8166-293B-6A00-DCC6F8081770}"/>
                    </a:ext>
                  </a:extLst>
                </p:cNvPr>
                <p:cNvCxnSpPr/>
                <p:nvPr/>
              </p:nvCxnSpPr>
              <p:spPr>
                <a:xfrm flipV="1">
                  <a:off x="859620" y="1197257"/>
                  <a:ext cx="1162916" cy="324021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5FA6B60-17B2-AF0D-5A63-46C662626F49}"/>
                    </a:ext>
                  </a:extLst>
                </p:cNvPr>
                <p:cNvCxnSpPr/>
                <p:nvPr/>
              </p:nvCxnSpPr>
              <p:spPr>
                <a:xfrm>
                  <a:off x="2733191" y="1137661"/>
                  <a:ext cx="1062318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16">
                  <a:extLst>
                    <a:ext uri="{FF2B5EF4-FFF2-40B4-BE49-F238E27FC236}">
                      <a16:creationId xmlns:a16="http://schemas.microsoft.com/office/drawing/2014/main" id="{9DB50A86-B50B-7507-C932-9E6B29187922}"/>
                    </a:ext>
                  </a:extLst>
                </p:cNvPr>
                <p:cNvSpPr txBox="1"/>
                <p:nvPr/>
              </p:nvSpPr>
              <p:spPr>
                <a:xfrm rot="801931">
                  <a:off x="1151802" y="789174"/>
                  <a:ext cx="568820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w1 = -0.8</a:t>
                  </a:r>
                </a:p>
              </p:txBody>
            </p:sp>
            <p:sp>
              <p:nvSpPr>
                <p:cNvPr id="39" name="TextBox 17">
                  <a:extLst>
                    <a:ext uri="{FF2B5EF4-FFF2-40B4-BE49-F238E27FC236}">
                      <a16:creationId xmlns:a16="http://schemas.microsoft.com/office/drawing/2014/main" id="{3DFE2224-2579-46AA-CE41-9DD9BB1B1C02}"/>
                    </a:ext>
                  </a:extLst>
                </p:cNvPr>
                <p:cNvSpPr txBox="1"/>
                <p:nvPr/>
              </p:nvSpPr>
              <p:spPr>
                <a:xfrm rot="20682794">
                  <a:off x="1163241" y="1328792"/>
                  <a:ext cx="625702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w2 = 0.05</a:t>
                  </a:r>
                </a:p>
              </p:txBody>
            </p:sp>
            <p:sp>
              <p:nvSpPr>
                <p:cNvPr id="40" name="TextBox 18">
                  <a:extLst>
                    <a:ext uri="{FF2B5EF4-FFF2-40B4-BE49-F238E27FC236}">
                      <a16:creationId xmlns:a16="http://schemas.microsoft.com/office/drawing/2014/main" id="{CC0B81D7-F3A9-B83A-12CB-3C5383BE69E7}"/>
                    </a:ext>
                  </a:extLst>
                </p:cNvPr>
                <p:cNvSpPr txBox="1"/>
                <p:nvPr/>
              </p:nvSpPr>
              <p:spPr>
                <a:xfrm>
                  <a:off x="3012672" y="1126403"/>
                  <a:ext cx="568820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w3 = 4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3E1C215-45A3-6B76-6E26-129562F8E03F}"/>
                    </a:ext>
                  </a:extLst>
                </p:cNvPr>
                <p:cNvSpPr/>
                <p:nvPr/>
              </p:nvSpPr>
              <p:spPr>
                <a:xfrm>
                  <a:off x="236882" y="201902"/>
                  <a:ext cx="524115" cy="3076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Input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C37B35C-F0B2-2AA2-3455-76003C434143}"/>
                    </a:ext>
                  </a:extLst>
                </p:cNvPr>
                <p:cNvSpPr/>
                <p:nvPr/>
              </p:nvSpPr>
              <p:spPr>
                <a:xfrm>
                  <a:off x="2030425" y="157553"/>
                  <a:ext cx="681913" cy="511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Hidden Layer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93AD9B6-E9F1-1ADA-573E-72B8A8274B7A}"/>
                    </a:ext>
                  </a:extLst>
                </p:cNvPr>
                <p:cNvSpPr/>
                <p:nvPr/>
              </p:nvSpPr>
              <p:spPr>
                <a:xfrm>
                  <a:off x="3831014" y="154780"/>
                  <a:ext cx="681913" cy="511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Output</a:t>
                  </a:r>
                  <a:r>
                    <a:rPr lang="en-GB" sz="1100" b="1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</a:t>
                  </a:r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Layer</a:t>
                  </a:r>
                </a:p>
              </p:txBody>
            </p:sp>
          </p:grpSp>
          <p:sp>
            <p:nvSpPr>
              <p:cNvPr id="27" name="TextBox 5">
                <a:extLst>
                  <a:ext uri="{FF2B5EF4-FFF2-40B4-BE49-F238E27FC236}">
                    <a16:creationId xmlns:a16="http://schemas.microsoft.com/office/drawing/2014/main" id="{E0F0B3BF-B1AE-3238-2E3F-12DF1095CCFD}"/>
                  </a:ext>
                </a:extLst>
              </p:cNvPr>
              <p:cNvSpPr txBox="1"/>
              <p:nvPr/>
            </p:nvSpPr>
            <p:spPr>
              <a:xfrm>
                <a:off x="2103447" y="1547306"/>
                <a:ext cx="558130" cy="25814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900" dirty="0"/>
                  <a:t>b1 = -1</a:t>
                </a:r>
              </a:p>
            </p:txBody>
          </p:sp>
          <p:sp>
            <p:nvSpPr>
              <p:cNvPr id="28" name="TextBox 6">
                <a:extLst>
                  <a:ext uri="{FF2B5EF4-FFF2-40B4-BE49-F238E27FC236}">
                    <a16:creationId xmlns:a16="http://schemas.microsoft.com/office/drawing/2014/main" id="{C2A41DFB-7288-6898-D299-408CB49A6675}"/>
                  </a:ext>
                </a:extLst>
              </p:cNvPr>
              <p:cNvSpPr txBox="1"/>
              <p:nvPr/>
            </p:nvSpPr>
            <p:spPr>
              <a:xfrm>
                <a:off x="3901691" y="1544878"/>
                <a:ext cx="568448" cy="26767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900" dirty="0"/>
                  <a:t>b2 = -2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70957E2-5ADD-DCC3-9724-354AEB8E8EE0}"/>
                  </a:ext>
                </a:extLst>
              </p:cNvPr>
              <p:cNvCxnSpPr/>
              <p:nvPr/>
            </p:nvCxnSpPr>
            <p:spPr>
              <a:xfrm flipH="1" flipV="1">
                <a:off x="2376809" y="1404131"/>
                <a:ext cx="0" cy="159875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42B432F-B725-511C-5DCF-FFA4CA49078B}"/>
                  </a:ext>
                </a:extLst>
              </p:cNvPr>
              <p:cNvCxnSpPr/>
              <p:nvPr/>
            </p:nvCxnSpPr>
            <p:spPr>
              <a:xfrm flipH="1" flipV="1">
                <a:off x="4156768" y="1408629"/>
                <a:ext cx="0" cy="159875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928CBC5-82E6-FFFF-E7DD-1055A62E1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92" y="1172033"/>
            <a:ext cx="4951314" cy="4513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117253-1C7B-36AD-37D8-2C0CD7AD5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331" y="1294159"/>
            <a:ext cx="996876" cy="4080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A500F9-D651-79AD-CB4B-01F7389CB8E2}"/>
              </a:ext>
            </a:extLst>
          </p:cNvPr>
          <p:cNvSpPr txBox="1"/>
          <p:nvPr/>
        </p:nvSpPr>
        <p:spPr>
          <a:xfrm>
            <a:off x="5928482" y="1923743"/>
            <a:ext cx="1342034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 6</a:t>
            </a:r>
          </a:p>
          <a:p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Temperature = 99.5</a:t>
            </a:r>
          </a:p>
          <a:p>
            <a:r>
              <a:rPr lang="en-GB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Sense of smell = 8.5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8E0B9D6-E823-CDC9-FE9D-5D4F38C98B8A}"/>
              </a:ext>
            </a:extLst>
          </p:cNvPr>
          <p:cNvSpPr/>
          <p:nvPr/>
        </p:nvSpPr>
        <p:spPr>
          <a:xfrm>
            <a:off x="2750234" y="2008151"/>
            <a:ext cx="91440" cy="879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89F277-4661-263E-70FA-6A15C0F4FD7A}"/>
              </a:ext>
            </a:extLst>
          </p:cNvPr>
          <p:cNvSpPr/>
          <p:nvPr/>
        </p:nvSpPr>
        <p:spPr>
          <a:xfrm>
            <a:off x="3999914" y="3858283"/>
            <a:ext cx="91440" cy="8793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511DC5-4572-1924-88D2-FD7478F24D81}"/>
              </a:ext>
            </a:extLst>
          </p:cNvPr>
          <p:cNvSpPr/>
          <p:nvPr/>
        </p:nvSpPr>
        <p:spPr>
          <a:xfrm>
            <a:off x="3575701" y="2754295"/>
            <a:ext cx="91440" cy="8793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89A9F0-68F3-F5B0-7832-16D7F599DFE7}"/>
              </a:ext>
            </a:extLst>
          </p:cNvPr>
          <p:cNvSpPr/>
          <p:nvPr/>
        </p:nvSpPr>
        <p:spPr>
          <a:xfrm>
            <a:off x="2347391" y="2754295"/>
            <a:ext cx="91440" cy="879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665722-EABF-C691-8FA1-7CF0D3288BEE}"/>
              </a:ext>
            </a:extLst>
          </p:cNvPr>
          <p:cNvSpPr/>
          <p:nvPr/>
        </p:nvSpPr>
        <p:spPr>
          <a:xfrm>
            <a:off x="4602105" y="3112552"/>
            <a:ext cx="161778" cy="154745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0220E9-B223-3951-B0E6-3C2A385F84F6}"/>
              </a:ext>
            </a:extLst>
          </p:cNvPr>
          <p:cNvSpPr/>
          <p:nvPr/>
        </p:nvSpPr>
        <p:spPr>
          <a:xfrm>
            <a:off x="2174930" y="3483718"/>
            <a:ext cx="91440" cy="879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48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E7FB8-B59F-CB64-1D27-AC6D6B2A6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E8306D2-6F0E-4247-FB94-B7A0EB8B6B8E}"/>
              </a:ext>
            </a:extLst>
          </p:cNvPr>
          <p:cNvGrpSpPr/>
          <p:nvPr/>
        </p:nvGrpSpPr>
        <p:grpSpPr>
          <a:xfrm>
            <a:off x="5789674" y="1772529"/>
            <a:ext cx="4931434" cy="2904910"/>
            <a:chOff x="0" y="-982857"/>
            <a:chExt cx="4930482" cy="290884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E784F43-9A4B-2F7F-F1C3-E5FFE512B323}"/>
                </a:ext>
              </a:extLst>
            </p:cNvPr>
            <p:cNvSpPr/>
            <p:nvPr/>
          </p:nvSpPr>
          <p:spPr>
            <a:xfrm>
              <a:off x="0" y="-982857"/>
              <a:ext cx="4930482" cy="2908845"/>
            </a:xfrm>
            <a:prstGeom prst="rect">
              <a:avLst/>
            </a:prstGeom>
            <a:solidFill>
              <a:srgbClr val="FEF8F4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45427BD-98C9-57E9-DB01-94FD89B59C6C}"/>
                </a:ext>
              </a:extLst>
            </p:cNvPr>
            <p:cNvGrpSpPr/>
            <p:nvPr/>
          </p:nvGrpSpPr>
          <p:grpSpPr>
            <a:xfrm>
              <a:off x="236882" y="154781"/>
              <a:ext cx="4525044" cy="1705422"/>
              <a:chOff x="236882" y="154780"/>
              <a:chExt cx="4274677" cy="165777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BD2FC97-464C-CEAA-C99E-C5440401370C}"/>
                  </a:ext>
                </a:extLst>
              </p:cNvPr>
              <p:cNvGrpSpPr/>
              <p:nvPr/>
            </p:nvGrpSpPr>
            <p:grpSpPr>
              <a:xfrm>
                <a:off x="236882" y="154780"/>
                <a:ext cx="4274677" cy="1570490"/>
                <a:chOff x="236882" y="154780"/>
                <a:chExt cx="4276045" cy="1596003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8E8FD84-A31F-7218-883E-4AB90BE3D817}"/>
                    </a:ext>
                  </a:extLst>
                </p:cNvPr>
                <p:cNvSpPr/>
                <p:nvPr/>
              </p:nvSpPr>
              <p:spPr>
                <a:xfrm>
                  <a:off x="271823" y="625156"/>
                  <a:ext cx="479312" cy="42075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8</a:t>
                  </a:r>
                  <a:endParaRPr lang="en-GB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7B1DD38-B0CB-2CD5-0725-3032607929DB}"/>
                    </a:ext>
                  </a:extLst>
                </p:cNvPr>
                <p:cNvSpPr/>
                <p:nvPr/>
              </p:nvSpPr>
              <p:spPr>
                <a:xfrm>
                  <a:off x="267033" y="1330578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98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122F139-E8DA-D5D8-BA70-36D052C03B99}"/>
                    </a:ext>
                  </a:extLst>
                </p:cNvPr>
                <p:cNvSpPr/>
                <p:nvPr/>
              </p:nvSpPr>
              <p:spPr>
                <a:xfrm>
                  <a:off x="2150183" y="950010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-2.5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5B43484-B7C5-8722-8CC5-E54763C90812}"/>
                    </a:ext>
                  </a:extLst>
                </p:cNvPr>
                <p:cNvSpPr/>
                <p:nvPr/>
              </p:nvSpPr>
              <p:spPr>
                <a:xfrm>
                  <a:off x="3929638" y="950010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0</a:t>
                  </a:r>
                  <a:endParaRPr lang="en-GB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5C492166-99A2-1DEB-6161-49843FA1195B}"/>
                    </a:ext>
                  </a:extLst>
                </p:cNvPr>
                <p:cNvCxnSpPr/>
                <p:nvPr/>
              </p:nvCxnSpPr>
              <p:spPr>
                <a:xfrm>
                  <a:off x="815380" y="846899"/>
                  <a:ext cx="1206592" cy="272468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9650521-7C75-DB71-F440-90664D8E86F2}"/>
                    </a:ext>
                  </a:extLst>
                </p:cNvPr>
                <p:cNvCxnSpPr/>
                <p:nvPr/>
              </p:nvCxnSpPr>
              <p:spPr>
                <a:xfrm flipV="1">
                  <a:off x="859620" y="1197257"/>
                  <a:ext cx="1162916" cy="324021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6B23B54-549A-B9CF-3C6D-E07E77A10F7A}"/>
                    </a:ext>
                  </a:extLst>
                </p:cNvPr>
                <p:cNvCxnSpPr/>
                <p:nvPr/>
              </p:nvCxnSpPr>
              <p:spPr>
                <a:xfrm>
                  <a:off x="2733191" y="1137661"/>
                  <a:ext cx="1062318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16">
                  <a:extLst>
                    <a:ext uri="{FF2B5EF4-FFF2-40B4-BE49-F238E27FC236}">
                      <a16:creationId xmlns:a16="http://schemas.microsoft.com/office/drawing/2014/main" id="{C6F3676F-989C-E91E-C172-D471EDEBA9E3}"/>
                    </a:ext>
                  </a:extLst>
                </p:cNvPr>
                <p:cNvSpPr txBox="1"/>
                <p:nvPr/>
              </p:nvSpPr>
              <p:spPr>
                <a:xfrm rot="801931">
                  <a:off x="1151802" y="789174"/>
                  <a:ext cx="568820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w1 = -0.8</a:t>
                  </a:r>
                </a:p>
              </p:txBody>
            </p:sp>
            <p:sp>
              <p:nvSpPr>
                <p:cNvPr id="39" name="TextBox 17">
                  <a:extLst>
                    <a:ext uri="{FF2B5EF4-FFF2-40B4-BE49-F238E27FC236}">
                      <a16:creationId xmlns:a16="http://schemas.microsoft.com/office/drawing/2014/main" id="{731E44C5-A693-4E37-7D17-69B9CC931062}"/>
                    </a:ext>
                  </a:extLst>
                </p:cNvPr>
                <p:cNvSpPr txBox="1"/>
                <p:nvPr/>
              </p:nvSpPr>
              <p:spPr>
                <a:xfrm rot="20682794">
                  <a:off x="1163241" y="1328792"/>
                  <a:ext cx="625702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w2 = 0.05</a:t>
                  </a:r>
                </a:p>
              </p:txBody>
            </p:sp>
            <p:sp>
              <p:nvSpPr>
                <p:cNvPr id="40" name="TextBox 18">
                  <a:extLst>
                    <a:ext uri="{FF2B5EF4-FFF2-40B4-BE49-F238E27FC236}">
                      <a16:creationId xmlns:a16="http://schemas.microsoft.com/office/drawing/2014/main" id="{101AF506-A13E-6A67-AF95-C2A99A6C3946}"/>
                    </a:ext>
                  </a:extLst>
                </p:cNvPr>
                <p:cNvSpPr txBox="1"/>
                <p:nvPr/>
              </p:nvSpPr>
              <p:spPr>
                <a:xfrm>
                  <a:off x="3012672" y="1126403"/>
                  <a:ext cx="568820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w3 = 4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8451A1E-0216-9209-1E60-59095A319F34}"/>
                    </a:ext>
                  </a:extLst>
                </p:cNvPr>
                <p:cNvSpPr/>
                <p:nvPr/>
              </p:nvSpPr>
              <p:spPr>
                <a:xfrm>
                  <a:off x="236882" y="201902"/>
                  <a:ext cx="524115" cy="3076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Input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289D9AF-6FF8-8E89-009F-58CA5240F5A1}"/>
                    </a:ext>
                  </a:extLst>
                </p:cNvPr>
                <p:cNvSpPr/>
                <p:nvPr/>
              </p:nvSpPr>
              <p:spPr>
                <a:xfrm>
                  <a:off x="2030425" y="157553"/>
                  <a:ext cx="681913" cy="511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Hidden Layer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65AFD7C-78A1-60DE-2456-6A48ED79F7F1}"/>
                    </a:ext>
                  </a:extLst>
                </p:cNvPr>
                <p:cNvSpPr/>
                <p:nvPr/>
              </p:nvSpPr>
              <p:spPr>
                <a:xfrm>
                  <a:off x="3831014" y="154780"/>
                  <a:ext cx="681913" cy="511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Output</a:t>
                  </a:r>
                  <a:r>
                    <a:rPr lang="en-GB" sz="1100" b="1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</a:t>
                  </a:r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Layer</a:t>
                  </a:r>
                </a:p>
              </p:txBody>
            </p:sp>
          </p:grpSp>
          <p:sp>
            <p:nvSpPr>
              <p:cNvPr id="27" name="TextBox 5">
                <a:extLst>
                  <a:ext uri="{FF2B5EF4-FFF2-40B4-BE49-F238E27FC236}">
                    <a16:creationId xmlns:a16="http://schemas.microsoft.com/office/drawing/2014/main" id="{0E8E19BD-3000-9BE0-F1B3-F56271305514}"/>
                  </a:ext>
                </a:extLst>
              </p:cNvPr>
              <p:cNvSpPr txBox="1"/>
              <p:nvPr/>
            </p:nvSpPr>
            <p:spPr>
              <a:xfrm>
                <a:off x="2103447" y="1547306"/>
                <a:ext cx="558130" cy="25814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900" dirty="0"/>
                  <a:t>b1 = -1</a:t>
                </a:r>
              </a:p>
            </p:txBody>
          </p:sp>
          <p:sp>
            <p:nvSpPr>
              <p:cNvPr id="28" name="TextBox 6">
                <a:extLst>
                  <a:ext uri="{FF2B5EF4-FFF2-40B4-BE49-F238E27FC236}">
                    <a16:creationId xmlns:a16="http://schemas.microsoft.com/office/drawing/2014/main" id="{F0AEC2D9-EF3D-62CD-64A9-6D0C75CD8833}"/>
                  </a:ext>
                </a:extLst>
              </p:cNvPr>
              <p:cNvSpPr txBox="1"/>
              <p:nvPr/>
            </p:nvSpPr>
            <p:spPr>
              <a:xfrm>
                <a:off x="3901691" y="1544878"/>
                <a:ext cx="568448" cy="26767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900" dirty="0"/>
                  <a:t>b2 = -2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A462B9A-D8FC-C776-7C54-A2D5DD34FD51}"/>
                  </a:ext>
                </a:extLst>
              </p:cNvPr>
              <p:cNvCxnSpPr/>
              <p:nvPr/>
            </p:nvCxnSpPr>
            <p:spPr>
              <a:xfrm flipH="1" flipV="1">
                <a:off x="2376809" y="1404131"/>
                <a:ext cx="0" cy="159875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5070277-E881-7E31-6F03-306DE3AC2C49}"/>
                  </a:ext>
                </a:extLst>
              </p:cNvPr>
              <p:cNvCxnSpPr/>
              <p:nvPr/>
            </p:nvCxnSpPr>
            <p:spPr>
              <a:xfrm flipH="1" flipV="1">
                <a:off x="4156768" y="1408629"/>
                <a:ext cx="0" cy="159875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F46F666-E562-4991-0372-CCD253289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92" y="1172033"/>
            <a:ext cx="4951314" cy="4513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D503A1-0FC5-AD9A-5F1D-AFEF418F5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331" y="1294159"/>
            <a:ext cx="996876" cy="4080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FF21FF-B1DB-49BF-35F9-4898854837A7}"/>
              </a:ext>
            </a:extLst>
          </p:cNvPr>
          <p:cNvSpPr txBox="1"/>
          <p:nvPr/>
        </p:nvSpPr>
        <p:spPr>
          <a:xfrm>
            <a:off x="5928482" y="1923743"/>
            <a:ext cx="1241045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 7</a:t>
            </a:r>
          </a:p>
          <a:p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Temperature = 98</a:t>
            </a:r>
          </a:p>
          <a:p>
            <a:r>
              <a:rPr lang="en-GB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Sense of smell = 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7582E91-F030-5276-AAB4-1089F0015EC2}"/>
              </a:ext>
            </a:extLst>
          </p:cNvPr>
          <p:cNvSpPr/>
          <p:nvPr/>
        </p:nvSpPr>
        <p:spPr>
          <a:xfrm>
            <a:off x="2750234" y="2008151"/>
            <a:ext cx="91440" cy="879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1D71BD-4126-9D2B-EC65-97D25C82E4A2}"/>
              </a:ext>
            </a:extLst>
          </p:cNvPr>
          <p:cNvSpPr/>
          <p:nvPr/>
        </p:nvSpPr>
        <p:spPr>
          <a:xfrm>
            <a:off x="3999914" y="3858283"/>
            <a:ext cx="91440" cy="8793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209ECD-F6F1-DAEE-2EF5-2276E4F11C27}"/>
              </a:ext>
            </a:extLst>
          </p:cNvPr>
          <p:cNvSpPr/>
          <p:nvPr/>
        </p:nvSpPr>
        <p:spPr>
          <a:xfrm>
            <a:off x="3575701" y="2754295"/>
            <a:ext cx="91440" cy="8793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4C587F-B1C4-CEC6-0DD0-B34C5F0A5C16}"/>
              </a:ext>
            </a:extLst>
          </p:cNvPr>
          <p:cNvSpPr/>
          <p:nvPr/>
        </p:nvSpPr>
        <p:spPr>
          <a:xfrm>
            <a:off x="2347391" y="2754295"/>
            <a:ext cx="91440" cy="879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AE18E5-1ACF-9FCB-EE8A-129D874BB9C6}"/>
              </a:ext>
            </a:extLst>
          </p:cNvPr>
          <p:cNvSpPr/>
          <p:nvPr/>
        </p:nvSpPr>
        <p:spPr>
          <a:xfrm>
            <a:off x="2174930" y="3483718"/>
            <a:ext cx="91440" cy="879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21C8BE-C0FE-35AD-9E97-4EEEFBD89A73}"/>
              </a:ext>
            </a:extLst>
          </p:cNvPr>
          <p:cNvSpPr/>
          <p:nvPr/>
        </p:nvSpPr>
        <p:spPr>
          <a:xfrm>
            <a:off x="4384497" y="4199939"/>
            <a:ext cx="161778" cy="154745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310E80-EBDC-DAD2-1B27-17FCB8788268}"/>
              </a:ext>
            </a:extLst>
          </p:cNvPr>
          <p:cNvSpPr/>
          <p:nvPr/>
        </p:nvSpPr>
        <p:spPr>
          <a:xfrm>
            <a:off x="4637629" y="3153053"/>
            <a:ext cx="91440" cy="8793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11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3BDF6-B9A1-436C-6C93-A3655C167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247E642-7FC6-1C29-EC6E-E118BA7BCC03}"/>
              </a:ext>
            </a:extLst>
          </p:cNvPr>
          <p:cNvGrpSpPr/>
          <p:nvPr/>
        </p:nvGrpSpPr>
        <p:grpSpPr>
          <a:xfrm>
            <a:off x="5789674" y="1772529"/>
            <a:ext cx="4931434" cy="2904910"/>
            <a:chOff x="0" y="-982857"/>
            <a:chExt cx="4930482" cy="290884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F4D842-CA9D-5A63-FF5E-1D54FF0DA771}"/>
                </a:ext>
              </a:extLst>
            </p:cNvPr>
            <p:cNvSpPr/>
            <p:nvPr/>
          </p:nvSpPr>
          <p:spPr>
            <a:xfrm>
              <a:off x="0" y="-982857"/>
              <a:ext cx="4930482" cy="2908845"/>
            </a:xfrm>
            <a:prstGeom prst="rect">
              <a:avLst/>
            </a:prstGeom>
            <a:solidFill>
              <a:srgbClr val="FEF8F4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67CE6FC-A1EC-AF40-1703-59440EE6FCEB}"/>
                </a:ext>
              </a:extLst>
            </p:cNvPr>
            <p:cNvGrpSpPr/>
            <p:nvPr/>
          </p:nvGrpSpPr>
          <p:grpSpPr>
            <a:xfrm>
              <a:off x="236882" y="154781"/>
              <a:ext cx="4525044" cy="1705422"/>
              <a:chOff x="236882" y="154780"/>
              <a:chExt cx="4274677" cy="165777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7EDD861-73CE-2C43-DA64-7E829B3F5431}"/>
                  </a:ext>
                </a:extLst>
              </p:cNvPr>
              <p:cNvGrpSpPr/>
              <p:nvPr/>
            </p:nvGrpSpPr>
            <p:grpSpPr>
              <a:xfrm>
                <a:off x="236882" y="154780"/>
                <a:ext cx="4274677" cy="1570490"/>
                <a:chOff x="236882" y="154780"/>
                <a:chExt cx="4276045" cy="1596003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2ACF9A9-0CF0-9AA7-19E4-691C7484E925}"/>
                    </a:ext>
                  </a:extLst>
                </p:cNvPr>
                <p:cNvSpPr/>
                <p:nvPr/>
              </p:nvSpPr>
              <p:spPr>
                <a:xfrm>
                  <a:off x="271823" y="625156"/>
                  <a:ext cx="479312" cy="42075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101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79F99D1-A514-DD23-8268-3D3F4DE22451}"/>
                    </a:ext>
                  </a:extLst>
                </p:cNvPr>
                <p:cNvSpPr/>
                <p:nvPr/>
              </p:nvSpPr>
              <p:spPr>
                <a:xfrm>
                  <a:off x="267033" y="1330578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D79F29E3-213E-BBDC-A58C-055F6D316739}"/>
                    </a:ext>
                  </a:extLst>
                </p:cNvPr>
                <p:cNvSpPr/>
                <p:nvPr/>
              </p:nvSpPr>
              <p:spPr>
                <a:xfrm>
                  <a:off x="2150183" y="950010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2</a:t>
                  </a:r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.45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5FC21A44-B4A4-4F73-6878-A31975A49130}"/>
                    </a:ext>
                  </a:extLst>
                </p:cNvPr>
                <p:cNvSpPr/>
                <p:nvPr/>
              </p:nvSpPr>
              <p:spPr>
                <a:xfrm>
                  <a:off x="3929638" y="950010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D57344AA-1339-F8B6-1A56-620FFDDBC867}"/>
                    </a:ext>
                  </a:extLst>
                </p:cNvPr>
                <p:cNvCxnSpPr/>
                <p:nvPr/>
              </p:nvCxnSpPr>
              <p:spPr>
                <a:xfrm>
                  <a:off x="815380" y="846899"/>
                  <a:ext cx="1206592" cy="272468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C284168-8C5E-2E1C-7A9C-05E45FE6BE21}"/>
                    </a:ext>
                  </a:extLst>
                </p:cNvPr>
                <p:cNvCxnSpPr/>
                <p:nvPr/>
              </p:nvCxnSpPr>
              <p:spPr>
                <a:xfrm flipV="1">
                  <a:off x="859620" y="1197257"/>
                  <a:ext cx="1162916" cy="324021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F5F962F1-FC54-F6C7-9E57-B3ADBA1AE757}"/>
                    </a:ext>
                  </a:extLst>
                </p:cNvPr>
                <p:cNvCxnSpPr/>
                <p:nvPr/>
              </p:nvCxnSpPr>
              <p:spPr>
                <a:xfrm>
                  <a:off x="2733191" y="1137661"/>
                  <a:ext cx="1062318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16">
                  <a:extLst>
                    <a:ext uri="{FF2B5EF4-FFF2-40B4-BE49-F238E27FC236}">
                      <a16:creationId xmlns:a16="http://schemas.microsoft.com/office/drawing/2014/main" id="{1C4C427C-0040-047E-F6AB-5AD46D897D9C}"/>
                    </a:ext>
                  </a:extLst>
                </p:cNvPr>
                <p:cNvSpPr txBox="1"/>
                <p:nvPr/>
              </p:nvSpPr>
              <p:spPr>
                <a:xfrm rot="801931">
                  <a:off x="1151802" y="789174"/>
                  <a:ext cx="568820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w1 = -0.8</a:t>
                  </a:r>
                </a:p>
              </p:txBody>
            </p:sp>
            <p:sp>
              <p:nvSpPr>
                <p:cNvPr id="39" name="TextBox 17">
                  <a:extLst>
                    <a:ext uri="{FF2B5EF4-FFF2-40B4-BE49-F238E27FC236}">
                      <a16:creationId xmlns:a16="http://schemas.microsoft.com/office/drawing/2014/main" id="{083EBA6C-9AF4-A702-9695-B5296F73454B}"/>
                    </a:ext>
                  </a:extLst>
                </p:cNvPr>
                <p:cNvSpPr txBox="1"/>
                <p:nvPr/>
              </p:nvSpPr>
              <p:spPr>
                <a:xfrm rot="20682794">
                  <a:off x="1163241" y="1328792"/>
                  <a:ext cx="625702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w2 = 0.05</a:t>
                  </a:r>
                </a:p>
              </p:txBody>
            </p:sp>
            <p:sp>
              <p:nvSpPr>
                <p:cNvPr id="40" name="TextBox 18">
                  <a:extLst>
                    <a:ext uri="{FF2B5EF4-FFF2-40B4-BE49-F238E27FC236}">
                      <a16:creationId xmlns:a16="http://schemas.microsoft.com/office/drawing/2014/main" id="{50D15989-17F6-C51C-90E4-1ABEB8616124}"/>
                    </a:ext>
                  </a:extLst>
                </p:cNvPr>
                <p:cNvSpPr txBox="1"/>
                <p:nvPr/>
              </p:nvSpPr>
              <p:spPr>
                <a:xfrm>
                  <a:off x="3012672" y="1126403"/>
                  <a:ext cx="568820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w3 = 4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E6DF74EA-DC1C-B6C5-73F8-DFD5F7AE643C}"/>
                    </a:ext>
                  </a:extLst>
                </p:cNvPr>
                <p:cNvSpPr/>
                <p:nvPr/>
              </p:nvSpPr>
              <p:spPr>
                <a:xfrm>
                  <a:off x="236882" y="201902"/>
                  <a:ext cx="524115" cy="3076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Input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0019AD3-327B-90BF-10BC-DE8EA2CE524A}"/>
                    </a:ext>
                  </a:extLst>
                </p:cNvPr>
                <p:cNvSpPr/>
                <p:nvPr/>
              </p:nvSpPr>
              <p:spPr>
                <a:xfrm>
                  <a:off x="2030425" y="157553"/>
                  <a:ext cx="681913" cy="511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Hidden Layer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38550C3-DE96-9273-91C3-6B153EDF756C}"/>
                    </a:ext>
                  </a:extLst>
                </p:cNvPr>
                <p:cNvSpPr/>
                <p:nvPr/>
              </p:nvSpPr>
              <p:spPr>
                <a:xfrm>
                  <a:off x="3831014" y="154780"/>
                  <a:ext cx="681913" cy="511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Output</a:t>
                  </a:r>
                  <a:r>
                    <a:rPr lang="en-GB" sz="1100" b="1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</a:t>
                  </a:r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Layer</a:t>
                  </a:r>
                </a:p>
              </p:txBody>
            </p:sp>
          </p:grpSp>
          <p:sp>
            <p:nvSpPr>
              <p:cNvPr id="27" name="TextBox 5">
                <a:extLst>
                  <a:ext uri="{FF2B5EF4-FFF2-40B4-BE49-F238E27FC236}">
                    <a16:creationId xmlns:a16="http://schemas.microsoft.com/office/drawing/2014/main" id="{CE47BD25-34A9-82EF-F0A7-91A859AEDC5B}"/>
                  </a:ext>
                </a:extLst>
              </p:cNvPr>
              <p:cNvSpPr txBox="1"/>
              <p:nvPr/>
            </p:nvSpPr>
            <p:spPr>
              <a:xfrm>
                <a:off x="2103447" y="1547306"/>
                <a:ext cx="558130" cy="25814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900" dirty="0"/>
                  <a:t>b1 = -1</a:t>
                </a:r>
              </a:p>
            </p:txBody>
          </p:sp>
          <p:sp>
            <p:nvSpPr>
              <p:cNvPr id="28" name="TextBox 6">
                <a:extLst>
                  <a:ext uri="{FF2B5EF4-FFF2-40B4-BE49-F238E27FC236}">
                    <a16:creationId xmlns:a16="http://schemas.microsoft.com/office/drawing/2014/main" id="{6B040146-DF94-3A7F-75F9-93CC61B77F8B}"/>
                  </a:ext>
                </a:extLst>
              </p:cNvPr>
              <p:cNvSpPr txBox="1"/>
              <p:nvPr/>
            </p:nvSpPr>
            <p:spPr>
              <a:xfrm>
                <a:off x="3901691" y="1544878"/>
                <a:ext cx="568448" cy="26767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900" dirty="0"/>
                  <a:t>b2 = -2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8E79FDF-5941-FE37-8841-1D4BD985D487}"/>
                  </a:ext>
                </a:extLst>
              </p:cNvPr>
              <p:cNvCxnSpPr/>
              <p:nvPr/>
            </p:nvCxnSpPr>
            <p:spPr>
              <a:xfrm flipH="1" flipV="1">
                <a:off x="2376809" y="1404131"/>
                <a:ext cx="0" cy="159875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6D8E9F9-07D7-8EA1-EDF2-D5486E461565}"/>
                  </a:ext>
                </a:extLst>
              </p:cNvPr>
              <p:cNvCxnSpPr/>
              <p:nvPr/>
            </p:nvCxnSpPr>
            <p:spPr>
              <a:xfrm flipH="1" flipV="1">
                <a:off x="4156768" y="1408629"/>
                <a:ext cx="0" cy="159875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E03872F-CF6A-7D74-B377-59301197A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92" y="1172033"/>
            <a:ext cx="4951314" cy="4513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2FE004-0751-503C-D265-6794D6AEE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331" y="1294159"/>
            <a:ext cx="996876" cy="4080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33D91DD-D057-7B5D-77B8-32DCB17904C6}"/>
              </a:ext>
            </a:extLst>
          </p:cNvPr>
          <p:cNvSpPr txBox="1"/>
          <p:nvPr/>
        </p:nvSpPr>
        <p:spPr>
          <a:xfrm>
            <a:off x="5928482" y="1923743"/>
            <a:ext cx="127470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 8</a:t>
            </a:r>
          </a:p>
          <a:p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Temperature = 101</a:t>
            </a:r>
          </a:p>
          <a:p>
            <a:r>
              <a:rPr lang="en-GB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Sense of smell = 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1E31437-C162-C105-6FBE-2619CAC5E871}"/>
              </a:ext>
            </a:extLst>
          </p:cNvPr>
          <p:cNvSpPr/>
          <p:nvPr/>
        </p:nvSpPr>
        <p:spPr>
          <a:xfrm>
            <a:off x="2750234" y="2008151"/>
            <a:ext cx="91440" cy="879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43BE7-7679-06C4-A9D1-0FEADCFF8E0D}"/>
              </a:ext>
            </a:extLst>
          </p:cNvPr>
          <p:cNvSpPr/>
          <p:nvPr/>
        </p:nvSpPr>
        <p:spPr>
          <a:xfrm>
            <a:off x="3999914" y="3858283"/>
            <a:ext cx="91440" cy="8793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8181BF-2C13-EDED-4F93-63F41377B1D4}"/>
              </a:ext>
            </a:extLst>
          </p:cNvPr>
          <p:cNvSpPr/>
          <p:nvPr/>
        </p:nvSpPr>
        <p:spPr>
          <a:xfrm>
            <a:off x="3575701" y="2754295"/>
            <a:ext cx="91440" cy="8793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A5DF45-F90E-7E2E-C040-44115A7A580C}"/>
              </a:ext>
            </a:extLst>
          </p:cNvPr>
          <p:cNvSpPr/>
          <p:nvPr/>
        </p:nvSpPr>
        <p:spPr>
          <a:xfrm>
            <a:off x="2347391" y="2754295"/>
            <a:ext cx="91440" cy="879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CAD359-BE91-7CEE-7983-83F409C63D81}"/>
              </a:ext>
            </a:extLst>
          </p:cNvPr>
          <p:cNvSpPr/>
          <p:nvPr/>
        </p:nvSpPr>
        <p:spPr>
          <a:xfrm>
            <a:off x="2174930" y="3483718"/>
            <a:ext cx="91440" cy="879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19DDA4-C86D-6C51-4019-B1D803B6AF27}"/>
              </a:ext>
            </a:extLst>
          </p:cNvPr>
          <p:cNvSpPr/>
          <p:nvPr/>
        </p:nvSpPr>
        <p:spPr>
          <a:xfrm>
            <a:off x="4637629" y="3153053"/>
            <a:ext cx="91440" cy="8793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E6273D1-FBF7-48E5-3D36-4AB4292927D3}"/>
              </a:ext>
            </a:extLst>
          </p:cNvPr>
          <p:cNvSpPr/>
          <p:nvPr/>
        </p:nvSpPr>
        <p:spPr>
          <a:xfrm>
            <a:off x="1886542" y="1989494"/>
            <a:ext cx="161778" cy="1547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8809B91-0334-FE82-2D9D-B5AC0227577F}"/>
              </a:ext>
            </a:extLst>
          </p:cNvPr>
          <p:cNvSpPr/>
          <p:nvPr/>
        </p:nvSpPr>
        <p:spPr>
          <a:xfrm>
            <a:off x="4419666" y="4230309"/>
            <a:ext cx="91440" cy="8793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05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4ACB2-F026-1D2C-7964-30EF3E60D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8E75EC6-3A94-845C-5FFC-6ED428880C1E}"/>
              </a:ext>
            </a:extLst>
          </p:cNvPr>
          <p:cNvGrpSpPr/>
          <p:nvPr/>
        </p:nvGrpSpPr>
        <p:grpSpPr>
          <a:xfrm>
            <a:off x="5789674" y="1772529"/>
            <a:ext cx="4931434" cy="2904910"/>
            <a:chOff x="0" y="-982857"/>
            <a:chExt cx="4930482" cy="290884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CED47C-FDC1-19CA-202F-2965F1E3733F}"/>
                </a:ext>
              </a:extLst>
            </p:cNvPr>
            <p:cNvSpPr/>
            <p:nvPr/>
          </p:nvSpPr>
          <p:spPr>
            <a:xfrm>
              <a:off x="0" y="-982857"/>
              <a:ext cx="4930482" cy="2908845"/>
            </a:xfrm>
            <a:prstGeom prst="rect">
              <a:avLst/>
            </a:prstGeom>
            <a:solidFill>
              <a:srgbClr val="FEF8F4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B06225F-EFAC-12F6-930F-1AA232B8E30C}"/>
                </a:ext>
              </a:extLst>
            </p:cNvPr>
            <p:cNvGrpSpPr/>
            <p:nvPr/>
          </p:nvGrpSpPr>
          <p:grpSpPr>
            <a:xfrm>
              <a:off x="236882" y="154781"/>
              <a:ext cx="4525044" cy="1705422"/>
              <a:chOff x="236882" y="154780"/>
              <a:chExt cx="4274677" cy="165777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B9BCA1B-C86C-E7CE-E27C-D5275A80D0D0}"/>
                  </a:ext>
                </a:extLst>
              </p:cNvPr>
              <p:cNvGrpSpPr/>
              <p:nvPr/>
            </p:nvGrpSpPr>
            <p:grpSpPr>
              <a:xfrm>
                <a:off x="236882" y="154780"/>
                <a:ext cx="4274677" cy="1570490"/>
                <a:chOff x="236882" y="154780"/>
                <a:chExt cx="4276045" cy="1596003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5FDAAFB-D15D-31D5-E5C9-0FC69BAB7EF3}"/>
                    </a:ext>
                  </a:extLst>
                </p:cNvPr>
                <p:cNvSpPr/>
                <p:nvPr/>
              </p:nvSpPr>
              <p:spPr>
                <a:xfrm>
                  <a:off x="271823" y="625156"/>
                  <a:ext cx="479312" cy="420759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99.5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1C9916E-FDC1-8556-A9D4-CE2B6D04B495}"/>
                    </a:ext>
                  </a:extLst>
                </p:cNvPr>
                <p:cNvSpPr/>
                <p:nvPr/>
              </p:nvSpPr>
              <p:spPr>
                <a:xfrm>
                  <a:off x="267033" y="1330578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  <a:endParaRPr lang="en-GB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D63A39B4-9701-C4F9-033A-E927DEC0E275}"/>
                    </a:ext>
                  </a:extLst>
                </p:cNvPr>
                <p:cNvSpPr/>
                <p:nvPr/>
              </p:nvSpPr>
              <p:spPr>
                <a:xfrm>
                  <a:off x="2150183" y="950010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3.18</a:t>
                  </a:r>
                  <a:endParaRPr lang="en-GB" sz="11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02D32E3-13D7-E629-3D3A-92EEC9EFFBDE}"/>
                    </a:ext>
                  </a:extLst>
                </p:cNvPr>
                <p:cNvSpPr/>
                <p:nvPr/>
              </p:nvSpPr>
              <p:spPr>
                <a:xfrm>
                  <a:off x="3929638" y="950010"/>
                  <a:ext cx="479312" cy="420205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1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8771A66-9727-79A8-9785-E1247794FBBC}"/>
                    </a:ext>
                  </a:extLst>
                </p:cNvPr>
                <p:cNvCxnSpPr/>
                <p:nvPr/>
              </p:nvCxnSpPr>
              <p:spPr>
                <a:xfrm>
                  <a:off x="815380" y="846899"/>
                  <a:ext cx="1206592" cy="272468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92B228E5-2B07-F411-4E22-66BBC66D8A09}"/>
                    </a:ext>
                  </a:extLst>
                </p:cNvPr>
                <p:cNvCxnSpPr/>
                <p:nvPr/>
              </p:nvCxnSpPr>
              <p:spPr>
                <a:xfrm flipV="1">
                  <a:off x="859620" y="1197257"/>
                  <a:ext cx="1162916" cy="324021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C39D3D2B-D18B-258D-D725-33EED3816FCF}"/>
                    </a:ext>
                  </a:extLst>
                </p:cNvPr>
                <p:cNvCxnSpPr/>
                <p:nvPr/>
              </p:nvCxnSpPr>
              <p:spPr>
                <a:xfrm>
                  <a:off x="2733191" y="1137661"/>
                  <a:ext cx="1062318" cy="0"/>
                </a:xfrm>
                <a:prstGeom prst="line">
                  <a:avLst/>
                </a:prstGeom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16">
                  <a:extLst>
                    <a:ext uri="{FF2B5EF4-FFF2-40B4-BE49-F238E27FC236}">
                      <a16:creationId xmlns:a16="http://schemas.microsoft.com/office/drawing/2014/main" id="{F0C8DACE-9121-E08F-3DB3-81D3395A7598}"/>
                    </a:ext>
                  </a:extLst>
                </p:cNvPr>
                <p:cNvSpPr txBox="1"/>
                <p:nvPr/>
              </p:nvSpPr>
              <p:spPr>
                <a:xfrm rot="801931">
                  <a:off x="1151802" y="789174"/>
                  <a:ext cx="568820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w1 = -0.8</a:t>
                  </a:r>
                </a:p>
              </p:txBody>
            </p:sp>
            <p:sp>
              <p:nvSpPr>
                <p:cNvPr id="39" name="TextBox 17">
                  <a:extLst>
                    <a:ext uri="{FF2B5EF4-FFF2-40B4-BE49-F238E27FC236}">
                      <a16:creationId xmlns:a16="http://schemas.microsoft.com/office/drawing/2014/main" id="{A8E7ABCF-C3C0-6B35-9DE2-7D929E2A0A24}"/>
                    </a:ext>
                  </a:extLst>
                </p:cNvPr>
                <p:cNvSpPr txBox="1"/>
                <p:nvPr/>
              </p:nvSpPr>
              <p:spPr>
                <a:xfrm rot="20682794">
                  <a:off x="1163241" y="1328792"/>
                  <a:ext cx="625702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w2 = 0.05</a:t>
                  </a:r>
                </a:p>
              </p:txBody>
            </p:sp>
            <p:sp>
              <p:nvSpPr>
                <p:cNvPr id="40" name="TextBox 18">
                  <a:extLst>
                    <a:ext uri="{FF2B5EF4-FFF2-40B4-BE49-F238E27FC236}">
                      <a16:creationId xmlns:a16="http://schemas.microsoft.com/office/drawing/2014/main" id="{20599DED-0EB7-BA21-F166-C014B886FDAD}"/>
                    </a:ext>
                  </a:extLst>
                </p:cNvPr>
                <p:cNvSpPr txBox="1"/>
                <p:nvPr/>
              </p:nvSpPr>
              <p:spPr>
                <a:xfrm>
                  <a:off x="3012672" y="1126403"/>
                  <a:ext cx="568820" cy="25983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rtlCol="0" anchor="t">
                  <a:no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900" dirty="0"/>
                    <a:t>w3 = 4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C6CD09B-4624-AEFB-C82E-E68ED474AFFC}"/>
                    </a:ext>
                  </a:extLst>
                </p:cNvPr>
                <p:cNvSpPr/>
                <p:nvPr/>
              </p:nvSpPr>
              <p:spPr>
                <a:xfrm>
                  <a:off x="236882" y="201902"/>
                  <a:ext cx="524115" cy="3076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Input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415857D-5B8B-2AD9-0863-512AE7171CA3}"/>
                    </a:ext>
                  </a:extLst>
                </p:cNvPr>
                <p:cNvSpPr/>
                <p:nvPr/>
              </p:nvSpPr>
              <p:spPr>
                <a:xfrm>
                  <a:off x="2030425" y="157553"/>
                  <a:ext cx="681913" cy="511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Hidden Layer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4EB74FD-252F-A2C6-7F75-A42603ABBF07}"/>
                    </a:ext>
                  </a:extLst>
                </p:cNvPr>
                <p:cNvSpPr/>
                <p:nvPr/>
              </p:nvSpPr>
              <p:spPr>
                <a:xfrm>
                  <a:off x="3831014" y="154780"/>
                  <a:ext cx="681913" cy="5113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Output</a:t>
                  </a:r>
                  <a:r>
                    <a:rPr lang="en-GB" sz="1100" b="1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</a:t>
                  </a:r>
                  <a:r>
                    <a:rPr lang="en-GB" sz="11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Layer</a:t>
                  </a:r>
                </a:p>
              </p:txBody>
            </p:sp>
          </p:grpSp>
          <p:sp>
            <p:nvSpPr>
              <p:cNvPr id="27" name="TextBox 5">
                <a:extLst>
                  <a:ext uri="{FF2B5EF4-FFF2-40B4-BE49-F238E27FC236}">
                    <a16:creationId xmlns:a16="http://schemas.microsoft.com/office/drawing/2014/main" id="{588F2127-A372-74BE-C5AE-4951C601C3CA}"/>
                  </a:ext>
                </a:extLst>
              </p:cNvPr>
              <p:cNvSpPr txBox="1"/>
              <p:nvPr/>
            </p:nvSpPr>
            <p:spPr>
              <a:xfrm>
                <a:off x="2103447" y="1547306"/>
                <a:ext cx="558130" cy="25814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900" dirty="0"/>
                  <a:t>b1 = -1</a:t>
                </a:r>
              </a:p>
            </p:txBody>
          </p:sp>
          <p:sp>
            <p:nvSpPr>
              <p:cNvPr id="28" name="TextBox 6">
                <a:extLst>
                  <a:ext uri="{FF2B5EF4-FFF2-40B4-BE49-F238E27FC236}">
                    <a16:creationId xmlns:a16="http://schemas.microsoft.com/office/drawing/2014/main" id="{F6669150-EE73-DF6E-04D1-5E8AAE983D63}"/>
                  </a:ext>
                </a:extLst>
              </p:cNvPr>
              <p:cNvSpPr txBox="1"/>
              <p:nvPr/>
            </p:nvSpPr>
            <p:spPr>
              <a:xfrm>
                <a:off x="3901691" y="1544878"/>
                <a:ext cx="568448" cy="26767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no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900" dirty="0"/>
                  <a:t>b2 = -2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F7732C1-69F9-3839-B767-F3AAD36DC156}"/>
                  </a:ext>
                </a:extLst>
              </p:cNvPr>
              <p:cNvCxnSpPr/>
              <p:nvPr/>
            </p:nvCxnSpPr>
            <p:spPr>
              <a:xfrm flipH="1" flipV="1">
                <a:off x="2376809" y="1404131"/>
                <a:ext cx="0" cy="159875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ED187F4-6FA0-D674-F7FF-99B9F43F5048}"/>
                  </a:ext>
                </a:extLst>
              </p:cNvPr>
              <p:cNvCxnSpPr/>
              <p:nvPr/>
            </p:nvCxnSpPr>
            <p:spPr>
              <a:xfrm flipH="1" flipV="1">
                <a:off x="4156768" y="1408629"/>
                <a:ext cx="0" cy="159875"/>
              </a:xfrm>
              <a:prstGeom prst="line">
                <a:avLst/>
              </a:prstGeom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01FF7E6-416A-58A5-3FF4-C26E5A13F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92" y="1172033"/>
            <a:ext cx="4951314" cy="4513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DCD38C-B279-CED1-3F91-498425A2C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331" y="1294159"/>
            <a:ext cx="996876" cy="4080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CA8D0E-FD4A-930C-BA95-2A400FCAD9EC}"/>
              </a:ext>
            </a:extLst>
          </p:cNvPr>
          <p:cNvSpPr txBox="1"/>
          <p:nvPr/>
        </p:nvSpPr>
        <p:spPr>
          <a:xfrm>
            <a:off x="5928482" y="1923743"/>
            <a:ext cx="131318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 9</a:t>
            </a:r>
          </a:p>
          <a:p>
            <a:endParaRPr lang="en-GB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Temperature = 99.5</a:t>
            </a:r>
          </a:p>
          <a:p>
            <a:r>
              <a:rPr lang="en-GB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Sense of smell =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BEDED41-8AAE-CD41-F86C-04F308A94198}"/>
              </a:ext>
            </a:extLst>
          </p:cNvPr>
          <p:cNvSpPr/>
          <p:nvPr/>
        </p:nvSpPr>
        <p:spPr>
          <a:xfrm>
            <a:off x="2750234" y="2008151"/>
            <a:ext cx="91440" cy="879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8A408D-ED25-63E0-52D0-5E6F7A690235}"/>
              </a:ext>
            </a:extLst>
          </p:cNvPr>
          <p:cNvSpPr/>
          <p:nvPr/>
        </p:nvSpPr>
        <p:spPr>
          <a:xfrm>
            <a:off x="3999914" y="3858283"/>
            <a:ext cx="91440" cy="8793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8DDFDD-D4CC-240A-B4FB-05CC36C8EE62}"/>
              </a:ext>
            </a:extLst>
          </p:cNvPr>
          <p:cNvSpPr/>
          <p:nvPr/>
        </p:nvSpPr>
        <p:spPr>
          <a:xfrm>
            <a:off x="3575701" y="2754295"/>
            <a:ext cx="91440" cy="8793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8DBECA-B1E4-BD4D-A03A-2297D15437F5}"/>
              </a:ext>
            </a:extLst>
          </p:cNvPr>
          <p:cNvSpPr/>
          <p:nvPr/>
        </p:nvSpPr>
        <p:spPr>
          <a:xfrm>
            <a:off x="2347391" y="2754295"/>
            <a:ext cx="91440" cy="879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1394FE-4CC3-C453-3766-717BE18B242D}"/>
              </a:ext>
            </a:extLst>
          </p:cNvPr>
          <p:cNvSpPr/>
          <p:nvPr/>
        </p:nvSpPr>
        <p:spPr>
          <a:xfrm>
            <a:off x="2174930" y="3483718"/>
            <a:ext cx="91440" cy="879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C4B360-9EB2-5210-F60C-F4C7CE46EAE0}"/>
              </a:ext>
            </a:extLst>
          </p:cNvPr>
          <p:cNvSpPr/>
          <p:nvPr/>
        </p:nvSpPr>
        <p:spPr>
          <a:xfrm>
            <a:off x="4637629" y="3153053"/>
            <a:ext cx="91440" cy="8793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FAF3A8-7E0F-BA60-4AC8-AD45401B458B}"/>
              </a:ext>
            </a:extLst>
          </p:cNvPr>
          <p:cNvSpPr/>
          <p:nvPr/>
        </p:nvSpPr>
        <p:spPr>
          <a:xfrm>
            <a:off x="4419666" y="4230309"/>
            <a:ext cx="91440" cy="87936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A657FE-88B1-AAB5-6118-8236A1A9855F}"/>
              </a:ext>
            </a:extLst>
          </p:cNvPr>
          <p:cNvSpPr/>
          <p:nvPr/>
        </p:nvSpPr>
        <p:spPr>
          <a:xfrm>
            <a:off x="1477702" y="3075680"/>
            <a:ext cx="161778" cy="15474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E68795-E3F2-0FF4-B15B-AD61C975D60F}"/>
              </a:ext>
            </a:extLst>
          </p:cNvPr>
          <p:cNvSpPr/>
          <p:nvPr/>
        </p:nvSpPr>
        <p:spPr>
          <a:xfrm>
            <a:off x="1921711" y="2017814"/>
            <a:ext cx="91440" cy="879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85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412</Words>
  <Application>Microsoft Office PowerPoint</Application>
  <PresentationFormat>Widescreen</PresentationFormat>
  <Paragraphs>177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Haythornthwaite</dc:creator>
  <cp:lastModifiedBy>Matthew Haythornthwaite</cp:lastModifiedBy>
  <cp:revision>8</cp:revision>
  <dcterms:created xsi:type="dcterms:W3CDTF">2025-01-10T15:53:34Z</dcterms:created>
  <dcterms:modified xsi:type="dcterms:W3CDTF">2025-01-15T18:42:52Z</dcterms:modified>
</cp:coreProperties>
</file>