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0"/>
    <a:srgbClr val="FFF2CC"/>
    <a:srgbClr val="E7E6E6"/>
    <a:srgbClr val="FFFCF5"/>
    <a:srgbClr val="0072C6"/>
    <a:srgbClr val="4F2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FE910-5C6F-4944-841D-DA16EB93CC8C}" v="142" dt="2023-07-18T13:49:3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Haythornthwaite" userId="624db15c-4f0e-4d5c-987e-7489fed4039c" providerId="ADAL" clId="{B5AFE910-5C6F-4944-841D-DA16EB93CC8C}"/>
    <pc:docChg chg="undo custSel addSld modSld">
      <pc:chgData name="Matt Haythornthwaite" userId="624db15c-4f0e-4d5c-987e-7489fed4039c" providerId="ADAL" clId="{B5AFE910-5C6F-4944-841D-DA16EB93CC8C}" dt="2023-07-18T13:49:23.668" v="1207" actId="113"/>
      <pc:docMkLst>
        <pc:docMk/>
      </pc:docMkLst>
      <pc:sldChg chg="modSp mod">
        <pc:chgData name="Matt Haythornthwaite" userId="624db15c-4f0e-4d5c-987e-7489fed4039c" providerId="ADAL" clId="{B5AFE910-5C6F-4944-841D-DA16EB93CC8C}" dt="2023-07-18T10:16:15.837" v="1184" actId="1076"/>
        <pc:sldMkLst>
          <pc:docMk/>
          <pc:sldMk cId="697448104" sldId="269"/>
        </pc:sldMkLst>
        <pc:spChg chg="mod">
          <ac:chgData name="Matt Haythornthwaite" userId="624db15c-4f0e-4d5c-987e-7489fed4039c" providerId="ADAL" clId="{B5AFE910-5C6F-4944-841D-DA16EB93CC8C}" dt="2023-07-18T10:16:15.837" v="1184" actId="1076"/>
          <ac:spMkLst>
            <pc:docMk/>
            <pc:sldMk cId="697448104" sldId="269"/>
            <ac:spMk id="13" creationId="{B740727E-091B-4846-AD35-09F01069570A}"/>
          </ac:spMkLst>
        </pc:spChg>
      </pc:sldChg>
      <pc:sldChg chg="modSp mod">
        <pc:chgData name="Matt Haythornthwaite" userId="624db15c-4f0e-4d5c-987e-7489fed4039c" providerId="ADAL" clId="{B5AFE910-5C6F-4944-841D-DA16EB93CC8C}" dt="2023-07-18T11:16:51.902" v="1206" actId="20577"/>
        <pc:sldMkLst>
          <pc:docMk/>
          <pc:sldMk cId="696225935" sldId="274"/>
        </pc:sldMkLst>
        <pc:spChg chg="mod">
          <ac:chgData name="Matt Haythornthwaite" userId="624db15c-4f0e-4d5c-987e-7489fed4039c" providerId="ADAL" clId="{B5AFE910-5C6F-4944-841D-DA16EB93CC8C}" dt="2023-07-18T11:16:51.902" v="1206" actId="20577"/>
          <ac:spMkLst>
            <pc:docMk/>
            <pc:sldMk cId="696225935" sldId="274"/>
            <ac:spMk id="13" creationId="{B740727E-091B-4846-AD35-09F01069570A}"/>
          </ac:spMkLst>
        </pc:spChg>
      </pc:sldChg>
      <pc:sldChg chg="addSp delSp modSp add mod">
        <pc:chgData name="Matt Haythornthwaite" userId="624db15c-4f0e-4d5c-987e-7489fed4039c" providerId="ADAL" clId="{B5AFE910-5C6F-4944-841D-DA16EB93CC8C}" dt="2023-07-18T10:08:34.708" v="1122" actId="1076"/>
        <pc:sldMkLst>
          <pc:docMk/>
          <pc:sldMk cId="2262311761" sldId="297"/>
        </pc:sldMkLst>
        <pc:spChg chg="mod">
          <ac:chgData name="Matt Haythornthwaite" userId="624db15c-4f0e-4d5c-987e-7489fed4039c" providerId="ADAL" clId="{B5AFE910-5C6F-4944-841D-DA16EB93CC8C}" dt="2023-07-18T10:08:03.425" v="1111" actId="6549"/>
          <ac:spMkLst>
            <pc:docMk/>
            <pc:sldMk cId="2262311761" sldId="297"/>
            <ac:spMk id="2" creationId="{C29D28AF-352E-30D0-C1A2-0E75AC714F1E}"/>
          </ac:spMkLst>
        </pc:spChg>
        <pc:spChg chg="mod">
          <ac:chgData name="Matt Haythornthwaite" userId="624db15c-4f0e-4d5c-987e-7489fed4039c" providerId="ADAL" clId="{B5AFE910-5C6F-4944-841D-DA16EB93CC8C}" dt="2023-07-18T09:46:03.726" v="2" actId="20577"/>
          <ac:spMkLst>
            <pc:docMk/>
            <pc:sldMk cId="2262311761" sldId="297"/>
            <ac:spMk id="10" creationId="{4E568F0D-7E90-4A0C-8070-6C806D992954}"/>
          </ac:spMkLst>
        </pc:spChg>
        <pc:spChg chg="add mod">
          <ac:chgData name="Matt Haythornthwaite" userId="624db15c-4f0e-4d5c-987e-7489fed4039c" providerId="ADAL" clId="{B5AFE910-5C6F-4944-841D-DA16EB93CC8C}" dt="2023-07-18T10:08:08.203" v="1115" actId="14100"/>
          <ac:spMkLst>
            <pc:docMk/>
            <pc:sldMk cId="2262311761" sldId="297"/>
            <ac:spMk id="27" creationId="{E405E1BA-C2FA-5952-43C0-71B417129D1D}"/>
          </ac:spMkLst>
        </pc:spChg>
        <pc:spChg chg="add mod">
          <ac:chgData name="Matt Haythornthwaite" userId="624db15c-4f0e-4d5c-987e-7489fed4039c" providerId="ADAL" clId="{B5AFE910-5C6F-4944-841D-DA16EB93CC8C}" dt="2023-07-18T10:08:34.708" v="1122" actId="1076"/>
          <ac:spMkLst>
            <pc:docMk/>
            <pc:sldMk cId="2262311761" sldId="297"/>
            <ac:spMk id="29" creationId="{43AC5067-8796-778A-4470-E15736FC5669}"/>
          </ac:spMkLst>
        </pc:spChg>
        <pc:picChg chg="add del mod">
          <ac:chgData name="Matt Haythornthwaite" userId="624db15c-4f0e-4d5c-987e-7489fed4039c" providerId="ADAL" clId="{B5AFE910-5C6F-4944-841D-DA16EB93CC8C}" dt="2023-07-18T09:57:20.260" v="487" actId="478"/>
          <ac:picMkLst>
            <pc:docMk/>
            <pc:sldMk cId="2262311761" sldId="297"/>
            <ac:picMk id="4" creationId="{55AD1C76-2766-6EF9-C69C-C5DCEDC10D6E}"/>
          </ac:picMkLst>
        </pc:picChg>
        <pc:picChg chg="add mod">
          <ac:chgData name="Matt Haythornthwaite" userId="624db15c-4f0e-4d5c-987e-7489fed4039c" providerId="ADAL" clId="{B5AFE910-5C6F-4944-841D-DA16EB93CC8C}" dt="2023-07-18T10:08:06.709" v="1114" actId="1076"/>
          <ac:picMkLst>
            <pc:docMk/>
            <pc:sldMk cId="2262311761" sldId="297"/>
            <ac:picMk id="7" creationId="{B0B5E1E3-F181-360C-F67B-EF5BC89CF18C}"/>
          </ac:picMkLst>
        </pc:picChg>
        <pc:picChg chg="add mod">
          <ac:chgData name="Matt Haythornthwaite" userId="624db15c-4f0e-4d5c-987e-7489fed4039c" providerId="ADAL" clId="{B5AFE910-5C6F-4944-841D-DA16EB93CC8C}" dt="2023-07-18T10:00:19.544" v="987" actId="1076"/>
          <ac:picMkLst>
            <pc:docMk/>
            <pc:sldMk cId="2262311761" sldId="297"/>
            <ac:picMk id="12" creationId="{E1B93D93-38FC-06CF-1D12-4722B6B00409}"/>
          </ac:picMkLst>
        </pc:picChg>
        <pc:picChg chg="add mod">
          <ac:chgData name="Matt Haythornthwaite" userId="624db15c-4f0e-4d5c-987e-7489fed4039c" providerId="ADAL" clId="{B5AFE910-5C6F-4944-841D-DA16EB93CC8C}" dt="2023-07-18T10:07:09.870" v="1087" actId="1076"/>
          <ac:picMkLst>
            <pc:docMk/>
            <pc:sldMk cId="2262311761" sldId="297"/>
            <ac:picMk id="14" creationId="{DBEB68E4-E203-CA8B-2F3E-948D3551F667}"/>
          </ac:picMkLst>
        </pc:picChg>
        <pc:picChg chg="add mod">
          <ac:chgData name="Matt Haythornthwaite" userId="624db15c-4f0e-4d5c-987e-7489fed4039c" providerId="ADAL" clId="{B5AFE910-5C6F-4944-841D-DA16EB93CC8C}" dt="2023-07-18T10:07:11.167" v="1088" actId="1076"/>
          <ac:picMkLst>
            <pc:docMk/>
            <pc:sldMk cId="2262311761" sldId="297"/>
            <ac:picMk id="15" creationId="{B18792AB-5EB7-4A00-453C-78C04AD68932}"/>
          </ac:picMkLst>
        </pc:picChg>
        <pc:picChg chg="add mod">
          <ac:chgData name="Matt Haythornthwaite" userId="624db15c-4f0e-4d5c-987e-7489fed4039c" providerId="ADAL" clId="{B5AFE910-5C6F-4944-841D-DA16EB93CC8C}" dt="2023-07-18T10:07:11.935" v="1089" actId="1076"/>
          <ac:picMkLst>
            <pc:docMk/>
            <pc:sldMk cId="2262311761" sldId="297"/>
            <ac:picMk id="17" creationId="{22C00C4F-E6EF-4A76-FC4A-F699BC6511CB}"/>
          </ac:picMkLst>
        </pc:picChg>
        <pc:cxnChg chg="add">
          <ac:chgData name="Matt Haythornthwaite" userId="624db15c-4f0e-4d5c-987e-7489fed4039c" providerId="ADAL" clId="{B5AFE910-5C6F-4944-841D-DA16EB93CC8C}" dt="2023-07-18T10:07:22.904" v="1095" actId="11529"/>
          <ac:cxnSpMkLst>
            <pc:docMk/>
            <pc:sldMk cId="2262311761" sldId="297"/>
            <ac:cxnSpMk id="22" creationId="{BC8A61E7-A024-4288-88DF-22F59EC096CC}"/>
          </ac:cxnSpMkLst>
        </pc:cxnChg>
        <pc:cxnChg chg="add mod">
          <ac:chgData name="Matt Haythornthwaite" userId="624db15c-4f0e-4d5c-987e-7489fed4039c" providerId="ADAL" clId="{B5AFE910-5C6F-4944-841D-DA16EB93CC8C}" dt="2023-07-18T10:07:26.878" v="1098" actId="14100"/>
          <ac:cxnSpMkLst>
            <pc:docMk/>
            <pc:sldMk cId="2262311761" sldId="297"/>
            <ac:cxnSpMk id="23" creationId="{927B0E09-64E0-A269-E30D-7E2AE81DD31D}"/>
          </ac:cxnSpMkLst>
        </pc:cxnChg>
        <pc:cxnChg chg="add mod">
          <ac:chgData name="Matt Haythornthwaite" userId="624db15c-4f0e-4d5c-987e-7489fed4039c" providerId="ADAL" clId="{B5AFE910-5C6F-4944-841D-DA16EB93CC8C}" dt="2023-07-18T10:07:31.046" v="1101" actId="14100"/>
          <ac:cxnSpMkLst>
            <pc:docMk/>
            <pc:sldMk cId="2262311761" sldId="297"/>
            <ac:cxnSpMk id="25" creationId="{CA1BE762-BF07-347A-2128-06FA2A18E60E}"/>
          </ac:cxnSpMkLst>
        </pc:cxnChg>
      </pc:sldChg>
      <pc:sldChg chg="delSp modSp add mod">
        <pc:chgData name="Matt Haythornthwaite" userId="624db15c-4f0e-4d5c-987e-7489fed4039c" providerId="ADAL" clId="{B5AFE910-5C6F-4944-841D-DA16EB93CC8C}" dt="2023-07-18T13:49:23.668" v="1207" actId="113"/>
        <pc:sldMkLst>
          <pc:docMk/>
          <pc:sldMk cId="3948113626" sldId="298"/>
        </pc:sldMkLst>
        <pc:spChg chg="mod">
          <ac:chgData name="Matt Haythornthwaite" userId="624db15c-4f0e-4d5c-987e-7489fed4039c" providerId="ADAL" clId="{B5AFE910-5C6F-4944-841D-DA16EB93CC8C}" dt="2023-07-18T11:06:32.650" v="1204" actId="20577"/>
          <ac:spMkLst>
            <pc:docMk/>
            <pc:sldMk cId="3948113626" sldId="298"/>
            <ac:spMk id="10" creationId="{4E568F0D-7E90-4A0C-8070-6C806D992954}"/>
          </ac:spMkLst>
        </pc:spChg>
        <pc:spChg chg="mod">
          <ac:chgData name="Matt Haythornthwaite" userId="624db15c-4f0e-4d5c-987e-7489fed4039c" providerId="ADAL" clId="{B5AFE910-5C6F-4944-841D-DA16EB93CC8C}" dt="2023-07-18T13:49:23.668" v="1207" actId="113"/>
          <ac:spMkLst>
            <pc:docMk/>
            <pc:sldMk cId="3948113626" sldId="298"/>
            <ac:spMk id="13" creationId="{B740727E-091B-4846-AD35-09F01069570A}"/>
          </ac:spMkLst>
        </pc:spChg>
        <pc:spChg chg="del">
          <ac:chgData name="Matt Haythornthwaite" userId="624db15c-4f0e-4d5c-987e-7489fed4039c" providerId="ADAL" clId="{B5AFE910-5C6F-4944-841D-DA16EB93CC8C}" dt="2023-07-18T11:05:58.456" v="1190" actId="478"/>
          <ac:spMkLst>
            <pc:docMk/>
            <pc:sldMk cId="3948113626" sldId="298"/>
            <ac:spMk id="15" creationId="{1C20976F-794F-92D1-3B47-5BFB6DA2C0D9}"/>
          </ac:spMkLst>
        </pc:spChg>
        <pc:grpChg chg="del">
          <ac:chgData name="Matt Haythornthwaite" userId="624db15c-4f0e-4d5c-987e-7489fed4039c" providerId="ADAL" clId="{B5AFE910-5C6F-4944-841D-DA16EB93CC8C}" dt="2023-07-18T11:05:55.746" v="1187" actId="478"/>
          <ac:grpSpMkLst>
            <pc:docMk/>
            <pc:sldMk cId="3948113626" sldId="298"/>
            <ac:grpSpMk id="14" creationId="{B9EFD18B-52D5-DE1C-CA56-CA8D40C67D05}"/>
          </ac:grpSpMkLst>
        </pc:grpChg>
        <pc:picChg chg="del">
          <ac:chgData name="Matt Haythornthwaite" userId="624db15c-4f0e-4d5c-987e-7489fed4039c" providerId="ADAL" clId="{B5AFE910-5C6F-4944-841D-DA16EB93CC8C}" dt="2023-07-18T11:05:56.044" v="1188" actId="478"/>
          <ac:picMkLst>
            <pc:docMk/>
            <pc:sldMk cId="3948113626" sldId="298"/>
            <ac:picMk id="6" creationId="{AFB3CDCF-1339-4080-86C0-91F23F5CFFB1}"/>
          </ac:picMkLst>
        </pc:picChg>
        <pc:picChg chg="del">
          <ac:chgData name="Matt Haythornthwaite" userId="624db15c-4f0e-4d5c-987e-7489fed4039c" providerId="ADAL" clId="{B5AFE910-5C6F-4944-841D-DA16EB93CC8C}" dt="2023-07-18T11:05:56.447" v="1189" actId="478"/>
          <ac:picMkLst>
            <pc:docMk/>
            <pc:sldMk cId="3948113626" sldId="298"/>
            <ac:picMk id="9" creationId="{302FCB0A-5FF5-E4DC-02C6-CE23D36042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1DDD1-44E9-47DC-B170-7AE8704AB7D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EF3A2-76C2-41E1-BA41-EF80771C3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8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8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6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0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7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3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96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5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EF3A2-76C2-41E1-BA41-EF80771C38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explore-azure-machine-learning-workspac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deploy-consume-models-azure-machine-learn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work-data-azure-machine-learn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automate-machine-learning-model-selection-azure-machine-learn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train-models-scripts-azure-machine-learn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training/paths/use-azure-machine-learning-pipelines-for-autom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Explore the Azure Machine Learning Workspace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70" y="1074403"/>
            <a:ext cx="11208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https://learn.microsoft.com/en-us/training/paths/explore-azure-machine-learning-workspace/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6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Optimise Model Training with Pipelines in Azure Machine 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38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Deploy and Consume Models with Azure Machine Learning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69" y="1074403"/>
            <a:ext cx="1195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https://learn.microsoft.com/en-us/training/paths/deploy-consume-models-azure-machine-learning/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3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 and Consume Models with Azure Machine 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320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Explore the Azure Machine Learning Workspace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3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Data in Azure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70" y="1074403"/>
            <a:ext cx="11208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https://learn.microsoft.com/en-us/training/paths/work-data-azure-machine-learning/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Working with Data in Azure Machine Learning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2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Automate Machine Learning Model Selection with Azure Machine Learning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69" y="1074403"/>
            <a:ext cx="1195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https://learn.microsoft.com/en-us/training/paths/automate-machine-learning-model-selection-azure-machine-learning/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94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Automate Machine Learning Model Selection with Azure ML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571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Train Models with Scripts in Azure Machine Learning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69" y="1074403"/>
            <a:ext cx="1195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https://learn.microsoft.com/en-us/training/paths/train-models-scripts-azure-machine-learning/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3" y="180818"/>
              <a:ext cx="498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Azure Data Science: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 Models with Scripts in Azure Machine Learning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Date: 21/08/23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007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75211BE-DA3A-41DA-8578-4E52F07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04CBF-C3F9-43E0-81FA-E9D4D01BC00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0727E-091B-4846-AD35-09F01069570A}"/>
              </a:ext>
            </a:extLst>
          </p:cNvPr>
          <p:cNvSpPr txBox="1"/>
          <p:nvPr/>
        </p:nvSpPr>
        <p:spPr>
          <a:xfrm>
            <a:off x="207279" y="1232962"/>
            <a:ext cx="11777441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93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6D77DE-6845-4DF0-A4E8-FCEE79C8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" y="111976"/>
            <a:ext cx="725548" cy="7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E4EF8-406C-4035-940C-AB752B29BA18}"/>
              </a:ext>
            </a:extLst>
          </p:cNvPr>
          <p:cNvCxnSpPr/>
          <p:nvPr/>
        </p:nvCxnSpPr>
        <p:spPr>
          <a:xfrm>
            <a:off x="99755" y="955963"/>
            <a:ext cx="11953701" cy="0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684E-FDA7-4625-9CC3-79C17CC59ED7}"/>
              </a:ext>
            </a:extLst>
          </p:cNvPr>
          <p:cNvSpPr txBox="1"/>
          <p:nvPr/>
        </p:nvSpPr>
        <p:spPr>
          <a:xfrm>
            <a:off x="320040" y="2479578"/>
            <a:ext cx="1148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Optimise Model Training with Pipelines in Azure Machine Learning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0178-B7E8-2A93-7353-8DB417B052EB}"/>
              </a:ext>
            </a:extLst>
          </p:cNvPr>
          <p:cNvSpPr txBox="1"/>
          <p:nvPr/>
        </p:nvSpPr>
        <p:spPr>
          <a:xfrm>
            <a:off x="144769" y="1074403"/>
            <a:ext cx="1195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https://learn.microsoft.com/en-us/training/paths/use-azure-machine-learning-pipelines-for-automation/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E330-5B2E-3D83-0240-DEE5D53EAC24}"/>
              </a:ext>
            </a:extLst>
          </p:cNvPr>
          <p:cNvSpPr txBox="1"/>
          <p:nvPr/>
        </p:nvSpPr>
        <p:spPr>
          <a:xfrm>
            <a:off x="914402" y="19119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 Microsoft Azure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Data Science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2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73096ae-7329-4b3b-9368-47aeba6959e1" origin="userSelected"/>
</file>

<file path=customXml/itemProps1.xml><?xml version="1.0" encoding="utf-8"?>
<ds:datastoreItem xmlns:ds="http://schemas.openxmlformats.org/officeDocument/2006/customXml" ds:itemID="{294B1CFC-CCA3-4D27-82FD-E97D3E97096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11950</TotalTime>
  <Words>327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477</cp:revision>
  <dcterms:created xsi:type="dcterms:W3CDTF">2021-12-05T12:21:15Z</dcterms:created>
  <dcterms:modified xsi:type="dcterms:W3CDTF">2023-08-21T15:11:43Z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2c1940ea-9543-4967-ac29-0caca3fd1463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dgQeoZhZDjxNtD67oV6sefQcJDH4WVqW</vt:lpwstr>
  </property>
</Properties>
</file>