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838"/>
    <a:srgbClr val="4F28AF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25D5-0A49-4F21-8F47-7CD3ED99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F9C7-456C-4683-8173-6C0CD3B9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3188-CF57-46AA-872B-9B22DC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696A-CC92-43E4-A1AB-94F65AB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DFA9-9D24-44B0-B720-0A323E1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9852-4A1F-4534-A26C-07DAF1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4250-E39F-4B4F-9DE9-E34B83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4809-53F4-4795-A1AA-DF31B42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38D-12A2-42A6-993F-C6A5EEF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BB32-EDDE-444A-9B25-5BE7FBA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5C9E-9D2C-4790-8FCF-88B68CE9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D2EA-E858-4A0F-B927-0424563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0BC-E023-4400-A601-FEC4AE3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23C-248B-4AA1-958A-9202E52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408B-ADCB-4468-A71C-8DF409A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F13-2AE5-41DF-9990-C746F2C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56A-CC17-4966-9B0E-1D9B4D0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219E-C487-43F0-B92D-EE52B18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76D-8EC4-49A5-96E6-B298150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721B-47EE-4192-ADEB-CDA1E47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133-3756-481E-B71A-B0A44EB5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4F9-C281-48FD-ADED-240B002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80EF-97C4-4A47-B7F4-5799E36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76A-0C98-4197-B552-5A1FD9E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5722-7FCC-47CE-B040-FA5B6FB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3BD-F001-4EB7-91F7-0F90ED4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4ED-96E7-4038-90A1-5DB59CB4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3563-8253-4166-850E-B973667E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34BA-6711-45B7-B2DF-9E511CC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82FF-D043-4CD9-85DD-06DCDA0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D064-369A-4B84-A4B6-7B0AB4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D76-8132-4A6D-B398-827B95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1B0-38E9-45D6-93E2-9922A8CE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AE58-15CC-4FB4-9CFC-5B66F2D0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EEA97-A779-46D4-B939-DB05AD0C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13A1-5AAE-4F72-AC8F-49CC43F4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9284-4133-40B9-BA1A-DE00077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DE33-3BB9-4E73-8BDA-7CB9152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FA04-A010-46E5-BB3B-4873029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232-DCE2-4776-9B8B-9FADEA1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6787-E84C-48C3-AF04-F94EF2D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D866-152C-4F9F-92DE-9406117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3CF-8038-45E0-BD85-9120EE9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F380-1FF9-430D-98B7-D2917D3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85EA-98A4-496F-9F56-144CAA5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BE35B-8471-4048-8328-6ADB1F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86C-5EAA-4625-8BB6-9EE0CA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B20-438E-4483-BFB7-8AC7879A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2787-3E38-4BB8-B724-DB95548D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DDD5-FC28-4304-9812-2FC3FC7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43A-39E4-423C-8C5A-74A6EEE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E7BE-9122-44FD-8840-D6D9ED0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7A2-1194-44B2-A24D-309B695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5119-F4AB-4C8B-B4A5-1D815CC8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40-3523-42C7-9B50-C5167DB4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0CEA-C7D7-4B0E-87C1-1180B68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0D92-F412-43E0-AA64-961BC64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A016-D7F3-4D38-8E7E-08B1AD1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9167-3E93-4CF9-B3B8-1825360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474D-735D-4086-A981-EABD7F7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44C2-0112-4FBB-8FC0-0E76B654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A731-BE5F-44DA-AAEA-300254B29F1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1CD1-DE38-4370-8C53-AA09D8B8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84C-535D-495E-B6E2-A7139236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mathsisfun.com/numbers/e-eulers-number.html#:~:text=It%20is%20often%20called%20Euler's,so%20is%20worth%20learning%20abou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EB3A7-0A6C-409B-830E-F8836BC82932}"/>
              </a:ext>
            </a:extLst>
          </p:cNvPr>
          <p:cNvSpPr txBox="1"/>
          <p:nvPr/>
        </p:nvSpPr>
        <p:spPr>
          <a:xfrm>
            <a:off x="296377" y="4329753"/>
            <a:ext cx="7361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fact, there are many ways of calculating the value of e, but none of them ever give a totally exact answer, because e is irrational, and its digits go on forever without repeating. It can be defined to 10 significant figures as the following:</a:t>
            </a:r>
          </a:p>
          <a:p>
            <a:endParaRPr lang="en-US" sz="1600" dirty="0"/>
          </a:p>
          <a:p>
            <a:r>
              <a:rPr lang="en-GB" sz="1600" dirty="0"/>
              <a:t>e = 2.7 1828 1828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64550-F372-4118-9E7F-9A32D6AE5D6F}"/>
              </a:ext>
            </a:extLst>
          </p:cNvPr>
          <p:cNvSpPr txBox="1"/>
          <p:nvPr/>
        </p:nvSpPr>
        <p:spPr>
          <a:xfrm>
            <a:off x="140575" y="6271249"/>
            <a:ext cx="75168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i="1" dirty="0">
                <a:hlinkClick r:id="rId3"/>
              </a:rPr>
              <a:t>https://www.mathsisfun.com/numbers/e-eulers-number.html#:~:text=It%20is%20often%20called%20Euler's,so%20is%20worth%20learning%20about</a:t>
            </a:r>
            <a:r>
              <a:rPr lang="en-GB" sz="1050" i="1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3BCBB-2062-4B2F-A755-698AF74B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921" y="3649263"/>
            <a:ext cx="3838575" cy="2988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BA2E9-75B2-4484-849D-9A8A56089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921" y="304418"/>
            <a:ext cx="4019357" cy="2964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EB6AD-635E-4268-8277-9E1A2229B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117" y="485715"/>
            <a:ext cx="809725" cy="290151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ED5A1D-B7AC-4DC4-9197-1743B0695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840" y="5344209"/>
            <a:ext cx="1762125" cy="736513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430A40-B877-400C-AD33-C6B5F70FB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50" y="4053873"/>
            <a:ext cx="757238" cy="231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DE5DF6-E8DD-4D39-83FD-A5D37DEE1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6711" y="2856493"/>
            <a:ext cx="1537193" cy="9667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296377" y="1939613"/>
            <a:ext cx="73610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Euler originally defined e through calculating the first 15 components of the following summation:</a:t>
            </a:r>
          </a:p>
        </p:txBody>
      </p:sp>
    </p:spTree>
    <p:extLst>
      <p:ext uri="{BB962C8B-B14F-4D97-AF65-F5344CB8AC3E}">
        <p14:creationId xmlns:p14="http://schemas.microsoft.com/office/powerpoint/2010/main" val="31142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350355" y="1977713"/>
            <a:ext cx="105652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 has many very interesting properties. The most remarkable is that the differential of </a:t>
            </a:r>
            <a:r>
              <a:rPr lang="en-GB" sz="1600" dirty="0" err="1"/>
              <a:t>e^x</a:t>
            </a:r>
            <a:r>
              <a:rPr lang="en-GB" sz="1600" dirty="0"/>
              <a:t> is </a:t>
            </a:r>
            <a:r>
              <a:rPr lang="en-GB" sz="1600" dirty="0" err="1"/>
              <a:t>e^x</a:t>
            </a:r>
            <a:r>
              <a:rPr lang="en-GB" sz="1600" dirty="0"/>
              <a:t>. That’s to say when: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F7707-88B0-4689-BE4F-C07437AA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91" y="2610273"/>
            <a:ext cx="1954422" cy="909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D1DC6E-4626-4F4B-8B63-169AA484E4E5}"/>
              </a:ext>
            </a:extLst>
          </p:cNvPr>
          <p:cNvSpPr txBox="1"/>
          <p:nvPr/>
        </p:nvSpPr>
        <p:spPr>
          <a:xfrm>
            <a:off x="376860" y="3813917"/>
            <a:ext cx="1056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If that value of e was any larger the derivative would be larger than </a:t>
            </a:r>
            <a:r>
              <a:rPr lang="en-GB" sz="1600" dirty="0" err="1"/>
              <a:t>e^x</a:t>
            </a:r>
            <a:r>
              <a:rPr lang="en-GB" sz="1600" dirty="0"/>
              <a:t> and if it were any smaller the derivative would be smaller.   </a:t>
            </a:r>
          </a:p>
        </p:txBody>
      </p:sp>
    </p:spTree>
    <p:extLst>
      <p:ext uri="{BB962C8B-B14F-4D97-AF65-F5344CB8AC3E}">
        <p14:creationId xmlns:p14="http://schemas.microsoft.com/office/powerpoint/2010/main" val="188393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242008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10578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Composite Functions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351698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Cross-Entropy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5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66709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Sigmoid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5" y="304418"/>
            <a:ext cx="24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0483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215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Haythornthwaite</dc:creator>
  <cp:lastModifiedBy>Matthew Haythornthwaite</cp:lastModifiedBy>
  <cp:revision>235</cp:revision>
  <dcterms:created xsi:type="dcterms:W3CDTF">2021-12-05T12:21:15Z</dcterms:created>
  <dcterms:modified xsi:type="dcterms:W3CDTF">2022-01-26T22:06:42Z</dcterms:modified>
</cp:coreProperties>
</file>