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7" r:id="rId2"/>
    <p:sldId id="257" r:id="rId3"/>
    <p:sldId id="390" r:id="rId4"/>
    <p:sldId id="416" r:id="rId5"/>
    <p:sldId id="415" r:id="rId6"/>
    <p:sldId id="360" r:id="rId7"/>
    <p:sldId id="375" r:id="rId8"/>
    <p:sldId id="376" r:id="rId9"/>
    <p:sldId id="392" r:id="rId10"/>
    <p:sldId id="393" r:id="rId11"/>
    <p:sldId id="394" r:id="rId12"/>
    <p:sldId id="395" r:id="rId13"/>
    <p:sldId id="413" r:id="rId14"/>
    <p:sldId id="414" r:id="rId15"/>
    <p:sldId id="406" r:id="rId16"/>
    <p:sldId id="407" r:id="rId17"/>
    <p:sldId id="410" r:id="rId18"/>
    <p:sldId id="412" r:id="rId19"/>
    <p:sldId id="411" r:id="rId20"/>
    <p:sldId id="292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CC61"/>
    <a:srgbClr val="2F5597"/>
    <a:srgbClr val="8FAADC"/>
    <a:srgbClr val="FFD966"/>
    <a:srgbClr val="E31B64"/>
    <a:srgbClr val="FF99FF"/>
    <a:srgbClr val="E824BB"/>
    <a:srgbClr val="F31B64"/>
    <a:srgbClr val="C6C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1.sv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1.sv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1.sv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0C04968-33FF-4BF5-B79D-6F2C77439537}"/>
              </a:ext>
            </a:extLst>
          </p:cNvPr>
          <p:cNvSpPr/>
          <p:nvPr userDrawn="1"/>
        </p:nvSpPr>
        <p:spPr>
          <a:xfrm>
            <a:off x="8075942" y="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5400000" algn="ctr" rotWithShape="0">
              <a:srgbClr val="000000">
                <a:alpha val="2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DA1259A-4911-43A1-B30C-42D2938698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7142" y="25400"/>
            <a:ext cx="2322682" cy="116134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5947CD-EBF4-48B1-92FB-7A0EA56289C9}"/>
              </a:ext>
            </a:extLst>
          </p:cNvPr>
          <p:cNvSpPr/>
          <p:nvPr userDrawn="1"/>
        </p:nvSpPr>
        <p:spPr>
          <a:xfrm>
            <a:off x="0" y="0"/>
            <a:ext cx="1082176" cy="6057900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503A4FF-109F-4AAD-9836-B204CBA343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875" y="4068697"/>
            <a:ext cx="1584325" cy="554103"/>
          </a:xfrm>
          <a:prstGeom prst="rect">
            <a:avLst/>
          </a:prstGeom>
        </p:spPr>
      </p:pic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DB7B866-798A-4679-B301-960559A9EEE3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FEB6DAD-1E31-49B9-99D5-02BA5BCEBB0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1612" y="355600"/>
            <a:ext cx="1019175" cy="219075"/>
          </a:xfrm>
          <a:prstGeom prst="rect">
            <a:avLst/>
          </a:prstGeom>
        </p:spPr>
      </p:pic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9F0AD8DD-7BE7-4A3A-8967-10AC71950D56}"/>
              </a:ext>
            </a:extLst>
          </p:cNvPr>
          <p:cNvSpPr/>
          <p:nvPr userDrawn="1"/>
        </p:nvSpPr>
        <p:spPr>
          <a:xfrm flipH="1">
            <a:off x="9956800" y="4622800"/>
            <a:ext cx="2235200" cy="2235200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6F27DD-E0D7-4D81-AB4F-05D7F1CCD3BD}"/>
              </a:ext>
            </a:extLst>
          </p:cNvPr>
          <p:cNvCxnSpPr/>
          <p:nvPr userDrawn="1"/>
        </p:nvCxnSpPr>
        <p:spPr>
          <a:xfrm>
            <a:off x="11747500" y="1485900"/>
            <a:ext cx="0" cy="295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E44124-6F2B-4E1B-879E-D2C05C80332F}"/>
              </a:ext>
            </a:extLst>
          </p:cNvPr>
          <p:cNvCxnSpPr/>
          <p:nvPr userDrawn="1"/>
        </p:nvCxnSpPr>
        <p:spPr>
          <a:xfrm>
            <a:off x="11747500" y="444500"/>
            <a:ext cx="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BD51-5EB2-4BC4-A52C-8F83BA634612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2979D95-AB28-4D41-AB61-6FF2751177F4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B6E38A1-7DB0-4B4B-996F-F06AD594A868}"/>
              </a:ext>
            </a:extLst>
          </p:cNvPr>
          <p:cNvSpPr/>
          <p:nvPr userDrawn="1"/>
        </p:nvSpPr>
        <p:spPr>
          <a:xfrm>
            <a:off x="1" y="261613"/>
            <a:ext cx="496986" cy="536673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FC5FBA8-E747-46C7-AC18-7AF64585006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58822" y="627466"/>
            <a:ext cx="816543" cy="1755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E738E3-43BA-4AD8-92D6-0A5E425C9943}"/>
              </a:ext>
            </a:extLst>
          </p:cNvPr>
          <p:cNvSpPr/>
          <p:nvPr userDrawn="1"/>
        </p:nvSpPr>
        <p:spPr>
          <a:xfrm>
            <a:off x="0" y="0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81149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12DC4A-AD1B-4BD6-8D40-453B2C15D02F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6DFFE16-B2AE-4519-B173-3819CE9C35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00" y="5869748"/>
            <a:ext cx="1584325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346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50BB2D5-286D-4C02-9E1B-3BE9ADE6DFB1}"/>
              </a:ext>
            </a:extLst>
          </p:cNvPr>
          <p:cNvGrpSpPr/>
          <p:nvPr userDrawn="1"/>
        </p:nvGrpSpPr>
        <p:grpSpPr>
          <a:xfrm>
            <a:off x="11514898" y="376866"/>
            <a:ext cx="677102" cy="363364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3B6FC5-37DF-4673-81E2-9D06276D9B88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CA4287-6C88-49AF-9327-2D0FEF1A20F3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8540F-43FC-4CF9-95E8-B8948F484EB5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FB21A3-9FAE-4A3A-8C76-953718FE5F8C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CD5C85-1C6A-43E0-9563-BBAE01D479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86660" y="3314700"/>
            <a:ext cx="3929840" cy="222804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59EB587-3311-4EB0-8EB9-C7EF9465BA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5670169"/>
            <a:ext cx="1201660" cy="42027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B86BBBD-764C-474A-8162-11B2498E6498}"/>
              </a:ext>
            </a:extLst>
          </p:cNvPr>
          <p:cNvSpPr/>
          <p:nvPr userDrawn="1"/>
        </p:nvSpPr>
        <p:spPr>
          <a:xfrm>
            <a:off x="1" y="5787310"/>
            <a:ext cx="420270" cy="453831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686909-57F1-4FBC-953B-389A3DE9A8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95275" y="5749415"/>
            <a:ext cx="1019175" cy="2190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543776-8DED-49FA-BC1E-8CE3797F3947}"/>
              </a:ext>
            </a:extLst>
          </p:cNvPr>
          <p:cNvSpPr/>
          <p:nvPr userDrawn="1"/>
        </p:nvSpPr>
        <p:spPr>
          <a:xfrm>
            <a:off x="0" y="6495940"/>
            <a:ext cx="914400" cy="36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7867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321C87-5BFD-42B2-8257-69924ABC0FF8}"/>
              </a:ext>
            </a:extLst>
          </p:cNvPr>
          <p:cNvGrpSpPr/>
          <p:nvPr userDrawn="1"/>
        </p:nvGrpSpPr>
        <p:grpSpPr>
          <a:xfrm>
            <a:off x="11514898" y="376866"/>
            <a:ext cx="677102" cy="276277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E26E3A-9130-40A4-BA31-367B195B06C3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474232-5AD2-425C-B815-188DEBFC7DDB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55AA8E-DFD0-42FB-8212-33182E2B45BE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07FDE7-9916-4A32-8B69-7D89A2EEB85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931ED0CA-F32B-490A-AFF5-59BA49C5F9C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1301369"/>
            <a:ext cx="1201660" cy="42027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D38911F-1D89-4064-B19B-BE6F77EAB5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-52388" y="1493209"/>
            <a:ext cx="1019175" cy="2190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30D07-631C-4045-8AAB-89FA822A9B3F}"/>
              </a:ext>
            </a:extLst>
          </p:cNvPr>
          <p:cNvSpPr/>
          <p:nvPr userDrawn="1"/>
        </p:nvSpPr>
        <p:spPr>
          <a:xfrm>
            <a:off x="0" y="376866"/>
            <a:ext cx="914400" cy="36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63856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FC775E8-6298-4B7E-981E-08BF260FD5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8D760D-4C41-47BC-A368-B21C031A6B4F}"/>
              </a:ext>
            </a:extLst>
          </p:cNvPr>
          <p:cNvGrpSpPr/>
          <p:nvPr userDrawn="1"/>
        </p:nvGrpSpPr>
        <p:grpSpPr>
          <a:xfrm>
            <a:off x="0" y="6382152"/>
            <a:ext cx="1428750" cy="276277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A174C5-C6DC-4A58-8BFF-E988A5E069C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C2B300-EA98-4E36-88E5-6A28350B0EC2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9F078D-4CDA-432C-AFF4-CB8B5260B3AD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3766BE-4ACE-4A6B-A9FC-E3BF9B042CD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1" name="그래픽 10">
            <a:extLst>
              <a:ext uri="{FF2B5EF4-FFF2-40B4-BE49-F238E27FC236}">
                <a16:creationId xmlns:a16="http://schemas.microsoft.com/office/drawing/2014/main" id="{5FDC7A66-6C4C-4F10-9203-1C80FB59FF9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00339" y="5498484"/>
            <a:ext cx="931157" cy="32566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5AB5D71-3B19-4981-9D67-697C3EBFD80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495" y="432706"/>
            <a:ext cx="886731" cy="8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2345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50F4E0B4-AEE4-48C5-A81C-8275C05AE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>
            <a:off x="3172049" y="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C1A4FF45-29EF-40C9-8C16-6AE4089D10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0249" y="564247"/>
            <a:ext cx="4431801" cy="572950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9788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A718EE5-D85F-4932-B8B9-7958549C9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3D731216-E8A9-4F81-BA12-41662FE188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4A71B2E-5B78-41F7-9A22-72B5AEDCFD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E72AF03F-9C23-45F4-B8FC-4F04EBC09238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4FB07E-D9C4-47C4-A968-4DDC899AB1C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55D3E-9B21-4AD3-8E1E-C9E5B176D5FA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1689EA5-55C5-4B88-81A6-5747908B1937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9929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30BED7FC-7AC1-4A78-ABF7-15708A5A8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EF603476-D29E-44C0-9256-922570C456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1F7256F-9CE7-4CD4-B882-6717C79AFFE1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0A56C52-CB1F-4270-A21A-16E8F06253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B1E091-CF5A-4B5C-A4E6-C4209788834E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2EB4F3D-B5F5-4DC0-A51B-F7F0A8C1E854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54737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A4E61668-3697-43D7-A7E0-F4AC3E09E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712766C3-7404-4F02-AD66-9A58653EF3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1A070385-DBB8-45AC-9D70-CAFCEAC75307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6D9DCFA8-BA8A-4696-A5F5-DAAB6F48B3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8C64B0-99A3-4B46-80BD-20618643F368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BDEBAE8-D9FD-4C78-9E02-64876A541CF9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23711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303F47-1553-41EE-B3D6-AD427BC03125}"/>
              </a:ext>
            </a:extLst>
          </p:cNvPr>
          <p:cNvGrpSpPr/>
          <p:nvPr userDrawn="1"/>
        </p:nvGrpSpPr>
        <p:grpSpPr>
          <a:xfrm>
            <a:off x="11514898" y="376866"/>
            <a:ext cx="677102" cy="363364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3869A4-3360-4445-87B6-7E9C7F4668EC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FD1EB8-A5FE-4633-9047-D0A1BDC5853C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643AAD-316F-4E67-B5EB-C768EA29F80A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598165-41A9-4FF2-A533-173F46D7852E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DC0F3A0D-453F-4F72-9FE4-02AB92BDD57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1214599"/>
            <a:ext cx="1201660" cy="4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9383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98E4CF5-687A-4028-AA97-CA5E867BA6D7}"/>
              </a:ext>
            </a:extLst>
          </p:cNvPr>
          <p:cNvSpPr/>
          <p:nvPr userDrawn="1"/>
        </p:nvSpPr>
        <p:spPr>
          <a:xfrm>
            <a:off x="0" y="4752176"/>
            <a:ext cx="1378857" cy="1488966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C733976-C915-4C6B-A40A-467DF603E3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59732" y="4753428"/>
            <a:ext cx="1019175" cy="219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A9CD92-E479-4D1D-99D0-B881C09CC607}"/>
              </a:ext>
            </a:extLst>
          </p:cNvPr>
          <p:cNvSpPr/>
          <p:nvPr userDrawn="1"/>
        </p:nvSpPr>
        <p:spPr>
          <a:xfrm>
            <a:off x="0" y="6495940"/>
            <a:ext cx="914400" cy="144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2E495D-9040-4DD8-83BE-79D21A2F4003}"/>
              </a:ext>
            </a:extLst>
          </p:cNvPr>
          <p:cNvGrpSpPr/>
          <p:nvPr userDrawn="1"/>
        </p:nvGrpSpPr>
        <p:grpSpPr>
          <a:xfrm>
            <a:off x="11771086" y="370912"/>
            <a:ext cx="420914" cy="698654"/>
            <a:chOff x="11277600" y="1328855"/>
            <a:chExt cx="540000" cy="698654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2F0B3D-C7B4-4C84-A392-8FD14E06743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B2C6E5-0BDD-4A31-BF8D-5C69FB0FCB88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CA4541-FB6A-48AC-9073-EEE3498DBEB1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D5D1F5-786D-46F1-9926-931C9DD631C9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273473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834EF2-1B25-4E1E-A947-80618D7C0F0B}"/>
              </a:ext>
            </a:extLst>
          </p:cNvPr>
          <p:cNvSpPr/>
          <p:nvPr userDrawn="1"/>
        </p:nvSpPr>
        <p:spPr>
          <a:xfrm>
            <a:off x="0" y="6429828"/>
            <a:ext cx="2322286" cy="428171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373F33-9AAC-4C75-A3B0-7ECF0D41BBE5}"/>
              </a:ext>
            </a:extLst>
          </p:cNvPr>
          <p:cNvSpPr/>
          <p:nvPr userDrawn="1"/>
        </p:nvSpPr>
        <p:spPr>
          <a:xfrm>
            <a:off x="1574211" y="5482770"/>
            <a:ext cx="2322286" cy="1375230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53A9281-9BF8-45C0-98EF-84394842510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5057" y="5101171"/>
            <a:ext cx="1584325" cy="554103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8ABF674-F07C-4444-BACB-60C10F9E608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9784" y="341086"/>
            <a:ext cx="10191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30712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D595F32-13CD-437A-A28D-D43E30CBF4FB}"/>
              </a:ext>
            </a:extLst>
          </p:cNvPr>
          <p:cNvSpPr/>
          <p:nvPr userDrawn="1"/>
        </p:nvSpPr>
        <p:spPr>
          <a:xfrm flipH="1">
            <a:off x="10980056" y="5660570"/>
            <a:ext cx="1211943" cy="1211943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0770BA-87CE-4ABD-8443-3D207A2A5995}"/>
              </a:ext>
            </a:extLst>
          </p:cNvPr>
          <p:cNvSpPr/>
          <p:nvPr userDrawn="1"/>
        </p:nvSpPr>
        <p:spPr>
          <a:xfrm>
            <a:off x="0" y="6168572"/>
            <a:ext cx="1451429" cy="68942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78AAD4B-74BE-4BAC-B3F0-63352FD674BD}"/>
              </a:ext>
            </a:extLst>
          </p:cNvPr>
          <p:cNvSpPr/>
          <p:nvPr userDrawn="1"/>
        </p:nvSpPr>
        <p:spPr>
          <a:xfrm>
            <a:off x="725714" y="5762170"/>
            <a:ext cx="1850475" cy="1095829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3AB039D-2F37-458A-A2AB-C08D87F50D1F}"/>
              </a:ext>
            </a:extLst>
          </p:cNvPr>
          <p:cNvSpPr/>
          <p:nvPr userDrawn="1"/>
        </p:nvSpPr>
        <p:spPr>
          <a:xfrm>
            <a:off x="1" y="1225204"/>
            <a:ext cx="899886" cy="971747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F52A6E84-515A-4EB6-A8CB-C402D4B9D4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59732" y="1226456"/>
            <a:ext cx="1019175" cy="219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DEF49-C492-4E63-86C4-F2D892975C62}"/>
              </a:ext>
            </a:extLst>
          </p:cNvPr>
          <p:cNvSpPr/>
          <p:nvPr userDrawn="1"/>
        </p:nvSpPr>
        <p:spPr>
          <a:xfrm>
            <a:off x="0" y="348343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01602C2D-F0C5-454C-9FE0-C1AF8D61368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0517107" y="1127737"/>
            <a:ext cx="1584325" cy="55410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FAA45A-2175-4362-827F-3A1B9D8545B1}"/>
              </a:ext>
            </a:extLst>
          </p:cNvPr>
          <p:cNvGrpSpPr/>
          <p:nvPr userDrawn="1"/>
        </p:nvGrpSpPr>
        <p:grpSpPr>
          <a:xfrm>
            <a:off x="11771086" y="875877"/>
            <a:ext cx="420914" cy="698654"/>
            <a:chOff x="11277600" y="1328855"/>
            <a:chExt cx="540000" cy="698654"/>
          </a:xfrm>
          <a:solidFill>
            <a:schemeClr val="bg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84CF05-B696-416E-9630-771109C92454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04AEC7-4AD5-4620-8A83-CA07B03DDE76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CFB5E4-B178-455E-BDBE-8813B8642175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98790E-4CC3-4A42-9F2C-2941BF378A99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191634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ECB6765-7A02-4FDF-ABFC-5DDD0BE854AD}"/>
              </a:ext>
            </a:extLst>
          </p:cNvPr>
          <p:cNvSpPr/>
          <p:nvPr userDrawn="1"/>
        </p:nvSpPr>
        <p:spPr>
          <a:xfrm rot="16200000" flipH="1">
            <a:off x="10980056" y="0"/>
            <a:ext cx="1211943" cy="1211943"/>
          </a:xfrm>
          <a:prstGeom prst="rtTriangle">
            <a:avLst/>
          </a:pr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E5EA6-36FE-493B-A8C0-147D792EDAF9}"/>
              </a:ext>
            </a:extLst>
          </p:cNvPr>
          <p:cNvSpPr/>
          <p:nvPr userDrawn="1"/>
        </p:nvSpPr>
        <p:spPr>
          <a:xfrm>
            <a:off x="0" y="5805714"/>
            <a:ext cx="1727200" cy="188686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F59FE06-223A-4B7F-A178-8909C32CD1A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709276" y="870711"/>
            <a:ext cx="1584325" cy="554103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07DA442-09F9-4026-8A2B-6FC37D29C52F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BF31067-9966-47F9-AD06-A860FA3750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463550" y="6037262"/>
            <a:ext cx="10191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8962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BEAB3-0ED1-4345-9F26-379D38E1E206}"/>
              </a:ext>
            </a:extLst>
          </p:cNvPr>
          <p:cNvSpPr/>
          <p:nvPr userDrawn="1"/>
        </p:nvSpPr>
        <p:spPr>
          <a:xfrm rot="16200000">
            <a:off x="-598487" y="598488"/>
            <a:ext cx="1946275" cy="749300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B39ABB1-BE9F-410A-A5F9-CD53F5584E7B}"/>
              </a:ext>
            </a:extLst>
          </p:cNvPr>
          <p:cNvSpPr/>
          <p:nvPr userDrawn="1"/>
        </p:nvSpPr>
        <p:spPr>
          <a:xfrm flipH="1">
            <a:off x="10980057" y="5653916"/>
            <a:ext cx="1211943" cy="1211943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F21CFBA-33FF-4762-B3DE-C6A8B6E680E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517107" y="1127737"/>
            <a:ext cx="1584325" cy="5541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353D08-378A-4F10-B4F5-290EC51787E7}"/>
              </a:ext>
            </a:extLst>
          </p:cNvPr>
          <p:cNvGrpSpPr/>
          <p:nvPr userDrawn="1"/>
        </p:nvGrpSpPr>
        <p:grpSpPr>
          <a:xfrm>
            <a:off x="11771086" y="875877"/>
            <a:ext cx="420914" cy="698654"/>
            <a:chOff x="11277600" y="1328855"/>
            <a:chExt cx="540000" cy="698654"/>
          </a:xfrm>
          <a:solidFill>
            <a:srgbClr val="2D28A4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653002-B912-4C6E-8572-B8F0D006E40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3EA885-69E2-4329-AA72-0838E89D2F21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2014CC-9956-4B15-A539-4C5E72ADDCE3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A81E71-8E21-433A-BC0D-B8826A8A8F00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241A2FD-34C8-41FE-BAA7-9861CF9086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9300" y="787400"/>
            <a:ext cx="4597400" cy="5283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278967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00B48D5-C993-48EA-A339-7BA62083FD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37280" y="1008766"/>
            <a:ext cx="1019175" cy="219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E83921-D4EA-4C46-8976-5511E826867B}"/>
              </a:ext>
            </a:extLst>
          </p:cNvPr>
          <p:cNvSpPr/>
          <p:nvPr userDrawn="1"/>
        </p:nvSpPr>
        <p:spPr>
          <a:xfrm>
            <a:off x="0" y="348343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7919417-B47A-4A65-814D-6B8005BA9D92}"/>
              </a:ext>
            </a:extLst>
          </p:cNvPr>
          <p:cNvSpPr/>
          <p:nvPr userDrawn="1"/>
        </p:nvSpPr>
        <p:spPr>
          <a:xfrm flipH="1">
            <a:off x="11033714" y="0"/>
            <a:ext cx="990510" cy="495255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0696D9-9C03-4C37-85C1-3C4C7C05A06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911534" y="17688"/>
            <a:ext cx="1617435" cy="808717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54176FC-992E-414C-9067-404CD34E7A9B}"/>
              </a:ext>
            </a:extLst>
          </p:cNvPr>
          <p:cNvSpPr/>
          <p:nvPr userDrawn="1"/>
        </p:nvSpPr>
        <p:spPr>
          <a:xfrm>
            <a:off x="1" y="247627"/>
            <a:ext cx="574500" cy="620377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2229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50B1CB7-0637-4B3E-8FEF-5B55FCB56238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0A2FD64-6403-4AA4-8B0C-B52DBE56E2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495" y="432706"/>
            <a:ext cx="886731" cy="84817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07A46EBC-2B29-448A-83AD-B5D57B83CFF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600" y="5869748"/>
            <a:ext cx="1584325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0295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AF6CFC8-92D4-49C2-95CC-D706C0E5D247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67CCBE4-82F7-411D-B44D-594E4C73E0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1520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A7B37B1-69F1-4A2A-B6DF-F0607610CA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44184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84AA435-9E69-4BB1-B815-64B48EE600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6848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3D1B4EF-228F-4870-BA7C-63C43C9C20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29512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BDF697-E8E1-42EF-B053-A22FDEC5BDBD}"/>
              </a:ext>
            </a:extLst>
          </p:cNvPr>
          <p:cNvSpPr/>
          <p:nvPr userDrawn="1"/>
        </p:nvSpPr>
        <p:spPr>
          <a:xfrm>
            <a:off x="1" y="2286000"/>
            <a:ext cx="275770" cy="216783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B2FE7-58EA-414C-BF6E-841B98E28656}"/>
              </a:ext>
            </a:extLst>
          </p:cNvPr>
          <p:cNvSpPr/>
          <p:nvPr userDrawn="1"/>
        </p:nvSpPr>
        <p:spPr>
          <a:xfrm>
            <a:off x="11916229" y="2286000"/>
            <a:ext cx="275770" cy="216783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88EBC62C-225B-4538-B6AD-4DB18549736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00" y="6035519"/>
            <a:ext cx="1110343" cy="38833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0867017-F57C-43E8-85DD-2307661C879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D0DCCE-8007-4D49-BCD8-715A3C759A97}"/>
              </a:ext>
            </a:extLst>
          </p:cNvPr>
          <p:cNvGrpSpPr/>
          <p:nvPr userDrawn="1"/>
        </p:nvGrpSpPr>
        <p:grpSpPr>
          <a:xfrm>
            <a:off x="0" y="0"/>
            <a:ext cx="1800579" cy="704319"/>
            <a:chOff x="0" y="0"/>
            <a:chExt cx="3033882" cy="118674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82974E7-5504-425F-9077-B8B34B51B597}"/>
                </a:ext>
              </a:extLst>
            </p:cNvPr>
            <p:cNvSpPr/>
            <p:nvPr userDrawn="1"/>
          </p:nvSpPr>
          <p:spPr>
            <a:xfrm>
              <a:off x="0" y="0"/>
              <a:ext cx="1422400" cy="711200"/>
            </a:xfrm>
            <a:custGeom>
              <a:avLst/>
              <a:gdLst>
                <a:gd name="connsiteX0" fmla="*/ 0 w 2743200"/>
                <a:gd name="connsiteY0" fmla="*/ 0 h 1371600"/>
                <a:gd name="connsiteX1" fmla="*/ 2743200 w 2743200"/>
                <a:gd name="connsiteY1" fmla="*/ 0 h 1371600"/>
                <a:gd name="connsiteX2" fmla="*/ 1371600 w 2743200"/>
                <a:gd name="connsiteY2" fmla="*/ 1371600 h 1371600"/>
                <a:gd name="connsiteX3" fmla="*/ 0 w 2743200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371600">
                  <a:moveTo>
                    <a:pt x="0" y="0"/>
                  </a:moveTo>
                  <a:lnTo>
                    <a:pt x="2743200" y="0"/>
                  </a:lnTo>
                  <a:cubicBezTo>
                    <a:pt x="2743200" y="757514"/>
                    <a:pt x="2129114" y="1371600"/>
                    <a:pt x="1371600" y="1371600"/>
                  </a:cubicBezTo>
                  <a:cubicBezTo>
                    <a:pt x="614086" y="1371600"/>
                    <a:pt x="0" y="757514"/>
                    <a:pt x="0" y="0"/>
                  </a:cubicBezTo>
                  <a:close/>
                </a:path>
              </a:pathLst>
            </a:custGeom>
            <a:solidFill>
              <a:srgbClr val="FFCC61"/>
            </a:solidFill>
            <a:ln w="9525" cap="flat">
              <a:noFill/>
              <a:prstDash val="solid"/>
              <a:miter/>
            </a:ln>
            <a:effectLst>
              <a:outerShdw blurRad="127000" dist="63500" dir="5400000" algn="ctr" rotWithShape="0">
                <a:srgbClr val="000000">
                  <a:alpha val="2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2C951C44-E5BD-4808-B7B3-32BED392F9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1200" y="25400"/>
              <a:ext cx="2322682" cy="1161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990155"/>
      </p:ext>
    </p:extLst>
  </p:cSld>
  <p:clrMapOvr>
    <a:masterClrMapping/>
  </p:clrMapOvr>
  <p:transition>
    <p:pull dir="d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687" r:id="rId20"/>
    <p:sldLayoutId id="2147483664" r:id="rId21"/>
  </p:sldLayoutIdLst>
  <p:transition>
    <p:pull dir="d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492491" y="581435"/>
            <a:ext cx="9690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Arial" panose="020B0604020202020204" pitchFamily="34" charset="0"/>
              </a:rPr>
              <a:t>E</a:t>
            </a:r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</a:t>
            </a:r>
            <a:r>
              <a:rPr lang="en-US" altLang="ko-K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ko-KR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1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2375533" y="1451434"/>
            <a:ext cx="813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SINGLE LINK LIST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STRUKTUR DATA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023126" y="2301250"/>
            <a:ext cx="436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DISUSUN OLEH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79800" y="2638270"/>
            <a:ext cx="2668249" cy="14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0915" y="2863121"/>
            <a:ext cx="866431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MUHAMMAD HILMY AZKARILLAH - J0304201054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0916" y="3687579"/>
            <a:ext cx="557634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2. RAIHAN HAFID - J0304201068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0435" y="4556770"/>
            <a:ext cx="8799223" cy="584775"/>
          </a:xfrm>
          <a:prstGeom prst="rect">
            <a:avLst/>
          </a:prstGeom>
          <a:solidFill>
            <a:srgbClr val="D39B7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3. MUHAMMAD ALTAF ARYA AMADA - J0304201143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1161" y="5440945"/>
            <a:ext cx="6640639" cy="584775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CHRISTINA SIANTURI - J0304201076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88447" y="4706668"/>
            <a:ext cx="164890" cy="269823"/>
          </a:xfrm>
          <a:prstGeom prst="rect">
            <a:avLst/>
          </a:prstGeom>
          <a:solidFill>
            <a:srgbClr val="D39B71"/>
          </a:solidFill>
          <a:ln w="9525" cap="flat">
            <a:solidFill>
              <a:srgbClr val="D39B7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42013" y="3030510"/>
            <a:ext cx="164890" cy="2698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6479" y="3842472"/>
            <a:ext cx="164890" cy="2698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08347" y="5613088"/>
            <a:ext cx="164890" cy="269823"/>
          </a:xfrm>
          <a:prstGeom prst="rect">
            <a:avLst/>
          </a:prstGeom>
          <a:solidFill>
            <a:srgbClr val="FF99FF"/>
          </a:solidFill>
          <a:ln w="9525" cap="flat">
            <a:solidFill>
              <a:srgbClr val="FF99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 build="p"/>
      <p:bldP spid="17" grpId="0" build="allAtOnce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8307BF-5194-412C-BE34-195CD6C2E8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443163"/>
            <a:ext cx="7658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1D63E6-7D1C-4DEF-8216-E905FE03EF05}"/>
              </a:ext>
            </a:extLst>
          </p:cNvPr>
          <p:cNvSpPr/>
          <p:nvPr/>
        </p:nvSpPr>
        <p:spPr>
          <a:xfrm>
            <a:off x="3451919" y="132435"/>
            <a:ext cx="5004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L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T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 N</a:t>
            </a:r>
            <a:r>
              <a:rPr lang="en-US" sz="4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O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rgbClr val="FF99FF"/>
                </a:solidFill>
                <a:latin typeface="Arial Black" pitchFamily="34" charset="0"/>
              </a:rPr>
              <a:t>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45B5CA-BF73-47D5-A310-55B19B600E4F}"/>
              </a:ext>
            </a:extLst>
          </p:cNvPr>
          <p:cNvCxnSpPr/>
          <p:nvPr/>
        </p:nvCxnSpPr>
        <p:spPr>
          <a:xfrm flipV="1">
            <a:off x="3392129" y="1017639"/>
            <a:ext cx="4940710" cy="294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3D4C96-6835-4351-A7B3-E613B09DE570}"/>
              </a:ext>
            </a:extLst>
          </p:cNvPr>
          <p:cNvCxnSpPr/>
          <p:nvPr/>
        </p:nvCxnSpPr>
        <p:spPr>
          <a:xfrm flipV="1">
            <a:off x="3893574" y="1135628"/>
            <a:ext cx="4085303" cy="147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C1EB02F3-57EE-4FAE-A5D8-D9E721CE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71" y="1506280"/>
            <a:ext cx="5440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1"/>
                </a:solidFill>
                <a:latin typeface="Bell MT" pitchFamily="18" charset="0"/>
                <a:cs typeface="Times New Roman" pitchFamily="18" charset="0"/>
              </a:rPr>
              <a:t>OPERASI DELETE BELAKANG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8872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31DDD6-7E46-4785-A9FD-077F7823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046849"/>
            <a:ext cx="74580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2D47E0-4C0F-454D-AFA4-8AC7108C4902}"/>
              </a:ext>
            </a:extLst>
          </p:cNvPr>
          <p:cNvSpPr/>
          <p:nvPr/>
        </p:nvSpPr>
        <p:spPr>
          <a:xfrm>
            <a:off x="3451919" y="132435"/>
            <a:ext cx="5004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L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T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 N</a:t>
            </a:r>
            <a:r>
              <a:rPr lang="en-US" sz="4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O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rgbClr val="FF99FF"/>
                </a:solidFill>
                <a:latin typeface="Arial Black" pitchFamily="34" charset="0"/>
              </a:rPr>
              <a:t>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39D549-BA9C-426C-BB39-9051AD6887A8}"/>
              </a:ext>
            </a:extLst>
          </p:cNvPr>
          <p:cNvCxnSpPr/>
          <p:nvPr/>
        </p:nvCxnSpPr>
        <p:spPr>
          <a:xfrm flipV="1">
            <a:off x="3392129" y="1017639"/>
            <a:ext cx="4940710" cy="294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B698B-C010-45CB-A655-0C3C4BAD5B3F}"/>
              </a:ext>
            </a:extLst>
          </p:cNvPr>
          <p:cNvCxnSpPr/>
          <p:nvPr/>
        </p:nvCxnSpPr>
        <p:spPr>
          <a:xfrm flipV="1">
            <a:off x="3893574" y="1135628"/>
            <a:ext cx="4085303" cy="147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EC19CF0D-DA53-4F00-886C-75A14141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61" y="1372172"/>
            <a:ext cx="6200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1"/>
                </a:solidFill>
                <a:latin typeface="Bell MT" pitchFamily="18" charset="0"/>
                <a:cs typeface="Times New Roman" pitchFamily="18" charset="0"/>
              </a:rPr>
              <a:t>OPERASI DELETE NODE TENGAH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4129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77077ED-9344-49DE-A1DB-C6497262F047}"/>
              </a:ext>
            </a:extLst>
          </p:cNvPr>
          <p:cNvSpPr/>
          <p:nvPr/>
        </p:nvSpPr>
        <p:spPr>
          <a:xfrm>
            <a:off x="3945936" y="132435"/>
            <a:ext cx="39805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F</a:t>
            </a: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I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4800" b="1" dirty="0">
                <a:solidFill>
                  <a:srgbClr val="00B0F0"/>
                </a:solidFill>
                <a:latin typeface="Arial Black" pitchFamily="34" charset="0"/>
              </a:rPr>
              <a:t>N</a:t>
            </a:r>
            <a:r>
              <a:rPr lang="en-US" sz="4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O</a:t>
            </a:r>
            <a:r>
              <a:rPr lang="en-US" sz="4800" b="1" dirty="0">
                <a:solidFill>
                  <a:srgbClr val="C00000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rgbClr val="FF99FF"/>
                </a:solidFill>
                <a:latin typeface="Arial Black" pitchFamily="34" charset="0"/>
              </a:rPr>
              <a:t>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BCE12-A115-47F3-8B13-A97CE5DAAEC0}"/>
              </a:ext>
            </a:extLst>
          </p:cNvPr>
          <p:cNvCxnSpPr/>
          <p:nvPr/>
        </p:nvCxnSpPr>
        <p:spPr>
          <a:xfrm flipV="1">
            <a:off x="3392129" y="1017639"/>
            <a:ext cx="4940710" cy="294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B2BDCF-CEEC-4412-8E70-C19D75B37A09}"/>
              </a:ext>
            </a:extLst>
          </p:cNvPr>
          <p:cNvCxnSpPr/>
          <p:nvPr/>
        </p:nvCxnSpPr>
        <p:spPr>
          <a:xfrm flipV="1">
            <a:off x="3893574" y="1135628"/>
            <a:ext cx="4085303" cy="147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inked list search found">
            <a:extLst>
              <a:ext uri="{FF2B5EF4-FFF2-40B4-BE49-F238E27FC236}">
                <a16:creationId xmlns:a16="http://schemas.microsoft.com/office/drawing/2014/main" id="{2F495F7A-3B5F-4ADA-864E-4F4FDCBC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374070"/>
            <a:ext cx="6810375" cy="424815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B4087C5-1383-47FC-8134-4D0501C0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45" y="1500613"/>
            <a:ext cx="4470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C00000"/>
                </a:solidFill>
                <a:latin typeface="Bell MT" pitchFamily="18" charset="0"/>
                <a:cs typeface="Times New Roman" pitchFamily="18" charset="0"/>
              </a:rPr>
              <a:t>JIKA DATA DITEMUKAN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ell MT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5468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77077ED-9344-49DE-A1DB-C6497262F047}"/>
              </a:ext>
            </a:extLst>
          </p:cNvPr>
          <p:cNvSpPr/>
          <p:nvPr/>
        </p:nvSpPr>
        <p:spPr>
          <a:xfrm>
            <a:off x="3945936" y="132435"/>
            <a:ext cx="39805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F</a:t>
            </a: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I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4800" b="1" dirty="0">
                <a:solidFill>
                  <a:srgbClr val="00B0F0"/>
                </a:solidFill>
                <a:latin typeface="Arial Black" pitchFamily="34" charset="0"/>
              </a:rPr>
              <a:t>N</a:t>
            </a:r>
            <a:r>
              <a:rPr lang="en-US" sz="4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O</a:t>
            </a:r>
            <a:r>
              <a:rPr lang="en-US" sz="4800" b="1" dirty="0">
                <a:solidFill>
                  <a:srgbClr val="C00000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rgbClr val="FF99FF"/>
                </a:solidFill>
                <a:latin typeface="Arial Black" pitchFamily="34" charset="0"/>
              </a:rPr>
              <a:t>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BCE12-A115-47F3-8B13-A97CE5DAAEC0}"/>
              </a:ext>
            </a:extLst>
          </p:cNvPr>
          <p:cNvCxnSpPr/>
          <p:nvPr/>
        </p:nvCxnSpPr>
        <p:spPr>
          <a:xfrm flipV="1">
            <a:off x="3392129" y="1017639"/>
            <a:ext cx="4940710" cy="294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B2BDCF-CEEC-4412-8E70-C19D75B37A09}"/>
              </a:ext>
            </a:extLst>
          </p:cNvPr>
          <p:cNvCxnSpPr/>
          <p:nvPr/>
        </p:nvCxnSpPr>
        <p:spPr>
          <a:xfrm flipV="1">
            <a:off x="3893574" y="1135628"/>
            <a:ext cx="4085303" cy="147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1B4087C5-1383-47FC-8134-4D0501C0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73" y="2890391"/>
            <a:ext cx="42835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C00000"/>
                </a:solidFill>
                <a:latin typeface="Bell MT" pitchFamily="18" charset="0"/>
                <a:cs typeface="Times New Roman" pitchFamily="18" charset="0"/>
              </a:rPr>
              <a:t>JIKA DATA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C00000"/>
                </a:solidFill>
                <a:latin typeface="Bell MT" pitchFamily="18" charset="0"/>
                <a:cs typeface="Times New Roman" pitchFamily="18" charset="0"/>
              </a:rPr>
              <a:t>TIDAK DITEMUKAN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ell MT" pitchFamily="18" charset="0"/>
              <a:cs typeface="Arial" pitchFamily="34" charset="0"/>
            </a:endParaRPr>
          </a:p>
        </p:txBody>
      </p:sp>
      <p:pic>
        <p:nvPicPr>
          <p:cNvPr id="4098" name="Picture 2" descr="Linked list search not found">
            <a:extLst>
              <a:ext uri="{FF2B5EF4-FFF2-40B4-BE49-F238E27FC236}">
                <a16:creationId xmlns:a16="http://schemas.microsoft.com/office/drawing/2014/main" id="{EC5385A2-37A7-4E23-A4DE-89184DD9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63" y="1447014"/>
            <a:ext cx="5330824" cy="54109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4776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77077ED-9344-49DE-A1DB-C6497262F047}"/>
              </a:ext>
            </a:extLst>
          </p:cNvPr>
          <p:cNvSpPr/>
          <p:nvPr/>
        </p:nvSpPr>
        <p:spPr>
          <a:xfrm>
            <a:off x="2090160" y="2753958"/>
            <a:ext cx="8011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P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A</a:t>
            </a:r>
            <a:r>
              <a:rPr lang="en-US" sz="4800" b="1" dirty="0">
                <a:solidFill>
                  <a:srgbClr val="0070C0"/>
                </a:solidFill>
                <a:latin typeface="Arial Black" pitchFamily="34" charset="0"/>
              </a:rPr>
              <a:t>Y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</a:t>
            </a:r>
            <a:r>
              <a:rPr lang="en-US" sz="4800" b="1" dirty="0">
                <a:solidFill>
                  <a:srgbClr val="0070C0"/>
                </a:solidFill>
                <a:latin typeface="Arial Black" pitchFamily="34" charset="0"/>
              </a:rPr>
              <a:t>I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S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T</a:t>
            </a:r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800" b="1" dirty="0">
                <a:solidFill>
                  <a:srgbClr val="92D050"/>
                </a:solidFill>
                <a:latin typeface="Arial Black" pitchFamily="34" charset="0"/>
              </a:rPr>
              <a:t>M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P</a:t>
            </a:r>
            <a:r>
              <a:rPr lang="en-US" sz="4800" b="1" dirty="0">
                <a:solidFill>
                  <a:srgbClr val="0070C0"/>
                </a:solidFill>
                <a:latin typeface="Arial Black" pitchFamily="34" charset="0"/>
              </a:rPr>
              <a:t>3</a:t>
            </a:r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Arial Black" pitchFamily="34" charset="0"/>
              </a:rPr>
              <a:t>P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L</a:t>
            </a:r>
            <a:r>
              <a:rPr lang="en-US" sz="4800" b="1" dirty="0">
                <a:solidFill>
                  <a:srgbClr val="0070C0"/>
                </a:solidFill>
                <a:latin typeface="Arial Black" pitchFamily="34" charset="0"/>
              </a:rPr>
              <a:t>A</a:t>
            </a:r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Y</a:t>
            </a:r>
            <a:r>
              <a:rPr lang="en-US" sz="4800" b="1" dirty="0">
                <a:solidFill>
                  <a:srgbClr val="FFC000"/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BCE12-A115-47F3-8B13-A97CE5DAAEC0}"/>
              </a:ext>
            </a:extLst>
          </p:cNvPr>
          <p:cNvCxnSpPr/>
          <p:nvPr/>
        </p:nvCxnSpPr>
        <p:spPr>
          <a:xfrm flipV="1">
            <a:off x="3392129" y="3639162"/>
            <a:ext cx="4940710" cy="294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B2BDCF-CEEC-4412-8E70-C19D75B37A09}"/>
              </a:ext>
            </a:extLst>
          </p:cNvPr>
          <p:cNvCxnSpPr/>
          <p:nvPr/>
        </p:nvCxnSpPr>
        <p:spPr>
          <a:xfrm flipV="1">
            <a:off x="3893574" y="3757151"/>
            <a:ext cx="4085303" cy="147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330">
            <a:extLst>
              <a:ext uri="{FF2B5EF4-FFF2-40B4-BE49-F238E27FC236}">
                <a16:creationId xmlns:a16="http://schemas.microsoft.com/office/drawing/2014/main" id="{17071359-A427-44FC-9CC0-1A70A1745CCA}"/>
              </a:ext>
            </a:extLst>
          </p:cNvPr>
          <p:cNvGrpSpPr/>
          <p:nvPr/>
        </p:nvGrpSpPr>
        <p:grpSpPr>
          <a:xfrm>
            <a:off x="857250" y="4086110"/>
            <a:ext cx="1104129" cy="1960169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8" name="자유형: 도형 331">
              <a:extLst>
                <a:ext uri="{FF2B5EF4-FFF2-40B4-BE49-F238E27FC236}">
                  <a16:creationId xmlns:a16="http://schemas.microsoft.com/office/drawing/2014/main" id="{01B2F6D3-E36B-4BF4-AF5B-9FD84B49D42B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332">
              <a:extLst>
                <a:ext uri="{FF2B5EF4-FFF2-40B4-BE49-F238E27FC236}">
                  <a16:creationId xmlns:a16="http://schemas.microsoft.com/office/drawing/2014/main" id="{7AED1580-393F-458B-8D59-C7BD13E21BB4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333">
              <a:extLst>
                <a:ext uri="{FF2B5EF4-FFF2-40B4-BE49-F238E27FC236}">
                  <a16:creationId xmlns:a16="http://schemas.microsoft.com/office/drawing/2014/main" id="{5DC5D4D0-3018-4EDF-8288-6C6572D3E92E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334">
              <a:extLst>
                <a:ext uri="{FF2B5EF4-FFF2-40B4-BE49-F238E27FC236}">
                  <a16:creationId xmlns:a16="http://schemas.microsoft.com/office/drawing/2014/main" id="{E7808474-5C22-4241-82B4-B86E419DC13E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335">
              <a:extLst>
                <a:ext uri="{FF2B5EF4-FFF2-40B4-BE49-F238E27FC236}">
                  <a16:creationId xmlns:a16="http://schemas.microsoft.com/office/drawing/2014/main" id="{86BCD0D6-DB48-4942-97C8-7266442B558C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336">
              <a:extLst>
                <a:ext uri="{FF2B5EF4-FFF2-40B4-BE49-F238E27FC236}">
                  <a16:creationId xmlns:a16="http://schemas.microsoft.com/office/drawing/2014/main" id="{C2550751-47DA-48B0-9162-EC5D7E903DCB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" name="그룹 354">
            <a:extLst>
              <a:ext uri="{FF2B5EF4-FFF2-40B4-BE49-F238E27FC236}">
                <a16:creationId xmlns:a16="http://schemas.microsoft.com/office/drawing/2014/main" id="{5069DACA-8A03-4573-AB65-0AC0D86FF52D}"/>
              </a:ext>
            </a:extLst>
          </p:cNvPr>
          <p:cNvGrpSpPr/>
          <p:nvPr/>
        </p:nvGrpSpPr>
        <p:grpSpPr>
          <a:xfrm>
            <a:off x="10101840" y="3957293"/>
            <a:ext cx="1648197" cy="2232673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15" name="자유형: 도형 355">
              <a:extLst>
                <a:ext uri="{FF2B5EF4-FFF2-40B4-BE49-F238E27FC236}">
                  <a16:creationId xmlns:a16="http://schemas.microsoft.com/office/drawing/2014/main" id="{D803AC19-D595-46C3-86B9-50B7E8DE9D6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356">
              <a:extLst>
                <a:ext uri="{FF2B5EF4-FFF2-40B4-BE49-F238E27FC236}">
                  <a16:creationId xmlns:a16="http://schemas.microsoft.com/office/drawing/2014/main" id="{34E72CD6-0561-4D3F-8DF6-31BA525141D9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357">
              <a:extLst>
                <a:ext uri="{FF2B5EF4-FFF2-40B4-BE49-F238E27FC236}">
                  <a16:creationId xmlns:a16="http://schemas.microsoft.com/office/drawing/2014/main" id="{84192E7E-4AAB-4CB4-AEED-D35504B138E4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358">
              <a:extLst>
                <a:ext uri="{FF2B5EF4-FFF2-40B4-BE49-F238E27FC236}">
                  <a16:creationId xmlns:a16="http://schemas.microsoft.com/office/drawing/2014/main" id="{7C76E0BA-13A8-424F-981E-4770C78B17BC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359">
              <a:extLst>
                <a:ext uri="{FF2B5EF4-FFF2-40B4-BE49-F238E27FC236}">
                  <a16:creationId xmlns:a16="http://schemas.microsoft.com/office/drawing/2014/main" id="{70BF4DC8-94B5-45F0-B2C7-64D9D8B41A68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360">
              <a:extLst>
                <a:ext uri="{FF2B5EF4-FFF2-40B4-BE49-F238E27FC236}">
                  <a16:creationId xmlns:a16="http://schemas.microsoft.com/office/drawing/2014/main" id="{942A7751-E09B-40A8-9A65-8F737477A4D7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E8C15AE-F175-46EA-A3EB-9BF89009A741}"/>
              </a:ext>
            </a:extLst>
          </p:cNvPr>
          <p:cNvSpPr/>
          <p:nvPr/>
        </p:nvSpPr>
        <p:spPr>
          <a:xfrm rot="18900000">
            <a:off x="2671763" y="542925"/>
            <a:ext cx="942975" cy="942975"/>
          </a:xfrm>
          <a:prstGeom prst="rect">
            <a:avLst/>
          </a:prstGeom>
          <a:pattFill prst="pct5">
            <a:fgClr>
              <a:schemeClr val="bg1"/>
            </a:fgClr>
            <a:bgClr>
              <a:srgbClr val="8FAADC"/>
            </a:bgClr>
          </a:patt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8F70B4-F466-40AE-9752-827B040F252F}"/>
              </a:ext>
            </a:extLst>
          </p:cNvPr>
          <p:cNvSpPr/>
          <p:nvPr/>
        </p:nvSpPr>
        <p:spPr>
          <a:xfrm rot="18900000">
            <a:off x="9091647" y="695326"/>
            <a:ext cx="942975" cy="942975"/>
          </a:xfrm>
          <a:prstGeom prst="rect">
            <a:avLst/>
          </a:prstGeom>
          <a:pattFill prst="pct5">
            <a:fgClr>
              <a:schemeClr val="bg1"/>
            </a:fgClr>
            <a:bgClr>
              <a:srgbClr val="8FAADC"/>
            </a:bgClr>
          </a:patt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E1C693-099E-4669-A483-3BCA728D5DA8}"/>
              </a:ext>
            </a:extLst>
          </p:cNvPr>
          <p:cNvSpPr/>
          <p:nvPr/>
        </p:nvSpPr>
        <p:spPr>
          <a:xfrm rot="18900000">
            <a:off x="5464736" y="4700613"/>
            <a:ext cx="942975" cy="942975"/>
          </a:xfrm>
          <a:prstGeom prst="rect">
            <a:avLst/>
          </a:prstGeom>
          <a:pattFill prst="pct5">
            <a:fgClr>
              <a:schemeClr val="bg1"/>
            </a:fgClr>
            <a:bgClr>
              <a:srgbClr val="8FAADC"/>
            </a:bgClr>
          </a:patt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38915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02D90-79A7-4694-AB35-E4D941401BFD}"/>
              </a:ext>
            </a:extLst>
          </p:cNvPr>
          <p:cNvSpPr txBox="1"/>
          <p:nvPr/>
        </p:nvSpPr>
        <p:spPr>
          <a:xfrm>
            <a:off x="7684620" y="2166128"/>
            <a:ext cx="421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102C9-8BB1-4856-A752-DA2DA6DE187E}"/>
              </a:ext>
            </a:extLst>
          </p:cNvPr>
          <p:cNvSpPr txBox="1"/>
          <p:nvPr/>
        </p:nvSpPr>
        <p:spPr>
          <a:xfrm>
            <a:off x="7684621" y="2660548"/>
            <a:ext cx="4217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Program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dibuat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menggunakan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bahasa</a:t>
            </a:r>
            <a:r>
              <a:rPr lang="en-US" altLang="ko-KR" sz="1600" dirty="0">
                <a:solidFill>
                  <a:schemeClr val="bg1"/>
                </a:solidFill>
              </a:rPr>
              <a:t> python dan </a:t>
            </a:r>
            <a:r>
              <a:rPr lang="en-US" altLang="ko-KR" sz="1600" dirty="0" err="1">
                <a:solidFill>
                  <a:schemeClr val="bg1"/>
                </a:solidFill>
              </a:rPr>
              <a:t>menerapkan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tipe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struktur</a:t>
            </a:r>
            <a:r>
              <a:rPr lang="en-US" altLang="ko-KR" sz="1600" dirty="0">
                <a:solidFill>
                  <a:schemeClr val="bg1"/>
                </a:solidFill>
              </a:rPr>
              <a:t> data Single Linked List. Adapun </a:t>
            </a:r>
            <a:r>
              <a:rPr lang="en-US" altLang="ko-KR" sz="1600" dirty="0" err="1">
                <a:solidFill>
                  <a:schemeClr val="bg1"/>
                </a:solidFill>
              </a:rPr>
              <a:t>fitur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terdapat</a:t>
            </a:r>
            <a:r>
              <a:rPr lang="en-US" altLang="ko-KR" sz="1600" dirty="0">
                <a:solidFill>
                  <a:schemeClr val="bg1"/>
                </a:solidFill>
              </a:rPr>
              <a:t> pada program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yaitu</a:t>
            </a:r>
            <a:r>
              <a:rPr lang="en-US" altLang="ko-KR" sz="1600" dirty="0">
                <a:solidFill>
                  <a:schemeClr val="bg1"/>
                </a:solidFill>
              </a:rPr>
              <a:t> :</a:t>
            </a:r>
          </a:p>
          <a:p>
            <a:pPr marL="228600" indent="-2286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Menampilkan</a:t>
            </a:r>
            <a:r>
              <a:rPr lang="en-US" altLang="ko-KR" sz="1600" dirty="0">
                <a:solidFill>
                  <a:schemeClr val="bg1"/>
                </a:solidFill>
              </a:rPr>
              <a:t> Playlist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Menambah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Mencari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Menghapus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Menghitung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Banyaknya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pSp>
        <p:nvGrpSpPr>
          <p:cNvPr id="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32732" y="1168460"/>
            <a:ext cx="6572250" cy="5238750"/>
            <a:chOff x="632732" y="1295460"/>
            <a:chExt cx="6572250" cy="523875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920971-A980-4637-B7F5-B3BB89A4B381}"/>
              </a:ext>
            </a:extLst>
          </p:cNvPr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PLAYLIST MP3 PLAYER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9823B06-55DB-4EE5-BEBE-12A059FA53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2992FD-6343-40D3-A8B1-2FFEA023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9" y="1413416"/>
            <a:ext cx="6290413" cy="36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89992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02D90-79A7-4694-AB35-E4D941401BFD}"/>
              </a:ext>
            </a:extLst>
          </p:cNvPr>
          <p:cNvSpPr txBox="1"/>
          <p:nvPr/>
        </p:nvSpPr>
        <p:spPr>
          <a:xfrm>
            <a:off x="7684620" y="1454153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MENAMPILKAN PLAYLIST LAGU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102C9-8BB1-4856-A752-DA2DA6DE187E}"/>
              </a:ext>
            </a:extLst>
          </p:cNvPr>
          <p:cNvSpPr txBox="1"/>
          <p:nvPr/>
        </p:nvSpPr>
        <p:spPr>
          <a:xfrm>
            <a:off x="7684621" y="2285150"/>
            <a:ext cx="421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Pada menu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berisikan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tampilan</a:t>
            </a:r>
            <a:r>
              <a:rPr lang="en-US" altLang="ko-KR" sz="1600" dirty="0">
                <a:solidFill>
                  <a:schemeClr val="bg1"/>
                </a:solidFill>
              </a:rPr>
              <a:t> daftar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terdapat</a:t>
            </a:r>
            <a:r>
              <a:rPr lang="en-US" altLang="ko-KR" sz="1600" dirty="0">
                <a:solidFill>
                  <a:schemeClr val="bg1"/>
                </a:solidFill>
              </a:rPr>
              <a:t> pada playlist. </a:t>
            </a:r>
          </a:p>
        </p:txBody>
      </p:sp>
      <p:grpSp>
        <p:nvGrpSpPr>
          <p:cNvPr id="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32732" y="1168460"/>
            <a:ext cx="6572250" cy="5238750"/>
            <a:chOff x="632732" y="1295460"/>
            <a:chExt cx="6572250" cy="523875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920971-A980-4637-B7F5-B3BB89A4B381}"/>
              </a:ext>
            </a:extLst>
          </p:cNvPr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PLAYLIST MP3 PLAYER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9823B06-55DB-4EE5-BEBE-12A059FA53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DED627-5D42-4AEC-ADA9-C9F39CE1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9" y="1424326"/>
            <a:ext cx="6290413" cy="366814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A878142-612A-4EAF-88E1-8293607B0B66}"/>
              </a:ext>
            </a:extLst>
          </p:cNvPr>
          <p:cNvGrpSpPr/>
          <p:nvPr/>
        </p:nvGrpSpPr>
        <p:grpSpPr>
          <a:xfrm>
            <a:off x="7490255" y="3183176"/>
            <a:ext cx="4470401" cy="2220671"/>
            <a:chOff x="665500" y="1904133"/>
            <a:chExt cx="7843503" cy="3896260"/>
          </a:xfrm>
        </p:grpSpPr>
        <p:grpSp>
          <p:nvGrpSpPr>
            <p:cNvPr id="33" name="그룹 1">
              <a:extLst>
                <a:ext uri="{FF2B5EF4-FFF2-40B4-BE49-F238E27FC236}">
                  <a16:creationId xmlns:a16="http://schemas.microsoft.com/office/drawing/2014/main" id="{C897324C-BF59-4E77-99C2-4391C731C496}"/>
                </a:ext>
              </a:extLst>
            </p:cNvPr>
            <p:cNvGrpSpPr/>
            <p:nvPr/>
          </p:nvGrpSpPr>
          <p:grpSpPr>
            <a:xfrm rot="16200000">
              <a:off x="2639122" y="-69489"/>
              <a:ext cx="3896260" cy="7843503"/>
              <a:chOff x="1396359" y="1173274"/>
              <a:chExt cx="3896260" cy="5357979"/>
            </a:xfrm>
          </p:grpSpPr>
          <p:sp>
            <p:nvSpPr>
              <p:cNvPr id="35" name="자유형: 도형 20">
                <a:extLst>
                  <a:ext uri="{FF2B5EF4-FFF2-40B4-BE49-F238E27FC236}">
                    <a16:creationId xmlns:a16="http://schemas.microsoft.com/office/drawing/2014/main" id="{95430124-4EE2-4C4D-B67B-C5B6594C0601}"/>
                  </a:ext>
                </a:extLst>
              </p:cNvPr>
              <p:cNvSpPr/>
              <p:nvPr/>
            </p:nvSpPr>
            <p:spPr>
              <a:xfrm>
                <a:off x="1396359" y="1173274"/>
                <a:ext cx="3896260" cy="5357979"/>
              </a:xfrm>
              <a:custGeom>
                <a:avLst/>
                <a:gdLst>
                  <a:gd name="connsiteX0" fmla="*/ 222839 w 3896260"/>
                  <a:gd name="connsiteY0" fmla="*/ 0 h 5357979"/>
                  <a:gd name="connsiteX1" fmla="*/ 3663263 w 3896260"/>
                  <a:gd name="connsiteY1" fmla="*/ 0 h 5357979"/>
                  <a:gd name="connsiteX2" fmla="*/ 3868482 w 3896260"/>
                  <a:gd name="connsiteY2" fmla="*/ 205219 h 5357979"/>
                  <a:gd name="connsiteX3" fmla="*/ 3868482 w 3896260"/>
                  <a:gd name="connsiteY3" fmla="*/ 999562 h 5357979"/>
                  <a:gd name="connsiteX4" fmla="*/ 3872525 w 3896260"/>
                  <a:gd name="connsiteY4" fmla="*/ 999562 h 5357979"/>
                  <a:gd name="connsiteX5" fmla="*/ 3896260 w 3896260"/>
                  <a:gd name="connsiteY5" fmla="*/ 1023297 h 5357979"/>
                  <a:gd name="connsiteX6" fmla="*/ 3896260 w 3896260"/>
                  <a:gd name="connsiteY6" fmla="*/ 1433632 h 5357979"/>
                  <a:gd name="connsiteX7" fmla="*/ 3872525 w 3896260"/>
                  <a:gd name="connsiteY7" fmla="*/ 1457367 h 5357979"/>
                  <a:gd name="connsiteX8" fmla="*/ 3868482 w 3896260"/>
                  <a:gd name="connsiteY8" fmla="*/ 1457367 h 5357979"/>
                  <a:gd name="connsiteX9" fmla="*/ 3868482 w 3896260"/>
                  <a:gd name="connsiteY9" fmla="*/ 5152760 h 5357979"/>
                  <a:gd name="connsiteX10" fmla="*/ 3663263 w 3896260"/>
                  <a:gd name="connsiteY10" fmla="*/ 5357979 h 5357979"/>
                  <a:gd name="connsiteX11" fmla="*/ 222839 w 3896260"/>
                  <a:gd name="connsiteY11" fmla="*/ 5357979 h 5357979"/>
                  <a:gd name="connsiteX12" fmla="*/ 17620 w 3896260"/>
                  <a:gd name="connsiteY12" fmla="*/ 5152760 h 5357979"/>
                  <a:gd name="connsiteX13" fmla="*/ 17620 w 3896260"/>
                  <a:gd name="connsiteY13" fmla="*/ 1535387 h 5357979"/>
                  <a:gd name="connsiteX14" fmla="*/ 17309 w 3896260"/>
                  <a:gd name="connsiteY14" fmla="*/ 1535515 h 5357979"/>
                  <a:gd name="connsiteX15" fmla="*/ 17206 w 3896260"/>
                  <a:gd name="connsiteY15" fmla="*/ 1535515 h 5357979"/>
                  <a:gd name="connsiteX16" fmla="*/ 519 w 3896260"/>
                  <a:gd name="connsiteY16" fmla="*/ 1518828 h 5357979"/>
                  <a:gd name="connsiteX17" fmla="*/ 519 w 3896260"/>
                  <a:gd name="connsiteY17" fmla="*/ 1287594 h 5357979"/>
                  <a:gd name="connsiteX18" fmla="*/ 17206 w 3896260"/>
                  <a:gd name="connsiteY18" fmla="*/ 1270907 h 5357979"/>
                  <a:gd name="connsiteX19" fmla="*/ 17309 w 3896260"/>
                  <a:gd name="connsiteY19" fmla="*/ 1270907 h 5357979"/>
                  <a:gd name="connsiteX20" fmla="*/ 17620 w 3896260"/>
                  <a:gd name="connsiteY20" fmla="*/ 1271036 h 5357979"/>
                  <a:gd name="connsiteX21" fmla="*/ 17620 w 3896260"/>
                  <a:gd name="connsiteY21" fmla="*/ 1179180 h 5357979"/>
                  <a:gd name="connsiteX22" fmla="*/ 17517 w 3896260"/>
                  <a:gd name="connsiteY22" fmla="*/ 1179180 h 5357979"/>
                  <a:gd name="connsiteX23" fmla="*/ 0 w 3896260"/>
                  <a:gd name="connsiteY23" fmla="*/ 1161663 h 5357979"/>
                  <a:gd name="connsiteX24" fmla="*/ 0 w 3896260"/>
                  <a:gd name="connsiteY24" fmla="*/ 934368 h 5357979"/>
                  <a:gd name="connsiteX25" fmla="*/ 17517 w 3896260"/>
                  <a:gd name="connsiteY25" fmla="*/ 916852 h 5357979"/>
                  <a:gd name="connsiteX26" fmla="*/ 17620 w 3896260"/>
                  <a:gd name="connsiteY26" fmla="*/ 916852 h 5357979"/>
                  <a:gd name="connsiteX27" fmla="*/ 17620 w 3896260"/>
                  <a:gd name="connsiteY27" fmla="*/ 791306 h 5357979"/>
                  <a:gd name="connsiteX28" fmla="*/ 16790 w 3896260"/>
                  <a:gd name="connsiteY28" fmla="*/ 791649 h 5357979"/>
                  <a:gd name="connsiteX29" fmla="*/ 16687 w 3896260"/>
                  <a:gd name="connsiteY29" fmla="*/ 791649 h 5357979"/>
                  <a:gd name="connsiteX30" fmla="*/ 1140 w 3896260"/>
                  <a:gd name="connsiteY30" fmla="*/ 776102 h 5357979"/>
                  <a:gd name="connsiteX31" fmla="*/ 1140 w 3896260"/>
                  <a:gd name="connsiteY31" fmla="*/ 656494 h 5357979"/>
                  <a:gd name="connsiteX32" fmla="*/ 16687 w 3896260"/>
                  <a:gd name="connsiteY32" fmla="*/ 640947 h 5357979"/>
                  <a:gd name="connsiteX33" fmla="*/ 16790 w 3896260"/>
                  <a:gd name="connsiteY33" fmla="*/ 640947 h 5357979"/>
                  <a:gd name="connsiteX34" fmla="*/ 17620 w 3896260"/>
                  <a:gd name="connsiteY34" fmla="*/ 641290 h 5357979"/>
                  <a:gd name="connsiteX35" fmla="*/ 17620 w 3896260"/>
                  <a:gd name="connsiteY35" fmla="*/ 205219 h 5357979"/>
                  <a:gd name="connsiteX36" fmla="*/ 222839 w 3896260"/>
                  <a:gd name="connsiteY36" fmla="*/ 0 h 535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896260" h="5357979">
                    <a:moveTo>
                      <a:pt x="222839" y="0"/>
                    </a:moveTo>
                    <a:lnTo>
                      <a:pt x="3663263" y="0"/>
                    </a:lnTo>
                    <a:cubicBezTo>
                      <a:pt x="3776651" y="0"/>
                      <a:pt x="3868482" y="91830"/>
                      <a:pt x="3868482" y="205219"/>
                    </a:cubicBezTo>
                    <a:lnTo>
                      <a:pt x="3868482" y="999562"/>
                    </a:lnTo>
                    <a:lnTo>
                      <a:pt x="3872525" y="999562"/>
                    </a:lnTo>
                    <a:cubicBezTo>
                      <a:pt x="3885585" y="999562"/>
                      <a:pt x="3896260" y="1010237"/>
                      <a:pt x="3896260" y="1023297"/>
                    </a:cubicBezTo>
                    <a:lnTo>
                      <a:pt x="3896260" y="1433632"/>
                    </a:lnTo>
                    <a:cubicBezTo>
                      <a:pt x="3896260" y="1446691"/>
                      <a:pt x="3885585" y="1457367"/>
                      <a:pt x="3872525" y="1457367"/>
                    </a:cubicBezTo>
                    <a:lnTo>
                      <a:pt x="3868482" y="1457367"/>
                    </a:lnTo>
                    <a:lnTo>
                      <a:pt x="3868482" y="5152760"/>
                    </a:lnTo>
                    <a:cubicBezTo>
                      <a:pt x="3868482" y="5266148"/>
                      <a:pt x="3776651" y="5357979"/>
                      <a:pt x="3663263" y="5357979"/>
                    </a:cubicBezTo>
                    <a:lnTo>
                      <a:pt x="222839" y="5357979"/>
                    </a:lnTo>
                    <a:cubicBezTo>
                      <a:pt x="109451" y="5357979"/>
                      <a:pt x="17620" y="5266148"/>
                      <a:pt x="17620" y="5152760"/>
                    </a:cubicBezTo>
                    <a:lnTo>
                      <a:pt x="17620" y="1535387"/>
                    </a:lnTo>
                    <a:lnTo>
                      <a:pt x="17309" y="1535515"/>
                    </a:lnTo>
                    <a:lnTo>
                      <a:pt x="17206" y="1535515"/>
                    </a:lnTo>
                    <a:cubicBezTo>
                      <a:pt x="7981" y="1535515"/>
                      <a:pt x="519" y="1528052"/>
                      <a:pt x="519" y="1518828"/>
                    </a:cubicBezTo>
                    <a:lnTo>
                      <a:pt x="519" y="1287594"/>
                    </a:lnTo>
                    <a:cubicBezTo>
                      <a:pt x="519" y="1278369"/>
                      <a:pt x="7981" y="1270907"/>
                      <a:pt x="17206" y="1270907"/>
                    </a:cubicBezTo>
                    <a:lnTo>
                      <a:pt x="17309" y="1270907"/>
                    </a:lnTo>
                    <a:lnTo>
                      <a:pt x="17620" y="1271036"/>
                    </a:lnTo>
                    <a:lnTo>
                      <a:pt x="17620" y="1179180"/>
                    </a:lnTo>
                    <a:lnTo>
                      <a:pt x="17517" y="1179180"/>
                    </a:lnTo>
                    <a:cubicBezTo>
                      <a:pt x="7877" y="1179180"/>
                      <a:pt x="0" y="1171303"/>
                      <a:pt x="0" y="1161663"/>
                    </a:cubicBezTo>
                    <a:lnTo>
                      <a:pt x="0" y="934368"/>
                    </a:lnTo>
                    <a:cubicBezTo>
                      <a:pt x="0" y="924729"/>
                      <a:pt x="7877" y="916852"/>
                      <a:pt x="17517" y="916852"/>
                    </a:cubicBezTo>
                    <a:lnTo>
                      <a:pt x="17620" y="916852"/>
                    </a:lnTo>
                    <a:lnTo>
                      <a:pt x="17620" y="791306"/>
                    </a:lnTo>
                    <a:lnTo>
                      <a:pt x="16790" y="791649"/>
                    </a:lnTo>
                    <a:lnTo>
                      <a:pt x="16687" y="791649"/>
                    </a:lnTo>
                    <a:cubicBezTo>
                      <a:pt x="8084" y="791649"/>
                      <a:pt x="1140" y="784705"/>
                      <a:pt x="1140" y="776102"/>
                    </a:cubicBezTo>
                    <a:lnTo>
                      <a:pt x="1140" y="656494"/>
                    </a:lnTo>
                    <a:cubicBezTo>
                      <a:pt x="1140" y="647891"/>
                      <a:pt x="8084" y="640947"/>
                      <a:pt x="16687" y="640947"/>
                    </a:cubicBezTo>
                    <a:lnTo>
                      <a:pt x="16790" y="640947"/>
                    </a:lnTo>
                    <a:lnTo>
                      <a:pt x="17620" y="641290"/>
                    </a:lnTo>
                    <a:lnTo>
                      <a:pt x="17620" y="205219"/>
                    </a:lnTo>
                    <a:cubicBezTo>
                      <a:pt x="17620" y="91830"/>
                      <a:pt x="109451" y="0"/>
                      <a:pt x="2228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36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6" name="자유형: 도형 11">
                <a:extLst>
                  <a:ext uri="{FF2B5EF4-FFF2-40B4-BE49-F238E27FC236}">
                    <a16:creationId xmlns:a16="http://schemas.microsoft.com/office/drawing/2014/main" id="{A36996C4-CB57-4A46-A7E1-FFD17CA4E39D}"/>
                  </a:ext>
                </a:extLst>
              </p:cNvPr>
              <p:cNvSpPr/>
              <p:nvPr/>
            </p:nvSpPr>
            <p:spPr>
              <a:xfrm>
                <a:off x="3195282" y="6163352"/>
                <a:ext cx="279844" cy="279844"/>
              </a:xfrm>
              <a:custGeom>
                <a:avLst/>
                <a:gdLst>
                  <a:gd name="connsiteX0" fmla="*/ 279593 w 279844"/>
                  <a:gd name="connsiteY0" fmla="*/ 144025 h 279844"/>
                  <a:gd name="connsiteX1" fmla="*/ 144025 w 279844"/>
                  <a:gd name="connsiteY1" fmla="*/ 279593 h 279844"/>
                  <a:gd name="connsiteX2" fmla="*/ 8456 w 279844"/>
                  <a:gd name="connsiteY2" fmla="*/ 144025 h 279844"/>
                  <a:gd name="connsiteX3" fmla="*/ 144025 w 279844"/>
                  <a:gd name="connsiteY3" fmla="*/ 8456 h 279844"/>
                  <a:gd name="connsiteX4" fmla="*/ 279593 w 279844"/>
                  <a:gd name="connsiteY4" fmla="*/ 144025 h 27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844" h="279844">
                    <a:moveTo>
                      <a:pt x="279593" y="144025"/>
                    </a:moveTo>
                    <a:cubicBezTo>
                      <a:pt x="279593" y="218897"/>
                      <a:pt x="218897" y="279593"/>
                      <a:pt x="144025" y="279593"/>
                    </a:cubicBezTo>
                    <a:cubicBezTo>
                      <a:pt x="69152" y="279593"/>
                      <a:pt x="8456" y="218897"/>
                      <a:pt x="8456" y="144025"/>
                    </a:cubicBezTo>
                    <a:cubicBezTo>
                      <a:pt x="8456" y="69152"/>
                      <a:pt x="69152" y="8456"/>
                      <a:pt x="144025" y="8456"/>
                    </a:cubicBezTo>
                    <a:cubicBezTo>
                      <a:pt x="218897" y="8456"/>
                      <a:pt x="279593" y="69152"/>
                      <a:pt x="279593" y="1440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03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12">
                <a:extLst>
                  <a:ext uri="{FF2B5EF4-FFF2-40B4-BE49-F238E27FC236}">
                    <a16:creationId xmlns:a16="http://schemas.microsoft.com/office/drawing/2014/main" id="{96138002-583D-4795-A5E0-E052FE62FC15}"/>
                  </a:ext>
                </a:extLst>
              </p:cNvPr>
              <p:cNvSpPr/>
              <p:nvPr/>
            </p:nvSpPr>
            <p:spPr>
              <a:xfrm>
                <a:off x="3268663" y="1374287"/>
                <a:ext cx="134740" cy="134740"/>
              </a:xfrm>
              <a:custGeom>
                <a:avLst/>
                <a:gdLst>
                  <a:gd name="connsiteX0" fmla="*/ 70643 w 134739"/>
                  <a:gd name="connsiteY0" fmla="*/ 132831 h 134739"/>
                  <a:gd name="connsiteX1" fmla="*/ 8456 w 134739"/>
                  <a:gd name="connsiteY1" fmla="*/ 70643 h 134739"/>
                  <a:gd name="connsiteX2" fmla="*/ 70643 w 134739"/>
                  <a:gd name="connsiteY2" fmla="*/ 8456 h 134739"/>
                  <a:gd name="connsiteX3" fmla="*/ 132831 w 134739"/>
                  <a:gd name="connsiteY3" fmla="*/ 70643 h 134739"/>
                  <a:gd name="connsiteX4" fmla="*/ 70643 w 134739"/>
                  <a:gd name="connsiteY4" fmla="*/ 132831 h 13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739" h="134739">
                    <a:moveTo>
                      <a:pt x="70643" y="132831"/>
                    </a:moveTo>
                    <a:cubicBezTo>
                      <a:pt x="36336" y="132831"/>
                      <a:pt x="8456" y="104950"/>
                      <a:pt x="8456" y="70643"/>
                    </a:cubicBezTo>
                    <a:cubicBezTo>
                      <a:pt x="8456" y="36336"/>
                      <a:pt x="36336" y="8456"/>
                      <a:pt x="70643" y="8456"/>
                    </a:cubicBezTo>
                    <a:cubicBezTo>
                      <a:pt x="104950" y="8456"/>
                      <a:pt x="132831" y="36336"/>
                      <a:pt x="132831" y="70643"/>
                    </a:cubicBezTo>
                    <a:cubicBezTo>
                      <a:pt x="132831" y="104950"/>
                      <a:pt x="105054" y="132831"/>
                      <a:pt x="70643" y="13283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03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13">
                <a:extLst>
                  <a:ext uri="{FF2B5EF4-FFF2-40B4-BE49-F238E27FC236}">
                    <a16:creationId xmlns:a16="http://schemas.microsoft.com/office/drawing/2014/main" id="{B9A15FDE-1CAF-41BB-AE95-D9885289B1BB}"/>
                  </a:ext>
                </a:extLst>
              </p:cNvPr>
              <p:cNvSpPr/>
              <p:nvPr/>
            </p:nvSpPr>
            <p:spPr>
              <a:xfrm>
                <a:off x="3262858" y="1368171"/>
                <a:ext cx="145104" cy="145104"/>
              </a:xfrm>
              <a:custGeom>
                <a:avLst/>
                <a:gdLst>
                  <a:gd name="connsiteX0" fmla="*/ 76448 w 145104"/>
                  <a:gd name="connsiteY0" fmla="*/ 18821 h 145104"/>
                  <a:gd name="connsiteX1" fmla="*/ 134075 w 145104"/>
                  <a:gd name="connsiteY1" fmla="*/ 76240 h 145104"/>
                  <a:gd name="connsiteX2" fmla="*/ 76655 w 145104"/>
                  <a:gd name="connsiteY2" fmla="*/ 133868 h 145104"/>
                  <a:gd name="connsiteX3" fmla="*/ 19028 w 145104"/>
                  <a:gd name="connsiteY3" fmla="*/ 76448 h 145104"/>
                  <a:gd name="connsiteX4" fmla="*/ 19028 w 145104"/>
                  <a:gd name="connsiteY4" fmla="*/ 76344 h 145104"/>
                  <a:gd name="connsiteX5" fmla="*/ 76448 w 145104"/>
                  <a:gd name="connsiteY5" fmla="*/ 18821 h 145104"/>
                  <a:gd name="connsiteX6" fmla="*/ 76448 w 145104"/>
                  <a:gd name="connsiteY6" fmla="*/ 8456 h 145104"/>
                  <a:gd name="connsiteX7" fmla="*/ 8456 w 145104"/>
                  <a:gd name="connsiteY7" fmla="*/ 76240 h 145104"/>
                  <a:gd name="connsiteX8" fmla="*/ 76241 w 145104"/>
                  <a:gd name="connsiteY8" fmla="*/ 144232 h 145104"/>
                  <a:gd name="connsiteX9" fmla="*/ 144232 w 145104"/>
                  <a:gd name="connsiteY9" fmla="*/ 76448 h 145104"/>
                  <a:gd name="connsiteX10" fmla="*/ 144232 w 145104"/>
                  <a:gd name="connsiteY10" fmla="*/ 76344 h 145104"/>
                  <a:gd name="connsiteX11" fmla="*/ 76448 w 145104"/>
                  <a:gd name="connsiteY11" fmla="*/ 8456 h 145104"/>
                  <a:gd name="connsiteX12" fmla="*/ 76448 w 145104"/>
                  <a:gd name="connsiteY12" fmla="*/ 8456 h 14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104" h="145104">
                    <a:moveTo>
                      <a:pt x="76448" y="18821"/>
                    </a:moveTo>
                    <a:cubicBezTo>
                      <a:pt x="108267" y="18717"/>
                      <a:pt x="133971" y="44421"/>
                      <a:pt x="134075" y="76240"/>
                    </a:cubicBezTo>
                    <a:cubicBezTo>
                      <a:pt x="134179" y="108060"/>
                      <a:pt x="108474" y="133764"/>
                      <a:pt x="76655" y="133868"/>
                    </a:cubicBezTo>
                    <a:cubicBezTo>
                      <a:pt x="44836" y="133971"/>
                      <a:pt x="19131" y="108267"/>
                      <a:pt x="19028" y="76448"/>
                    </a:cubicBezTo>
                    <a:cubicBezTo>
                      <a:pt x="19028" y="76448"/>
                      <a:pt x="19028" y="76344"/>
                      <a:pt x="19028" y="76344"/>
                    </a:cubicBezTo>
                    <a:cubicBezTo>
                      <a:pt x="19131" y="44628"/>
                      <a:pt x="44732" y="18924"/>
                      <a:pt x="76448" y="18821"/>
                    </a:cubicBezTo>
                    <a:moveTo>
                      <a:pt x="76448" y="8456"/>
                    </a:moveTo>
                    <a:cubicBezTo>
                      <a:pt x="38928" y="8352"/>
                      <a:pt x="8560" y="38721"/>
                      <a:pt x="8456" y="76240"/>
                    </a:cubicBezTo>
                    <a:cubicBezTo>
                      <a:pt x="8352" y="113760"/>
                      <a:pt x="38721" y="144129"/>
                      <a:pt x="76241" y="144232"/>
                    </a:cubicBezTo>
                    <a:cubicBezTo>
                      <a:pt x="113760" y="144336"/>
                      <a:pt x="144129" y="113968"/>
                      <a:pt x="144232" y="76448"/>
                    </a:cubicBezTo>
                    <a:cubicBezTo>
                      <a:pt x="144232" y="76448"/>
                      <a:pt x="144232" y="76344"/>
                      <a:pt x="144232" y="76344"/>
                    </a:cubicBezTo>
                    <a:cubicBezTo>
                      <a:pt x="144336" y="38928"/>
                      <a:pt x="114071" y="8560"/>
                      <a:pt x="76448" y="8456"/>
                    </a:cubicBezTo>
                    <a:cubicBezTo>
                      <a:pt x="76551" y="8456"/>
                      <a:pt x="76551" y="8456"/>
                      <a:pt x="76448" y="845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03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6D44ED-A6AB-45DA-BE05-3A7411C4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534" y="2008996"/>
              <a:ext cx="6275742" cy="3668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786735"/>
      </p:ext>
    </p:extLst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02D90-79A7-4694-AB35-E4D941401BFD}"/>
              </a:ext>
            </a:extLst>
          </p:cNvPr>
          <p:cNvSpPr txBox="1"/>
          <p:nvPr/>
        </p:nvSpPr>
        <p:spPr>
          <a:xfrm>
            <a:off x="7684620" y="2166128"/>
            <a:ext cx="421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</a:rPr>
              <a:t>TAMBAH LAGU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102C9-8BB1-4856-A752-DA2DA6DE187E}"/>
              </a:ext>
            </a:extLst>
          </p:cNvPr>
          <p:cNvSpPr txBox="1"/>
          <p:nvPr/>
        </p:nvSpPr>
        <p:spPr>
          <a:xfrm>
            <a:off x="7684621" y="2660548"/>
            <a:ext cx="421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Pada menu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berfungsi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menambahkan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ke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</a:rPr>
              <a:t> playlist </a:t>
            </a:r>
            <a:r>
              <a:rPr lang="en-US" altLang="ko-KR" sz="1600" dirty="0" err="1">
                <a:solidFill>
                  <a:schemeClr val="bg1"/>
                </a:solidFill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dimainkan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32732" y="1168460"/>
            <a:ext cx="6572250" cy="5238750"/>
            <a:chOff x="632732" y="1295460"/>
            <a:chExt cx="6572250" cy="523875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920971-A980-4637-B7F5-B3BB89A4B381}"/>
              </a:ext>
            </a:extLst>
          </p:cNvPr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PLAYLIST MP3 PLAYER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9823B06-55DB-4EE5-BEBE-12A059FA53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24" name="그룹 1">
            <a:extLst>
              <a:ext uri="{FF2B5EF4-FFF2-40B4-BE49-F238E27FC236}">
                <a16:creationId xmlns:a16="http://schemas.microsoft.com/office/drawing/2014/main" id="{94AF8821-F357-4D74-9249-F5D630BD2CF2}"/>
              </a:ext>
            </a:extLst>
          </p:cNvPr>
          <p:cNvGrpSpPr/>
          <p:nvPr/>
        </p:nvGrpSpPr>
        <p:grpSpPr>
          <a:xfrm rot="16200000">
            <a:off x="8615120" y="2334281"/>
            <a:ext cx="2220671" cy="4470401"/>
            <a:chOff x="1396359" y="1173274"/>
            <a:chExt cx="3896260" cy="5357979"/>
          </a:xfrm>
        </p:grpSpPr>
        <p:sp>
          <p:nvSpPr>
            <p:cNvPr id="26" name="자유형: 도형 20">
              <a:extLst>
                <a:ext uri="{FF2B5EF4-FFF2-40B4-BE49-F238E27FC236}">
                  <a16:creationId xmlns:a16="http://schemas.microsoft.com/office/drawing/2014/main" id="{54DF7D9E-5593-4626-8841-2DE2993F0447}"/>
                </a:ext>
              </a:extLst>
            </p:cNvPr>
            <p:cNvSpPr/>
            <p:nvPr/>
          </p:nvSpPr>
          <p:spPr>
            <a:xfrm>
              <a:off x="1396359" y="1173274"/>
              <a:ext cx="3896260" cy="5357979"/>
            </a:xfrm>
            <a:custGeom>
              <a:avLst/>
              <a:gdLst>
                <a:gd name="connsiteX0" fmla="*/ 222839 w 3896260"/>
                <a:gd name="connsiteY0" fmla="*/ 0 h 5357979"/>
                <a:gd name="connsiteX1" fmla="*/ 3663263 w 3896260"/>
                <a:gd name="connsiteY1" fmla="*/ 0 h 5357979"/>
                <a:gd name="connsiteX2" fmla="*/ 3868482 w 3896260"/>
                <a:gd name="connsiteY2" fmla="*/ 205219 h 5357979"/>
                <a:gd name="connsiteX3" fmla="*/ 3868482 w 3896260"/>
                <a:gd name="connsiteY3" fmla="*/ 999562 h 5357979"/>
                <a:gd name="connsiteX4" fmla="*/ 3872525 w 3896260"/>
                <a:gd name="connsiteY4" fmla="*/ 999562 h 5357979"/>
                <a:gd name="connsiteX5" fmla="*/ 3896260 w 3896260"/>
                <a:gd name="connsiteY5" fmla="*/ 1023297 h 5357979"/>
                <a:gd name="connsiteX6" fmla="*/ 3896260 w 3896260"/>
                <a:gd name="connsiteY6" fmla="*/ 1433632 h 5357979"/>
                <a:gd name="connsiteX7" fmla="*/ 3872525 w 3896260"/>
                <a:gd name="connsiteY7" fmla="*/ 1457367 h 5357979"/>
                <a:gd name="connsiteX8" fmla="*/ 3868482 w 3896260"/>
                <a:gd name="connsiteY8" fmla="*/ 1457367 h 5357979"/>
                <a:gd name="connsiteX9" fmla="*/ 3868482 w 3896260"/>
                <a:gd name="connsiteY9" fmla="*/ 5152760 h 5357979"/>
                <a:gd name="connsiteX10" fmla="*/ 3663263 w 3896260"/>
                <a:gd name="connsiteY10" fmla="*/ 5357979 h 5357979"/>
                <a:gd name="connsiteX11" fmla="*/ 222839 w 3896260"/>
                <a:gd name="connsiteY11" fmla="*/ 5357979 h 5357979"/>
                <a:gd name="connsiteX12" fmla="*/ 17620 w 3896260"/>
                <a:gd name="connsiteY12" fmla="*/ 5152760 h 5357979"/>
                <a:gd name="connsiteX13" fmla="*/ 17620 w 3896260"/>
                <a:gd name="connsiteY13" fmla="*/ 1535387 h 5357979"/>
                <a:gd name="connsiteX14" fmla="*/ 17309 w 3896260"/>
                <a:gd name="connsiteY14" fmla="*/ 1535515 h 5357979"/>
                <a:gd name="connsiteX15" fmla="*/ 17206 w 3896260"/>
                <a:gd name="connsiteY15" fmla="*/ 1535515 h 5357979"/>
                <a:gd name="connsiteX16" fmla="*/ 519 w 3896260"/>
                <a:gd name="connsiteY16" fmla="*/ 1518828 h 5357979"/>
                <a:gd name="connsiteX17" fmla="*/ 519 w 3896260"/>
                <a:gd name="connsiteY17" fmla="*/ 1287594 h 5357979"/>
                <a:gd name="connsiteX18" fmla="*/ 17206 w 3896260"/>
                <a:gd name="connsiteY18" fmla="*/ 1270907 h 5357979"/>
                <a:gd name="connsiteX19" fmla="*/ 17309 w 3896260"/>
                <a:gd name="connsiteY19" fmla="*/ 1270907 h 5357979"/>
                <a:gd name="connsiteX20" fmla="*/ 17620 w 3896260"/>
                <a:gd name="connsiteY20" fmla="*/ 1271036 h 5357979"/>
                <a:gd name="connsiteX21" fmla="*/ 17620 w 3896260"/>
                <a:gd name="connsiteY21" fmla="*/ 1179180 h 5357979"/>
                <a:gd name="connsiteX22" fmla="*/ 17517 w 3896260"/>
                <a:gd name="connsiteY22" fmla="*/ 1179180 h 5357979"/>
                <a:gd name="connsiteX23" fmla="*/ 0 w 3896260"/>
                <a:gd name="connsiteY23" fmla="*/ 1161663 h 5357979"/>
                <a:gd name="connsiteX24" fmla="*/ 0 w 3896260"/>
                <a:gd name="connsiteY24" fmla="*/ 934368 h 5357979"/>
                <a:gd name="connsiteX25" fmla="*/ 17517 w 3896260"/>
                <a:gd name="connsiteY25" fmla="*/ 916852 h 5357979"/>
                <a:gd name="connsiteX26" fmla="*/ 17620 w 3896260"/>
                <a:gd name="connsiteY26" fmla="*/ 916852 h 5357979"/>
                <a:gd name="connsiteX27" fmla="*/ 17620 w 3896260"/>
                <a:gd name="connsiteY27" fmla="*/ 791306 h 5357979"/>
                <a:gd name="connsiteX28" fmla="*/ 16790 w 3896260"/>
                <a:gd name="connsiteY28" fmla="*/ 791649 h 5357979"/>
                <a:gd name="connsiteX29" fmla="*/ 16687 w 3896260"/>
                <a:gd name="connsiteY29" fmla="*/ 791649 h 5357979"/>
                <a:gd name="connsiteX30" fmla="*/ 1140 w 3896260"/>
                <a:gd name="connsiteY30" fmla="*/ 776102 h 5357979"/>
                <a:gd name="connsiteX31" fmla="*/ 1140 w 3896260"/>
                <a:gd name="connsiteY31" fmla="*/ 656494 h 5357979"/>
                <a:gd name="connsiteX32" fmla="*/ 16687 w 3896260"/>
                <a:gd name="connsiteY32" fmla="*/ 640947 h 5357979"/>
                <a:gd name="connsiteX33" fmla="*/ 16790 w 3896260"/>
                <a:gd name="connsiteY33" fmla="*/ 640947 h 5357979"/>
                <a:gd name="connsiteX34" fmla="*/ 17620 w 3896260"/>
                <a:gd name="connsiteY34" fmla="*/ 641290 h 5357979"/>
                <a:gd name="connsiteX35" fmla="*/ 17620 w 3896260"/>
                <a:gd name="connsiteY35" fmla="*/ 205219 h 5357979"/>
                <a:gd name="connsiteX36" fmla="*/ 222839 w 3896260"/>
                <a:gd name="connsiteY36" fmla="*/ 0 h 535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6260" h="5357979">
                  <a:moveTo>
                    <a:pt x="222839" y="0"/>
                  </a:moveTo>
                  <a:lnTo>
                    <a:pt x="3663263" y="0"/>
                  </a:lnTo>
                  <a:cubicBezTo>
                    <a:pt x="3776651" y="0"/>
                    <a:pt x="3868482" y="91830"/>
                    <a:pt x="3868482" y="205219"/>
                  </a:cubicBezTo>
                  <a:lnTo>
                    <a:pt x="3868482" y="999562"/>
                  </a:lnTo>
                  <a:lnTo>
                    <a:pt x="3872525" y="999562"/>
                  </a:lnTo>
                  <a:cubicBezTo>
                    <a:pt x="3885585" y="999562"/>
                    <a:pt x="3896260" y="1010237"/>
                    <a:pt x="3896260" y="1023297"/>
                  </a:cubicBezTo>
                  <a:lnTo>
                    <a:pt x="3896260" y="1433632"/>
                  </a:lnTo>
                  <a:cubicBezTo>
                    <a:pt x="3896260" y="1446691"/>
                    <a:pt x="3885585" y="1457367"/>
                    <a:pt x="3872525" y="1457367"/>
                  </a:cubicBezTo>
                  <a:lnTo>
                    <a:pt x="3868482" y="1457367"/>
                  </a:lnTo>
                  <a:lnTo>
                    <a:pt x="3868482" y="5152760"/>
                  </a:lnTo>
                  <a:cubicBezTo>
                    <a:pt x="3868482" y="5266148"/>
                    <a:pt x="3776651" y="5357979"/>
                    <a:pt x="3663263" y="5357979"/>
                  </a:cubicBezTo>
                  <a:lnTo>
                    <a:pt x="222839" y="5357979"/>
                  </a:lnTo>
                  <a:cubicBezTo>
                    <a:pt x="109451" y="5357979"/>
                    <a:pt x="17620" y="5266148"/>
                    <a:pt x="17620" y="5152760"/>
                  </a:cubicBezTo>
                  <a:lnTo>
                    <a:pt x="17620" y="1535387"/>
                  </a:lnTo>
                  <a:lnTo>
                    <a:pt x="17309" y="1535515"/>
                  </a:lnTo>
                  <a:lnTo>
                    <a:pt x="17206" y="1535515"/>
                  </a:lnTo>
                  <a:cubicBezTo>
                    <a:pt x="7981" y="1535515"/>
                    <a:pt x="519" y="1528052"/>
                    <a:pt x="519" y="1518828"/>
                  </a:cubicBezTo>
                  <a:lnTo>
                    <a:pt x="519" y="1287594"/>
                  </a:lnTo>
                  <a:cubicBezTo>
                    <a:pt x="519" y="1278369"/>
                    <a:pt x="7981" y="1270907"/>
                    <a:pt x="17206" y="1270907"/>
                  </a:cubicBezTo>
                  <a:lnTo>
                    <a:pt x="17309" y="1270907"/>
                  </a:lnTo>
                  <a:lnTo>
                    <a:pt x="17620" y="1271036"/>
                  </a:lnTo>
                  <a:lnTo>
                    <a:pt x="17620" y="1179180"/>
                  </a:lnTo>
                  <a:lnTo>
                    <a:pt x="17517" y="1179180"/>
                  </a:lnTo>
                  <a:cubicBezTo>
                    <a:pt x="7877" y="1179180"/>
                    <a:pt x="0" y="1171303"/>
                    <a:pt x="0" y="1161663"/>
                  </a:cubicBezTo>
                  <a:lnTo>
                    <a:pt x="0" y="934368"/>
                  </a:lnTo>
                  <a:cubicBezTo>
                    <a:pt x="0" y="924729"/>
                    <a:pt x="7877" y="916852"/>
                    <a:pt x="17517" y="916852"/>
                  </a:cubicBezTo>
                  <a:lnTo>
                    <a:pt x="17620" y="916852"/>
                  </a:lnTo>
                  <a:lnTo>
                    <a:pt x="17620" y="791306"/>
                  </a:lnTo>
                  <a:lnTo>
                    <a:pt x="16790" y="791649"/>
                  </a:lnTo>
                  <a:lnTo>
                    <a:pt x="16687" y="791649"/>
                  </a:lnTo>
                  <a:cubicBezTo>
                    <a:pt x="8084" y="791649"/>
                    <a:pt x="1140" y="784705"/>
                    <a:pt x="1140" y="776102"/>
                  </a:cubicBezTo>
                  <a:lnTo>
                    <a:pt x="1140" y="656494"/>
                  </a:lnTo>
                  <a:cubicBezTo>
                    <a:pt x="1140" y="647891"/>
                    <a:pt x="8084" y="640947"/>
                    <a:pt x="16687" y="640947"/>
                  </a:cubicBezTo>
                  <a:lnTo>
                    <a:pt x="16790" y="640947"/>
                  </a:lnTo>
                  <a:lnTo>
                    <a:pt x="17620" y="641290"/>
                  </a:lnTo>
                  <a:lnTo>
                    <a:pt x="17620" y="205219"/>
                  </a:lnTo>
                  <a:cubicBezTo>
                    <a:pt x="17620" y="91830"/>
                    <a:pt x="109451" y="0"/>
                    <a:pt x="222839" y="0"/>
                  </a:cubicBezTo>
                  <a:close/>
                </a:path>
              </a:pathLst>
            </a:custGeom>
            <a:solidFill>
              <a:schemeClr val="bg1"/>
            </a:solidFill>
            <a:ln w="103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" name="자유형: 도형 11">
              <a:extLst>
                <a:ext uri="{FF2B5EF4-FFF2-40B4-BE49-F238E27FC236}">
                  <a16:creationId xmlns:a16="http://schemas.microsoft.com/office/drawing/2014/main" id="{C451ACF0-949E-4BE8-BB4D-81BAB996F020}"/>
                </a:ext>
              </a:extLst>
            </p:cNvPr>
            <p:cNvSpPr/>
            <p:nvPr/>
          </p:nvSpPr>
          <p:spPr>
            <a:xfrm>
              <a:off x="3195282" y="6163352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2">
              <a:extLst>
                <a:ext uri="{FF2B5EF4-FFF2-40B4-BE49-F238E27FC236}">
                  <a16:creationId xmlns:a16="http://schemas.microsoft.com/office/drawing/2014/main" id="{A56BF24C-F8B6-4531-92C3-5189B3F10815}"/>
                </a:ext>
              </a:extLst>
            </p:cNvPr>
            <p:cNvSpPr/>
            <p:nvPr/>
          </p:nvSpPr>
          <p:spPr>
            <a:xfrm>
              <a:off x="3268663" y="1374287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13">
              <a:extLst>
                <a:ext uri="{FF2B5EF4-FFF2-40B4-BE49-F238E27FC236}">
                  <a16:creationId xmlns:a16="http://schemas.microsoft.com/office/drawing/2014/main" id="{8F48861C-92A8-4390-85BB-CA3B91082721}"/>
                </a:ext>
              </a:extLst>
            </p:cNvPr>
            <p:cNvSpPr/>
            <p:nvPr/>
          </p:nvSpPr>
          <p:spPr>
            <a:xfrm>
              <a:off x="3262858" y="1368171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6FB600E-B57D-45A9-B63C-F6C78C28781A}"/>
              </a:ext>
            </a:extLst>
          </p:cNvPr>
          <p:cNvSpPr txBox="1"/>
          <p:nvPr/>
        </p:nvSpPr>
        <p:spPr>
          <a:xfrm>
            <a:off x="7598727" y="3906615"/>
            <a:ext cx="421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rgbClr val="FF0000"/>
                </a:solidFill>
              </a:rPr>
              <a:t>TARUH CODINGAN SESUAI FUNGSINYA DISINI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0063E03-9008-4D64-99B3-4A70987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1" y="1413502"/>
            <a:ext cx="6290413" cy="36934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AD4214D-08B5-4C4F-8901-32E83BDA0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20" y="3589209"/>
            <a:ext cx="3768322" cy="19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74907"/>
      </p:ext>
    </p:extLst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02D90-79A7-4694-AB35-E4D941401BFD}"/>
              </a:ext>
            </a:extLst>
          </p:cNvPr>
          <p:cNvSpPr txBox="1"/>
          <p:nvPr/>
        </p:nvSpPr>
        <p:spPr>
          <a:xfrm>
            <a:off x="7684620" y="2166128"/>
            <a:ext cx="421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</a:rPr>
              <a:t>HAPUS LAGU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102C9-8BB1-4856-A752-DA2DA6DE187E}"/>
              </a:ext>
            </a:extLst>
          </p:cNvPr>
          <p:cNvSpPr txBox="1"/>
          <p:nvPr/>
        </p:nvSpPr>
        <p:spPr>
          <a:xfrm>
            <a:off x="7684621" y="2660548"/>
            <a:ext cx="421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Menu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digunakan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menghapus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ingin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didengarkan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</a:rPr>
              <a:t> playlist.</a:t>
            </a:r>
          </a:p>
        </p:txBody>
      </p:sp>
      <p:grpSp>
        <p:nvGrpSpPr>
          <p:cNvPr id="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32732" y="1168460"/>
            <a:ext cx="6572250" cy="5238750"/>
            <a:chOff x="632732" y="1295460"/>
            <a:chExt cx="6572250" cy="523875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920971-A980-4637-B7F5-B3BB89A4B381}"/>
              </a:ext>
            </a:extLst>
          </p:cNvPr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PLAYLIST MP3 PLAYER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9823B06-55DB-4EE5-BEBE-12A059FA53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24" name="그룹 1">
            <a:extLst>
              <a:ext uri="{FF2B5EF4-FFF2-40B4-BE49-F238E27FC236}">
                <a16:creationId xmlns:a16="http://schemas.microsoft.com/office/drawing/2014/main" id="{94AF8821-F357-4D74-9249-F5D630BD2CF2}"/>
              </a:ext>
            </a:extLst>
          </p:cNvPr>
          <p:cNvGrpSpPr/>
          <p:nvPr/>
        </p:nvGrpSpPr>
        <p:grpSpPr>
          <a:xfrm rot="16200000">
            <a:off x="8615120" y="2367237"/>
            <a:ext cx="2220671" cy="4470401"/>
            <a:chOff x="1396359" y="1173274"/>
            <a:chExt cx="3896260" cy="5357979"/>
          </a:xfrm>
        </p:grpSpPr>
        <p:sp>
          <p:nvSpPr>
            <p:cNvPr id="26" name="자유형: 도형 20">
              <a:extLst>
                <a:ext uri="{FF2B5EF4-FFF2-40B4-BE49-F238E27FC236}">
                  <a16:creationId xmlns:a16="http://schemas.microsoft.com/office/drawing/2014/main" id="{54DF7D9E-5593-4626-8841-2DE2993F0447}"/>
                </a:ext>
              </a:extLst>
            </p:cNvPr>
            <p:cNvSpPr/>
            <p:nvPr/>
          </p:nvSpPr>
          <p:spPr>
            <a:xfrm>
              <a:off x="1396359" y="1173274"/>
              <a:ext cx="3896260" cy="5357979"/>
            </a:xfrm>
            <a:custGeom>
              <a:avLst/>
              <a:gdLst>
                <a:gd name="connsiteX0" fmla="*/ 222839 w 3896260"/>
                <a:gd name="connsiteY0" fmla="*/ 0 h 5357979"/>
                <a:gd name="connsiteX1" fmla="*/ 3663263 w 3896260"/>
                <a:gd name="connsiteY1" fmla="*/ 0 h 5357979"/>
                <a:gd name="connsiteX2" fmla="*/ 3868482 w 3896260"/>
                <a:gd name="connsiteY2" fmla="*/ 205219 h 5357979"/>
                <a:gd name="connsiteX3" fmla="*/ 3868482 w 3896260"/>
                <a:gd name="connsiteY3" fmla="*/ 999562 h 5357979"/>
                <a:gd name="connsiteX4" fmla="*/ 3872525 w 3896260"/>
                <a:gd name="connsiteY4" fmla="*/ 999562 h 5357979"/>
                <a:gd name="connsiteX5" fmla="*/ 3896260 w 3896260"/>
                <a:gd name="connsiteY5" fmla="*/ 1023297 h 5357979"/>
                <a:gd name="connsiteX6" fmla="*/ 3896260 w 3896260"/>
                <a:gd name="connsiteY6" fmla="*/ 1433632 h 5357979"/>
                <a:gd name="connsiteX7" fmla="*/ 3872525 w 3896260"/>
                <a:gd name="connsiteY7" fmla="*/ 1457367 h 5357979"/>
                <a:gd name="connsiteX8" fmla="*/ 3868482 w 3896260"/>
                <a:gd name="connsiteY8" fmla="*/ 1457367 h 5357979"/>
                <a:gd name="connsiteX9" fmla="*/ 3868482 w 3896260"/>
                <a:gd name="connsiteY9" fmla="*/ 5152760 h 5357979"/>
                <a:gd name="connsiteX10" fmla="*/ 3663263 w 3896260"/>
                <a:gd name="connsiteY10" fmla="*/ 5357979 h 5357979"/>
                <a:gd name="connsiteX11" fmla="*/ 222839 w 3896260"/>
                <a:gd name="connsiteY11" fmla="*/ 5357979 h 5357979"/>
                <a:gd name="connsiteX12" fmla="*/ 17620 w 3896260"/>
                <a:gd name="connsiteY12" fmla="*/ 5152760 h 5357979"/>
                <a:gd name="connsiteX13" fmla="*/ 17620 w 3896260"/>
                <a:gd name="connsiteY13" fmla="*/ 1535387 h 5357979"/>
                <a:gd name="connsiteX14" fmla="*/ 17309 w 3896260"/>
                <a:gd name="connsiteY14" fmla="*/ 1535515 h 5357979"/>
                <a:gd name="connsiteX15" fmla="*/ 17206 w 3896260"/>
                <a:gd name="connsiteY15" fmla="*/ 1535515 h 5357979"/>
                <a:gd name="connsiteX16" fmla="*/ 519 w 3896260"/>
                <a:gd name="connsiteY16" fmla="*/ 1518828 h 5357979"/>
                <a:gd name="connsiteX17" fmla="*/ 519 w 3896260"/>
                <a:gd name="connsiteY17" fmla="*/ 1287594 h 5357979"/>
                <a:gd name="connsiteX18" fmla="*/ 17206 w 3896260"/>
                <a:gd name="connsiteY18" fmla="*/ 1270907 h 5357979"/>
                <a:gd name="connsiteX19" fmla="*/ 17309 w 3896260"/>
                <a:gd name="connsiteY19" fmla="*/ 1270907 h 5357979"/>
                <a:gd name="connsiteX20" fmla="*/ 17620 w 3896260"/>
                <a:gd name="connsiteY20" fmla="*/ 1271036 h 5357979"/>
                <a:gd name="connsiteX21" fmla="*/ 17620 w 3896260"/>
                <a:gd name="connsiteY21" fmla="*/ 1179180 h 5357979"/>
                <a:gd name="connsiteX22" fmla="*/ 17517 w 3896260"/>
                <a:gd name="connsiteY22" fmla="*/ 1179180 h 5357979"/>
                <a:gd name="connsiteX23" fmla="*/ 0 w 3896260"/>
                <a:gd name="connsiteY23" fmla="*/ 1161663 h 5357979"/>
                <a:gd name="connsiteX24" fmla="*/ 0 w 3896260"/>
                <a:gd name="connsiteY24" fmla="*/ 934368 h 5357979"/>
                <a:gd name="connsiteX25" fmla="*/ 17517 w 3896260"/>
                <a:gd name="connsiteY25" fmla="*/ 916852 h 5357979"/>
                <a:gd name="connsiteX26" fmla="*/ 17620 w 3896260"/>
                <a:gd name="connsiteY26" fmla="*/ 916852 h 5357979"/>
                <a:gd name="connsiteX27" fmla="*/ 17620 w 3896260"/>
                <a:gd name="connsiteY27" fmla="*/ 791306 h 5357979"/>
                <a:gd name="connsiteX28" fmla="*/ 16790 w 3896260"/>
                <a:gd name="connsiteY28" fmla="*/ 791649 h 5357979"/>
                <a:gd name="connsiteX29" fmla="*/ 16687 w 3896260"/>
                <a:gd name="connsiteY29" fmla="*/ 791649 h 5357979"/>
                <a:gd name="connsiteX30" fmla="*/ 1140 w 3896260"/>
                <a:gd name="connsiteY30" fmla="*/ 776102 h 5357979"/>
                <a:gd name="connsiteX31" fmla="*/ 1140 w 3896260"/>
                <a:gd name="connsiteY31" fmla="*/ 656494 h 5357979"/>
                <a:gd name="connsiteX32" fmla="*/ 16687 w 3896260"/>
                <a:gd name="connsiteY32" fmla="*/ 640947 h 5357979"/>
                <a:gd name="connsiteX33" fmla="*/ 16790 w 3896260"/>
                <a:gd name="connsiteY33" fmla="*/ 640947 h 5357979"/>
                <a:gd name="connsiteX34" fmla="*/ 17620 w 3896260"/>
                <a:gd name="connsiteY34" fmla="*/ 641290 h 5357979"/>
                <a:gd name="connsiteX35" fmla="*/ 17620 w 3896260"/>
                <a:gd name="connsiteY35" fmla="*/ 205219 h 5357979"/>
                <a:gd name="connsiteX36" fmla="*/ 222839 w 3896260"/>
                <a:gd name="connsiteY36" fmla="*/ 0 h 535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6260" h="5357979">
                  <a:moveTo>
                    <a:pt x="222839" y="0"/>
                  </a:moveTo>
                  <a:lnTo>
                    <a:pt x="3663263" y="0"/>
                  </a:lnTo>
                  <a:cubicBezTo>
                    <a:pt x="3776651" y="0"/>
                    <a:pt x="3868482" y="91830"/>
                    <a:pt x="3868482" y="205219"/>
                  </a:cubicBezTo>
                  <a:lnTo>
                    <a:pt x="3868482" y="999562"/>
                  </a:lnTo>
                  <a:lnTo>
                    <a:pt x="3872525" y="999562"/>
                  </a:lnTo>
                  <a:cubicBezTo>
                    <a:pt x="3885585" y="999562"/>
                    <a:pt x="3896260" y="1010237"/>
                    <a:pt x="3896260" y="1023297"/>
                  </a:cubicBezTo>
                  <a:lnTo>
                    <a:pt x="3896260" y="1433632"/>
                  </a:lnTo>
                  <a:cubicBezTo>
                    <a:pt x="3896260" y="1446691"/>
                    <a:pt x="3885585" y="1457367"/>
                    <a:pt x="3872525" y="1457367"/>
                  </a:cubicBezTo>
                  <a:lnTo>
                    <a:pt x="3868482" y="1457367"/>
                  </a:lnTo>
                  <a:lnTo>
                    <a:pt x="3868482" y="5152760"/>
                  </a:lnTo>
                  <a:cubicBezTo>
                    <a:pt x="3868482" y="5266148"/>
                    <a:pt x="3776651" y="5357979"/>
                    <a:pt x="3663263" y="5357979"/>
                  </a:cubicBezTo>
                  <a:lnTo>
                    <a:pt x="222839" y="5357979"/>
                  </a:lnTo>
                  <a:cubicBezTo>
                    <a:pt x="109451" y="5357979"/>
                    <a:pt x="17620" y="5266148"/>
                    <a:pt x="17620" y="5152760"/>
                  </a:cubicBezTo>
                  <a:lnTo>
                    <a:pt x="17620" y="1535387"/>
                  </a:lnTo>
                  <a:lnTo>
                    <a:pt x="17309" y="1535515"/>
                  </a:lnTo>
                  <a:lnTo>
                    <a:pt x="17206" y="1535515"/>
                  </a:lnTo>
                  <a:cubicBezTo>
                    <a:pt x="7981" y="1535515"/>
                    <a:pt x="519" y="1528052"/>
                    <a:pt x="519" y="1518828"/>
                  </a:cubicBezTo>
                  <a:lnTo>
                    <a:pt x="519" y="1287594"/>
                  </a:lnTo>
                  <a:cubicBezTo>
                    <a:pt x="519" y="1278369"/>
                    <a:pt x="7981" y="1270907"/>
                    <a:pt x="17206" y="1270907"/>
                  </a:cubicBezTo>
                  <a:lnTo>
                    <a:pt x="17309" y="1270907"/>
                  </a:lnTo>
                  <a:lnTo>
                    <a:pt x="17620" y="1271036"/>
                  </a:lnTo>
                  <a:lnTo>
                    <a:pt x="17620" y="1179180"/>
                  </a:lnTo>
                  <a:lnTo>
                    <a:pt x="17517" y="1179180"/>
                  </a:lnTo>
                  <a:cubicBezTo>
                    <a:pt x="7877" y="1179180"/>
                    <a:pt x="0" y="1171303"/>
                    <a:pt x="0" y="1161663"/>
                  </a:cubicBezTo>
                  <a:lnTo>
                    <a:pt x="0" y="934368"/>
                  </a:lnTo>
                  <a:cubicBezTo>
                    <a:pt x="0" y="924729"/>
                    <a:pt x="7877" y="916852"/>
                    <a:pt x="17517" y="916852"/>
                  </a:cubicBezTo>
                  <a:lnTo>
                    <a:pt x="17620" y="916852"/>
                  </a:lnTo>
                  <a:lnTo>
                    <a:pt x="17620" y="791306"/>
                  </a:lnTo>
                  <a:lnTo>
                    <a:pt x="16790" y="791649"/>
                  </a:lnTo>
                  <a:lnTo>
                    <a:pt x="16687" y="791649"/>
                  </a:lnTo>
                  <a:cubicBezTo>
                    <a:pt x="8084" y="791649"/>
                    <a:pt x="1140" y="784705"/>
                    <a:pt x="1140" y="776102"/>
                  </a:cubicBezTo>
                  <a:lnTo>
                    <a:pt x="1140" y="656494"/>
                  </a:lnTo>
                  <a:cubicBezTo>
                    <a:pt x="1140" y="647891"/>
                    <a:pt x="8084" y="640947"/>
                    <a:pt x="16687" y="640947"/>
                  </a:cubicBezTo>
                  <a:lnTo>
                    <a:pt x="16790" y="640947"/>
                  </a:lnTo>
                  <a:lnTo>
                    <a:pt x="17620" y="641290"/>
                  </a:lnTo>
                  <a:lnTo>
                    <a:pt x="17620" y="205219"/>
                  </a:lnTo>
                  <a:cubicBezTo>
                    <a:pt x="17620" y="91830"/>
                    <a:pt x="109451" y="0"/>
                    <a:pt x="222839" y="0"/>
                  </a:cubicBezTo>
                  <a:close/>
                </a:path>
              </a:pathLst>
            </a:custGeom>
            <a:solidFill>
              <a:schemeClr val="bg1"/>
            </a:solidFill>
            <a:ln w="103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" name="자유형: 도형 11">
              <a:extLst>
                <a:ext uri="{FF2B5EF4-FFF2-40B4-BE49-F238E27FC236}">
                  <a16:creationId xmlns:a16="http://schemas.microsoft.com/office/drawing/2014/main" id="{C451ACF0-949E-4BE8-BB4D-81BAB996F020}"/>
                </a:ext>
              </a:extLst>
            </p:cNvPr>
            <p:cNvSpPr/>
            <p:nvPr/>
          </p:nvSpPr>
          <p:spPr>
            <a:xfrm>
              <a:off x="3195282" y="6163352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2">
              <a:extLst>
                <a:ext uri="{FF2B5EF4-FFF2-40B4-BE49-F238E27FC236}">
                  <a16:creationId xmlns:a16="http://schemas.microsoft.com/office/drawing/2014/main" id="{A56BF24C-F8B6-4531-92C3-5189B3F10815}"/>
                </a:ext>
              </a:extLst>
            </p:cNvPr>
            <p:cNvSpPr/>
            <p:nvPr/>
          </p:nvSpPr>
          <p:spPr>
            <a:xfrm>
              <a:off x="3268663" y="1374287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13">
              <a:extLst>
                <a:ext uri="{FF2B5EF4-FFF2-40B4-BE49-F238E27FC236}">
                  <a16:creationId xmlns:a16="http://schemas.microsoft.com/office/drawing/2014/main" id="{8F48861C-92A8-4390-85BB-CA3B91082721}"/>
                </a:ext>
              </a:extLst>
            </p:cNvPr>
            <p:cNvSpPr/>
            <p:nvPr/>
          </p:nvSpPr>
          <p:spPr>
            <a:xfrm>
              <a:off x="3262858" y="1368171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6FB600E-B57D-45A9-B63C-F6C78C28781A}"/>
              </a:ext>
            </a:extLst>
          </p:cNvPr>
          <p:cNvSpPr txBox="1"/>
          <p:nvPr/>
        </p:nvSpPr>
        <p:spPr>
          <a:xfrm>
            <a:off x="7598727" y="3906615"/>
            <a:ext cx="421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rgbClr val="FF0000"/>
                </a:solidFill>
              </a:rPr>
              <a:t>TARUH CODINGAN SESUAI FUNGSINYA DISINI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CB8783-0586-4D5A-B7E7-5FDD5BB6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4" y="1430494"/>
            <a:ext cx="6290412" cy="3657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030A40-A9F9-4695-B6F1-14CECD00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290" y="3634866"/>
            <a:ext cx="3692939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0026"/>
      </p:ext>
    </p:extLst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02D90-79A7-4694-AB35-E4D941401BFD}"/>
              </a:ext>
            </a:extLst>
          </p:cNvPr>
          <p:cNvSpPr txBox="1"/>
          <p:nvPr/>
        </p:nvSpPr>
        <p:spPr>
          <a:xfrm>
            <a:off x="7684620" y="1803215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</a:rPr>
              <a:t>MENGHITUNG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</a:rPr>
              <a:t>JUMLAH LAGU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102C9-8BB1-4856-A752-DA2DA6DE187E}"/>
              </a:ext>
            </a:extLst>
          </p:cNvPr>
          <p:cNvSpPr txBox="1"/>
          <p:nvPr/>
        </p:nvSpPr>
        <p:spPr>
          <a:xfrm>
            <a:off x="7684621" y="2660548"/>
            <a:ext cx="421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Menu yang ke-5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berfungsi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menghitung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banyaknya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lagu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terdapat</a:t>
            </a:r>
            <a:r>
              <a:rPr lang="en-US" altLang="ko-KR" sz="1600" dirty="0">
                <a:solidFill>
                  <a:schemeClr val="bg1"/>
                </a:solidFill>
              </a:rPr>
              <a:t> pada playlist.</a:t>
            </a:r>
          </a:p>
        </p:txBody>
      </p:sp>
      <p:grpSp>
        <p:nvGrpSpPr>
          <p:cNvPr id="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32732" y="1168460"/>
            <a:ext cx="6572250" cy="5238750"/>
            <a:chOff x="632732" y="1295460"/>
            <a:chExt cx="6572250" cy="523875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920971-A980-4637-B7F5-B3BB89A4B381}"/>
              </a:ext>
            </a:extLst>
          </p:cNvPr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PLAYLIST MP3 PLAYER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9823B06-55DB-4EE5-BEBE-12A059FA53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24" name="그룹 1">
            <a:extLst>
              <a:ext uri="{FF2B5EF4-FFF2-40B4-BE49-F238E27FC236}">
                <a16:creationId xmlns:a16="http://schemas.microsoft.com/office/drawing/2014/main" id="{94AF8821-F357-4D74-9249-F5D630BD2CF2}"/>
              </a:ext>
            </a:extLst>
          </p:cNvPr>
          <p:cNvGrpSpPr/>
          <p:nvPr/>
        </p:nvGrpSpPr>
        <p:grpSpPr>
          <a:xfrm rot="16200000">
            <a:off x="8615120" y="2332535"/>
            <a:ext cx="2220671" cy="4470401"/>
            <a:chOff x="1396359" y="1173274"/>
            <a:chExt cx="3896260" cy="5357979"/>
          </a:xfrm>
        </p:grpSpPr>
        <p:sp>
          <p:nvSpPr>
            <p:cNvPr id="26" name="자유형: 도형 20">
              <a:extLst>
                <a:ext uri="{FF2B5EF4-FFF2-40B4-BE49-F238E27FC236}">
                  <a16:creationId xmlns:a16="http://schemas.microsoft.com/office/drawing/2014/main" id="{54DF7D9E-5593-4626-8841-2DE2993F0447}"/>
                </a:ext>
              </a:extLst>
            </p:cNvPr>
            <p:cNvSpPr/>
            <p:nvPr/>
          </p:nvSpPr>
          <p:spPr>
            <a:xfrm>
              <a:off x="1396359" y="1173274"/>
              <a:ext cx="3896260" cy="5357979"/>
            </a:xfrm>
            <a:custGeom>
              <a:avLst/>
              <a:gdLst>
                <a:gd name="connsiteX0" fmla="*/ 222839 w 3896260"/>
                <a:gd name="connsiteY0" fmla="*/ 0 h 5357979"/>
                <a:gd name="connsiteX1" fmla="*/ 3663263 w 3896260"/>
                <a:gd name="connsiteY1" fmla="*/ 0 h 5357979"/>
                <a:gd name="connsiteX2" fmla="*/ 3868482 w 3896260"/>
                <a:gd name="connsiteY2" fmla="*/ 205219 h 5357979"/>
                <a:gd name="connsiteX3" fmla="*/ 3868482 w 3896260"/>
                <a:gd name="connsiteY3" fmla="*/ 999562 h 5357979"/>
                <a:gd name="connsiteX4" fmla="*/ 3872525 w 3896260"/>
                <a:gd name="connsiteY4" fmla="*/ 999562 h 5357979"/>
                <a:gd name="connsiteX5" fmla="*/ 3896260 w 3896260"/>
                <a:gd name="connsiteY5" fmla="*/ 1023297 h 5357979"/>
                <a:gd name="connsiteX6" fmla="*/ 3896260 w 3896260"/>
                <a:gd name="connsiteY6" fmla="*/ 1433632 h 5357979"/>
                <a:gd name="connsiteX7" fmla="*/ 3872525 w 3896260"/>
                <a:gd name="connsiteY7" fmla="*/ 1457367 h 5357979"/>
                <a:gd name="connsiteX8" fmla="*/ 3868482 w 3896260"/>
                <a:gd name="connsiteY8" fmla="*/ 1457367 h 5357979"/>
                <a:gd name="connsiteX9" fmla="*/ 3868482 w 3896260"/>
                <a:gd name="connsiteY9" fmla="*/ 5152760 h 5357979"/>
                <a:gd name="connsiteX10" fmla="*/ 3663263 w 3896260"/>
                <a:gd name="connsiteY10" fmla="*/ 5357979 h 5357979"/>
                <a:gd name="connsiteX11" fmla="*/ 222839 w 3896260"/>
                <a:gd name="connsiteY11" fmla="*/ 5357979 h 5357979"/>
                <a:gd name="connsiteX12" fmla="*/ 17620 w 3896260"/>
                <a:gd name="connsiteY12" fmla="*/ 5152760 h 5357979"/>
                <a:gd name="connsiteX13" fmla="*/ 17620 w 3896260"/>
                <a:gd name="connsiteY13" fmla="*/ 1535387 h 5357979"/>
                <a:gd name="connsiteX14" fmla="*/ 17309 w 3896260"/>
                <a:gd name="connsiteY14" fmla="*/ 1535515 h 5357979"/>
                <a:gd name="connsiteX15" fmla="*/ 17206 w 3896260"/>
                <a:gd name="connsiteY15" fmla="*/ 1535515 h 5357979"/>
                <a:gd name="connsiteX16" fmla="*/ 519 w 3896260"/>
                <a:gd name="connsiteY16" fmla="*/ 1518828 h 5357979"/>
                <a:gd name="connsiteX17" fmla="*/ 519 w 3896260"/>
                <a:gd name="connsiteY17" fmla="*/ 1287594 h 5357979"/>
                <a:gd name="connsiteX18" fmla="*/ 17206 w 3896260"/>
                <a:gd name="connsiteY18" fmla="*/ 1270907 h 5357979"/>
                <a:gd name="connsiteX19" fmla="*/ 17309 w 3896260"/>
                <a:gd name="connsiteY19" fmla="*/ 1270907 h 5357979"/>
                <a:gd name="connsiteX20" fmla="*/ 17620 w 3896260"/>
                <a:gd name="connsiteY20" fmla="*/ 1271036 h 5357979"/>
                <a:gd name="connsiteX21" fmla="*/ 17620 w 3896260"/>
                <a:gd name="connsiteY21" fmla="*/ 1179180 h 5357979"/>
                <a:gd name="connsiteX22" fmla="*/ 17517 w 3896260"/>
                <a:gd name="connsiteY22" fmla="*/ 1179180 h 5357979"/>
                <a:gd name="connsiteX23" fmla="*/ 0 w 3896260"/>
                <a:gd name="connsiteY23" fmla="*/ 1161663 h 5357979"/>
                <a:gd name="connsiteX24" fmla="*/ 0 w 3896260"/>
                <a:gd name="connsiteY24" fmla="*/ 934368 h 5357979"/>
                <a:gd name="connsiteX25" fmla="*/ 17517 w 3896260"/>
                <a:gd name="connsiteY25" fmla="*/ 916852 h 5357979"/>
                <a:gd name="connsiteX26" fmla="*/ 17620 w 3896260"/>
                <a:gd name="connsiteY26" fmla="*/ 916852 h 5357979"/>
                <a:gd name="connsiteX27" fmla="*/ 17620 w 3896260"/>
                <a:gd name="connsiteY27" fmla="*/ 791306 h 5357979"/>
                <a:gd name="connsiteX28" fmla="*/ 16790 w 3896260"/>
                <a:gd name="connsiteY28" fmla="*/ 791649 h 5357979"/>
                <a:gd name="connsiteX29" fmla="*/ 16687 w 3896260"/>
                <a:gd name="connsiteY29" fmla="*/ 791649 h 5357979"/>
                <a:gd name="connsiteX30" fmla="*/ 1140 w 3896260"/>
                <a:gd name="connsiteY30" fmla="*/ 776102 h 5357979"/>
                <a:gd name="connsiteX31" fmla="*/ 1140 w 3896260"/>
                <a:gd name="connsiteY31" fmla="*/ 656494 h 5357979"/>
                <a:gd name="connsiteX32" fmla="*/ 16687 w 3896260"/>
                <a:gd name="connsiteY32" fmla="*/ 640947 h 5357979"/>
                <a:gd name="connsiteX33" fmla="*/ 16790 w 3896260"/>
                <a:gd name="connsiteY33" fmla="*/ 640947 h 5357979"/>
                <a:gd name="connsiteX34" fmla="*/ 17620 w 3896260"/>
                <a:gd name="connsiteY34" fmla="*/ 641290 h 5357979"/>
                <a:gd name="connsiteX35" fmla="*/ 17620 w 3896260"/>
                <a:gd name="connsiteY35" fmla="*/ 205219 h 5357979"/>
                <a:gd name="connsiteX36" fmla="*/ 222839 w 3896260"/>
                <a:gd name="connsiteY36" fmla="*/ 0 h 535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6260" h="5357979">
                  <a:moveTo>
                    <a:pt x="222839" y="0"/>
                  </a:moveTo>
                  <a:lnTo>
                    <a:pt x="3663263" y="0"/>
                  </a:lnTo>
                  <a:cubicBezTo>
                    <a:pt x="3776651" y="0"/>
                    <a:pt x="3868482" y="91830"/>
                    <a:pt x="3868482" y="205219"/>
                  </a:cubicBezTo>
                  <a:lnTo>
                    <a:pt x="3868482" y="999562"/>
                  </a:lnTo>
                  <a:lnTo>
                    <a:pt x="3872525" y="999562"/>
                  </a:lnTo>
                  <a:cubicBezTo>
                    <a:pt x="3885585" y="999562"/>
                    <a:pt x="3896260" y="1010237"/>
                    <a:pt x="3896260" y="1023297"/>
                  </a:cubicBezTo>
                  <a:lnTo>
                    <a:pt x="3896260" y="1433632"/>
                  </a:lnTo>
                  <a:cubicBezTo>
                    <a:pt x="3896260" y="1446691"/>
                    <a:pt x="3885585" y="1457367"/>
                    <a:pt x="3872525" y="1457367"/>
                  </a:cubicBezTo>
                  <a:lnTo>
                    <a:pt x="3868482" y="1457367"/>
                  </a:lnTo>
                  <a:lnTo>
                    <a:pt x="3868482" y="5152760"/>
                  </a:lnTo>
                  <a:cubicBezTo>
                    <a:pt x="3868482" y="5266148"/>
                    <a:pt x="3776651" y="5357979"/>
                    <a:pt x="3663263" y="5357979"/>
                  </a:cubicBezTo>
                  <a:lnTo>
                    <a:pt x="222839" y="5357979"/>
                  </a:lnTo>
                  <a:cubicBezTo>
                    <a:pt x="109451" y="5357979"/>
                    <a:pt x="17620" y="5266148"/>
                    <a:pt x="17620" y="5152760"/>
                  </a:cubicBezTo>
                  <a:lnTo>
                    <a:pt x="17620" y="1535387"/>
                  </a:lnTo>
                  <a:lnTo>
                    <a:pt x="17309" y="1535515"/>
                  </a:lnTo>
                  <a:lnTo>
                    <a:pt x="17206" y="1535515"/>
                  </a:lnTo>
                  <a:cubicBezTo>
                    <a:pt x="7981" y="1535515"/>
                    <a:pt x="519" y="1528052"/>
                    <a:pt x="519" y="1518828"/>
                  </a:cubicBezTo>
                  <a:lnTo>
                    <a:pt x="519" y="1287594"/>
                  </a:lnTo>
                  <a:cubicBezTo>
                    <a:pt x="519" y="1278369"/>
                    <a:pt x="7981" y="1270907"/>
                    <a:pt x="17206" y="1270907"/>
                  </a:cubicBezTo>
                  <a:lnTo>
                    <a:pt x="17309" y="1270907"/>
                  </a:lnTo>
                  <a:lnTo>
                    <a:pt x="17620" y="1271036"/>
                  </a:lnTo>
                  <a:lnTo>
                    <a:pt x="17620" y="1179180"/>
                  </a:lnTo>
                  <a:lnTo>
                    <a:pt x="17517" y="1179180"/>
                  </a:lnTo>
                  <a:cubicBezTo>
                    <a:pt x="7877" y="1179180"/>
                    <a:pt x="0" y="1171303"/>
                    <a:pt x="0" y="1161663"/>
                  </a:cubicBezTo>
                  <a:lnTo>
                    <a:pt x="0" y="934368"/>
                  </a:lnTo>
                  <a:cubicBezTo>
                    <a:pt x="0" y="924729"/>
                    <a:pt x="7877" y="916852"/>
                    <a:pt x="17517" y="916852"/>
                  </a:cubicBezTo>
                  <a:lnTo>
                    <a:pt x="17620" y="916852"/>
                  </a:lnTo>
                  <a:lnTo>
                    <a:pt x="17620" y="791306"/>
                  </a:lnTo>
                  <a:lnTo>
                    <a:pt x="16790" y="791649"/>
                  </a:lnTo>
                  <a:lnTo>
                    <a:pt x="16687" y="791649"/>
                  </a:lnTo>
                  <a:cubicBezTo>
                    <a:pt x="8084" y="791649"/>
                    <a:pt x="1140" y="784705"/>
                    <a:pt x="1140" y="776102"/>
                  </a:cubicBezTo>
                  <a:lnTo>
                    <a:pt x="1140" y="656494"/>
                  </a:lnTo>
                  <a:cubicBezTo>
                    <a:pt x="1140" y="647891"/>
                    <a:pt x="8084" y="640947"/>
                    <a:pt x="16687" y="640947"/>
                  </a:cubicBezTo>
                  <a:lnTo>
                    <a:pt x="16790" y="640947"/>
                  </a:lnTo>
                  <a:lnTo>
                    <a:pt x="17620" y="641290"/>
                  </a:lnTo>
                  <a:lnTo>
                    <a:pt x="17620" y="205219"/>
                  </a:lnTo>
                  <a:cubicBezTo>
                    <a:pt x="17620" y="91830"/>
                    <a:pt x="109451" y="0"/>
                    <a:pt x="222839" y="0"/>
                  </a:cubicBezTo>
                  <a:close/>
                </a:path>
              </a:pathLst>
            </a:custGeom>
            <a:solidFill>
              <a:schemeClr val="bg1"/>
            </a:solidFill>
            <a:ln w="103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" name="자유형: 도형 11">
              <a:extLst>
                <a:ext uri="{FF2B5EF4-FFF2-40B4-BE49-F238E27FC236}">
                  <a16:creationId xmlns:a16="http://schemas.microsoft.com/office/drawing/2014/main" id="{C451ACF0-949E-4BE8-BB4D-81BAB996F020}"/>
                </a:ext>
              </a:extLst>
            </p:cNvPr>
            <p:cNvSpPr/>
            <p:nvPr/>
          </p:nvSpPr>
          <p:spPr>
            <a:xfrm>
              <a:off x="3195282" y="6163352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2">
              <a:extLst>
                <a:ext uri="{FF2B5EF4-FFF2-40B4-BE49-F238E27FC236}">
                  <a16:creationId xmlns:a16="http://schemas.microsoft.com/office/drawing/2014/main" id="{A56BF24C-F8B6-4531-92C3-5189B3F10815}"/>
                </a:ext>
              </a:extLst>
            </p:cNvPr>
            <p:cNvSpPr/>
            <p:nvPr/>
          </p:nvSpPr>
          <p:spPr>
            <a:xfrm>
              <a:off x="3268663" y="1374287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13">
              <a:extLst>
                <a:ext uri="{FF2B5EF4-FFF2-40B4-BE49-F238E27FC236}">
                  <a16:creationId xmlns:a16="http://schemas.microsoft.com/office/drawing/2014/main" id="{8F48861C-92A8-4390-85BB-CA3B91082721}"/>
                </a:ext>
              </a:extLst>
            </p:cNvPr>
            <p:cNvSpPr/>
            <p:nvPr/>
          </p:nvSpPr>
          <p:spPr>
            <a:xfrm>
              <a:off x="3262858" y="1368171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6FB600E-B57D-45A9-B63C-F6C78C28781A}"/>
              </a:ext>
            </a:extLst>
          </p:cNvPr>
          <p:cNvSpPr txBox="1"/>
          <p:nvPr/>
        </p:nvSpPr>
        <p:spPr>
          <a:xfrm>
            <a:off x="7598727" y="3906615"/>
            <a:ext cx="421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rgbClr val="FF0000"/>
                </a:solidFill>
              </a:rPr>
              <a:t>TARUH CODINGAN SESUAI FUNGSINYA DISINI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388C2D-3399-4308-87CC-18D16DBC471B}"/>
              </a:ext>
            </a:extLst>
          </p:cNvPr>
          <p:cNvSpPr txBox="1"/>
          <p:nvPr/>
        </p:nvSpPr>
        <p:spPr>
          <a:xfrm>
            <a:off x="1804270" y="2027628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b="0" dirty="0">
                <a:solidFill>
                  <a:srgbClr val="FF0000"/>
                </a:solidFill>
              </a:rPr>
              <a:t>OUTPUT DARI MENU KE-2 SAMPAI 4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2C2C6-D663-4508-B912-C8DEBE04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6" y="1452051"/>
            <a:ext cx="6273622" cy="3620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EE1B8-117A-45E5-9604-7554EB577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6"/>
          <a:stretch/>
        </p:blipFill>
        <p:spPr>
          <a:xfrm>
            <a:off x="7940963" y="3604730"/>
            <a:ext cx="3639265" cy="19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9553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1217820" y="639531"/>
            <a:ext cx="415059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6000" b="0" dirty="0">
                <a:solidFill>
                  <a:srgbClr val="7030A0"/>
                </a:solidFill>
                <a:latin typeface="+mj-lt"/>
              </a:rPr>
              <a:t>D</a:t>
            </a:r>
            <a:r>
              <a:rPr lang="en-US" altLang="ko-KR" sz="6000" b="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altLang="ko-KR" sz="60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</a:t>
            </a:r>
            <a:r>
              <a:rPr lang="en-US" altLang="ko-KR" sz="6000" b="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altLang="ko-KR" sz="6000" b="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</a:t>
            </a:r>
            <a:r>
              <a:rPr lang="en-US" altLang="ko-KR" sz="6000" b="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altLang="ko-KR" sz="6000" b="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</a:t>
            </a:r>
            <a:r>
              <a:rPr lang="en-US" altLang="ko-KR" sz="6000" b="0" dirty="0">
                <a:solidFill>
                  <a:schemeClr val="bg1"/>
                </a:solidFill>
                <a:latin typeface="+mj-lt"/>
              </a:rPr>
              <a:t>I </a:t>
            </a:r>
            <a:endParaRPr lang="ko-KR" altLang="en-US" sz="6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9F623-9058-468B-80A9-D19F8C1F6A48}"/>
              </a:ext>
            </a:extLst>
          </p:cNvPr>
          <p:cNvSpPr txBox="1"/>
          <p:nvPr/>
        </p:nvSpPr>
        <p:spPr>
          <a:xfrm>
            <a:off x="1269648" y="1465492"/>
            <a:ext cx="360645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SINGLE LINK LIST</a:t>
            </a:r>
            <a:endParaRPr lang="ko-KR" altLang="en-US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114" y="2638268"/>
            <a:ext cx="9713627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Single Linked List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adalah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sekumpulan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dari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node yang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saling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ter-hubung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dengan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node lain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melalui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 Narrow" pitchFamily="34" charset="0"/>
              </a:rPr>
              <a:t>sebuah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 pointer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28025" y="2428407"/>
            <a:ext cx="119923" cy="4047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780425" y="2430907"/>
            <a:ext cx="119923" cy="404735"/>
          </a:xfrm>
          <a:prstGeom prst="round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932825" y="2433407"/>
            <a:ext cx="119923" cy="4047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pic>
        <p:nvPicPr>
          <p:cNvPr id="1026" name="Picture 2" descr="Singly Linked List Tutorials &amp; Notes | Data Structures | HackerEarth">
            <a:extLst>
              <a:ext uri="{FF2B5EF4-FFF2-40B4-BE49-F238E27FC236}">
                <a16:creationId xmlns:a16="http://schemas.microsoft.com/office/drawing/2014/main" id="{ECB4EC0E-BEF0-41BE-B32C-5C7CF340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7" y="4435766"/>
            <a:ext cx="6933980" cy="15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9" grpId="0" animBg="1"/>
      <p:bldP spid="20" grpId="0" animBg="1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3571875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Session Explaining</a:t>
            </a:r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8284A7AA-72BB-4356-93AF-22057259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106" y="1776413"/>
            <a:ext cx="2109787" cy="21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4194562" y="2367171"/>
            <a:ext cx="3802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600" b="0" dirty="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195217" y="4490829"/>
            <a:ext cx="380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by : Team 1 of Structure Data TEK</a:t>
            </a:r>
            <a:endParaRPr lang="ko-KR" alt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>
            <a:extLst>
              <a:ext uri="{FF2B5EF4-FFF2-40B4-BE49-F238E27FC236}">
                <a16:creationId xmlns:a16="http://schemas.microsoft.com/office/drawing/2014/main" id="{C9CBD3F5-FE6C-4867-8A8C-41FE83B0B9D4}"/>
              </a:ext>
            </a:extLst>
          </p:cNvPr>
          <p:cNvSpPr/>
          <p:nvPr/>
        </p:nvSpPr>
        <p:spPr>
          <a:xfrm>
            <a:off x="5359948" y="216001"/>
            <a:ext cx="1232581" cy="1199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DFFCA-5E62-48A2-A8B2-A783ECCC22C3}"/>
              </a:ext>
            </a:extLst>
          </p:cNvPr>
          <p:cNvSpPr txBox="1"/>
          <p:nvPr/>
        </p:nvSpPr>
        <p:spPr>
          <a:xfrm>
            <a:off x="2975765" y="1397594"/>
            <a:ext cx="6168243" cy="769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400" b="0" dirty="0">
                <a:solidFill>
                  <a:srgbClr val="E31B64"/>
                </a:solidFill>
                <a:latin typeface="+mj-lt"/>
              </a:rPr>
              <a:t>SINGLE LINK LIST</a:t>
            </a:r>
            <a:endParaRPr lang="ko-KR" altLang="en-US" sz="4400" b="0" dirty="0">
              <a:solidFill>
                <a:srgbClr val="E31B64"/>
              </a:solidFill>
              <a:latin typeface="+mj-lt"/>
            </a:endParaRPr>
          </a:p>
        </p:txBody>
      </p:sp>
      <p:grpSp>
        <p:nvGrpSpPr>
          <p:cNvPr id="50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5412655" y="183338"/>
            <a:ext cx="1101288" cy="1200216"/>
            <a:chOff x="5651500" y="2863849"/>
            <a:chExt cx="887354" cy="1114013"/>
          </a:xfrm>
          <a:solidFill>
            <a:schemeClr val="tx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8" y="3028309"/>
              <a:ext cx="555527" cy="949553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1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4431491" flipV="1">
            <a:off x="6110929" y="2160247"/>
            <a:ext cx="2039338" cy="1551585"/>
            <a:chOff x="5270499" y="2952750"/>
            <a:chExt cx="1652160" cy="946643"/>
          </a:xfrm>
          <a:solidFill>
            <a:schemeClr val="tx2">
              <a:lumMod val="75000"/>
            </a:schemeClr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26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17310114" flipH="1" flipV="1">
            <a:off x="3850678" y="2886602"/>
            <a:ext cx="2521722" cy="766620"/>
            <a:chOff x="5270499" y="2952750"/>
            <a:chExt cx="1652160" cy="946643"/>
          </a:xfrm>
          <a:solidFill>
            <a:schemeClr val="tx2">
              <a:lumMod val="75000"/>
            </a:schemeClr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08760" y="4473180"/>
            <a:ext cx="455676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LIFO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( LAST IN FIRST OUT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23988" y="3920604"/>
            <a:ext cx="469392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FIFO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(FIRST IN FIRST OUT 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5AFC70-092F-41A2-ABB5-4BB286656EF7}"/>
              </a:ext>
            </a:extLst>
          </p:cNvPr>
          <p:cNvSpPr/>
          <p:nvPr/>
        </p:nvSpPr>
        <p:spPr>
          <a:xfrm rot="18900000">
            <a:off x="700785" y="2863170"/>
            <a:ext cx="1131657" cy="1131657"/>
          </a:xfrm>
          <a:prstGeom prst="rect">
            <a:avLst/>
          </a:prstGeom>
          <a:pattFill prst="pct5">
            <a:fgClr>
              <a:srgbClr val="F31B64"/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508783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ACDFFCA-5E62-48A2-A8B2-A783ECCC22C3}"/>
              </a:ext>
            </a:extLst>
          </p:cNvPr>
          <p:cNvSpPr txBox="1"/>
          <p:nvPr/>
        </p:nvSpPr>
        <p:spPr>
          <a:xfrm>
            <a:off x="42908" y="1397594"/>
            <a:ext cx="7282660" cy="14465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400" b="0" u="sng" dirty="0">
                <a:solidFill>
                  <a:srgbClr val="FF0000"/>
                </a:solidFill>
                <a:latin typeface="+mj-lt"/>
              </a:rPr>
              <a:t>LIFO</a:t>
            </a:r>
          </a:p>
          <a:p>
            <a:pPr algn="ctr"/>
            <a:r>
              <a:rPr lang="en-US" sz="4400" dirty="0">
                <a:solidFill>
                  <a:srgbClr val="FF0000"/>
                </a:solidFill>
                <a:latin typeface="Arial Black" pitchFamily="34" charset="0"/>
              </a:rPr>
              <a:t>(LAST IN FIRST OUT)</a:t>
            </a:r>
            <a:endParaRPr lang="ko-KR" altLang="en-US" sz="4400" b="0" u="sng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73D612-F717-4D94-B74E-95379948F8FA}"/>
              </a:ext>
            </a:extLst>
          </p:cNvPr>
          <p:cNvGrpSpPr/>
          <p:nvPr/>
        </p:nvGrpSpPr>
        <p:grpSpPr>
          <a:xfrm>
            <a:off x="3067947" y="183338"/>
            <a:ext cx="1232581" cy="1232517"/>
            <a:chOff x="5359948" y="183338"/>
            <a:chExt cx="1232581" cy="1232517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9CBD3F5-FE6C-4867-8A8C-41FE83B0B9D4}"/>
                </a:ext>
              </a:extLst>
            </p:cNvPr>
            <p:cNvSpPr/>
            <p:nvPr/>
          </p:nvSpPr>
          <p:spPr>
            <a:xfrm>
              <a:off x="5359948" y="216001"/>
              <a:ext cx="1232581" cy="119985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grpSp>
          <p:nvGrpSpPr>
            <p:cNvPr id="50" name="!!lamp">
              <a:extLst>
                <a:ext uri="{FF2B5EF4-FFF2-40B4-BE49-F238E27FC236}">
                  <a16:creationId xmlns:a16="http://schemas.microsoft.com/office/drawing/2014/main" id="{F273F484-4A58-9547-9984-B21F38624CEF}"/>
                </a:ext>
              </a:extLst>
            </p:cNvPr>
            <p:cNvGrpSpPr/>
            <p:nvPr/>
          </p:nvGrpSpPr>
          <p:grpSpPr>
            <a:xfrm>
              <a:off x="5412655" y="183338"/>
              <a:ext cx="1101288" cy="1200216"/>
              <a:chOff x="5651500" y="2863849"/>
              <a:chExt cx="887354" cy="1114013"/>
            </a:xfrm>
            <a:solidFill>
              <a:schemeClr val="tx1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3C1E313D-FBB5-7F4E-9F8B-FBD3D194741F}"/>
                  </a:ext>
                </a:extLst>
              </p:cNvPr>
              <p:cNvSpPr/>
              <p:nvPr/>
            </p:nvSpPr>
            <p:spPr>
              <a:xfrm>
                <a:off x="5818378" y="3028309"/>
                <a:ext cx="555527" cy="949553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FC67537C-4CF3-8F42-963E-5DA28E03186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C22070DE-306A-BF41-BCC7-EDAB7B96D308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2706732C-21E9-EE40-85CA-2FF17D929A12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85AE113-B206-B546-9571-562A9C2ED191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73D510E-B984-6C48-A9AF-41DBDF267C95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1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262E89FB-511B-884E-9382-F91FB3C95286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F4F70BA-0039-DF47-B651-D161A877F0E0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ACB5DF3-84CD-C445-9E33-F05753423BA8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9C623BDE-B1B7-9E4B-B24B-09A835E2C590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7BDF60B3-7C5F-4B42-8D61-E8112339713F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8ABDD26-A86C-1A4C-9F71-04581EDB03AE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F044B3F1-2B0F-E241-B4C5-01C1416D9D92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DFC5B76-D3DB-44DB-BEAE-209E00CE1CF0}"/>
              </a:ext>
            </a:extLst>
          </p:cNvPr>
          <p:cNvSpPr/>
          <p:nvPr/>
        </p:nvSpPr>
        <p:spPr>
          <a:xfrm rot="18900000">
            <a:off x="700785" y="3543073"/>
            <a:ext cx="1131657" cy="1131657"/>
          </a:xfrm>
          <a:prstGeom prst="rect">
            <a:avLst/>
          </a:prstGeom>
          <a:pattFill prst="pct5">
            <a:fgClr>
              <a:srgbClr val="F31B64"/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E01092-A006-4FEA-B325-E918BFAD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05" y="2120869"/>
            <a:ext cx="3743325" cy="419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4979F8-B92F-4D23-AEFD-D543D326E89A}"/>
              </a:ext>
            </a:extLst>
          </p:cNvPr>
          <p:cNvGrpSpPr/>
          <p:nvPr/>
        </p:nvGrpSpPr>
        <p:grpSpPr>
          <a:xfrm>
            <a:off x="2339558" y="2858184"/>
            <a:ext cx="2383718" cy="180012"/>
            <a:chOff x="3467340" y="4656406"/>
            <a:chExt cx="2383718" cy="1800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396023-D0D8-4B93-B6E3-040BEFC66982}"/>
                </a:ext>
              </a:extLst>
            </p:cNvPr>
            <p:cNvCxnSpPr/>
            <p:nvPr/>
          </p:nvCxnSpPr>
          <p:spPr>
            <a:xfrm>
              <a:off x="3684237" y="4656406"/>
              <a:ext cx="2027246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890115-C8D4-4AB2-87E3-2B3E397E9E49}"/>
                </a:ext>
              </a:extLst>
            </p:cNvPr>
            <p:cNvCxnSpPr>
              <a:cxnSpLocks/>
            </p:cNvCxnSpPr>
            <p:nvPr/>
          </p:nvCxnSpPr>
          <p:spPr>
            <a:xfrm>
              <a:off x="3467340" y="4738466"/>
              <a:ext cx="2383718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9DA462-2256-4DCA-9B9C-22F3C63B2564}"/>
                </a:ext>
              </a:extLst>
            </p:cNvPr>
            <p:cNvCxnSpPr/>
            <p:nvPr/>
          </p:nvCxnSpPr>
          <p:spPr>
            <a:xfrm>
              <a:off x="3684237" y="4836418"/>
              <a:ext cx="2027246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14275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>
            <a:extLst>
              <a:ext uri="{FF2B5EF4-FFF2-40B4-BE49-F238E27FC236}">
                <a16:creationId xmlns:a16="http://schemas.microsoft.com/office/drawing/2014/main" id="{C9CBD3F5-FE6C-4867-8A8C-41FE83B0B9D4}"/>
              </a:ext>
            </a:extLst>
          </p:cNvPr>
          <p:cNvSpPr/>
          <p:nvPr/>
        </p:nvSpPr>
        <p:spPr>
          <a:xfrm>
            <a:off x="5359948" y="216001"/>
            <a:ext cx="1232581" cy="1199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DFFCA-5E62-48A2-A8B2-A783ECCC22C3}"/>
              </a:ext>
            </a:extLst>
          </p:cNvPr>
          <p:cNvSpPr txBox="1"/>
          <p:nvPr/>
        </p:nvSpPr>
        <p:spPr>
          <a:xfrm>
            <a:off x="2334908" y="1397594"/>
            <a:ext cx="7282660" cy="14465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400" b="0" u="sng" dirty="0">
                <a:solidFill>
                  <a:srgbClr val="FF0000"/>
                </a:solidFill>
                <a:latin typeface="+mj-lt"/>
              </a:rPr>
              <a:t>FIFO</a:t>
            </a:r>
          </a:p>
          <a:p>
            <a:pPr algn="ctr"/>
            <a:r>
              <a:rPr lang="en-US" sz="4400" dirty="0">
                <a:solidFill>
                  <a:srgbClr val="FF0000"/>
                </a:solidFill>
                <a:latin typeface="Arial Black" pitchFamily="34" charset="0"/>
              </a:rPr>
              <a:t>(FIRST IN FIRST OUT)</a:t>
            </a:r>
            <a:endParaRPr lang="ko-KR" altLang="en-US" sz="4400" b="0" u="sng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0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5412655" y="183338"/>
            <a:ext cx="1101288" cy="1200216"/>
            <a:chOff x="5651500" y="2863849"/>
            <a:chExt cx="887354" cy="1114013"/>
          </a:xfrm>
          <a:solidFill>
            <a:schemeClr val="tx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8" y="3028309"/>
              <a:ext cx="555527" cy="949553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1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15D85C-C3F5-4A5C-A448-CD13E3A8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78" y="2964134"/>
            <a:ext cx="5978486" cy="32998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FC5B76-D3DB-44DB-BEAE-209E00CE1CF0}"/>
              </a:ext>
            </a:extLst>
          </p:cNvPr>
          <p:cNvSpPr/>
          <p:nvPr/>
        </p:nvSpPr>
        <p:spPr>
          <a:xfrm rot="18900000">
            <a:off x="700785" y="3543073"/>
            <a:ext cx="1131657" cy="1131657"/>
          </a:xfrm>
          <a:prstGeom prst="rect">
            <a:avLst/>
          </a:prstGeom>
          <a:pattFill prst="pct5">
            <a:fgClr>
              <a:srgbClr val="F31B64"/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517117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3441700" y="105193"/>
            <a:ext cx="530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OPERASI PADA SINGLE LINK LIST</a:t>
            </a:r>
            <a:endParaRPr lang="ko-KR" altLang="en-U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62728" y="1394085"/>
            <a:ext cx="5186597" cy="149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62924" y="1499017"/>
            <a:ext cx="5741233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>
          <a:xfrm>
            <a:off x="-1" y="2720724"/>
            <a:ext cx="7615003" cy="68954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   INSERT NODE</a:t>
            </a:r>
          </a:p>
        </p:txBody>
      </p:sp>
      <p:sp>
        <p:nvSpPr>
          <p:cNvPr id="12" name="Pentagon 11"/>
          <p:cNvSpPr/>
          <p:nvPr/>
        </p:nvSpPr>
        <p:spPr>
          <a:xfrm>
            <a:off x="0" y="3740051"/>
            <a:ext cx="6041036" cy="65956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   DELETE NODE</a:t>
            </a:r>
          </a:p>
        </p:txBody>
      </p:sp>
      <p:sp>
        <p:nvSpPr>
          <p:cNvPr id="13" name="Pentagon 12"/>
          <p:cNvSpPr/>
          <p:nvPr/>
        </p:nvSpPr>
        <p:spPr>
          <a:xfrm>
            <a:off x="0" y="4774368"/>
            <a:ext cx="4691921" cy="6895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    FIND NODE</a:t>
            </a:r>
          </a:p>
        </p:txBody>
      </p:sp>
    </p:spTree>
    <p:extLst>
      <p:ext uri="{BB962C8B-B14F-4D97-AF65-F5344CB8AC3E}">
        <p14:creationId xmlns:p14="http://schemas.microsoft.com/office/powerpoint/2010/main" val="297797181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ce between a Static Queue and a Singly Linked List - GeeksforGee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00" y="2333082"/>
            <a:ext cx="8724399" cy="3094969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83770" y="1392737"/>
            <a:ext cx="4541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1"/>
                </a:solidFill>
                <a:latin typeface="Bell MT" pitchFamily="18" charset="0"/>
                <a:cs typeface="Times New Roman" pitchFamily="18" charset="0"/>
              </a:rPr>
              <a:t>OPERASI INSERT DEPAN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2151" y="206171"/>
            <a:ext cx="4690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R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T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N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O</a:t>
            </a: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endParaRPr lang="en-US" sz="4400" b="1" dirty="0">
              <a:latin typeface="Arial Black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46090" y="884906"/>
            <a:ext cx="4940710" cy="147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59041" y="958650"/>
            <a:ext cx="4336025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  <p:transition spd="slow" advTm="500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래픽 25">
            <a:extLst>
              <a:ext uri="{FF2B5EF4-FFF2-40B4-BE49-F238E27FC236}">
                <a16:creationId xmlns:a16="http://schemas.microsoft.com/office/drawing/2014/main" id="{8B6624D7-ADCB-4557-999E-2237DED0E7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96" y="2409040"/>
            <a:ext cx="9659207" cy="2477611"/>
          </a:xfrm>
          <a:prstGeom prst="round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A38069-2B41-4D87-BF60-CD8C44A3971C}"/>
              </a:ext>
            </a:extLst>
          </p:cNvPr>
          <p:cNvSpPr/>
          <p:nvPr/>
        </p:nvSpPr>
        <p:spPr>
          <a:xfrm>
            <a:off x="3912151" y="206171"/>
            <a:ext cx="4690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R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T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N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O</a:t>
            </a: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endParaRPr lang="en-US" sz="4400" b="1" dirty="0">
              <a:latin typeface="Arial Black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559F4-5EBD-4934-B41A-F09D89E7316F}"/>
              </a:ext>
            </a:extLst>
          </p:cNvPr>
          <p:cNvCxnSpPr/>
          <p:nvPr/>
        </p:nvCxnSpPr>
        <p:spPr>
          <a:xfrm>
            <a:off x="3746090" y="884906"/>
            <a:ext cx="4940710" cy="147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22BB0E-F703-4B40-B3EE-B01ECB231F8D}"/>
              </a:ext>
            </a:extLst>
          </p:cNvPr>
          <p:cNvCxnSpPr/>
          <p:nvPr/>
        </p:nvCxnSpPr>
        <p:spPr>
          <a:xfrm>
            <a:off x="4159041" y="958650"/>
            <a:ext cx="4336025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F09FB816-240E-4D43-90BB-C3159A04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81" y="1392737"/>
            <a:ext cx="5304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1"/>
                </a:solidFill>
                <a:latin typeface="Bell MT" pitchFamily="18" charset="0"/>
                <a:cs typeface="Times New Roman" pitchFamily="18" charset="0"/>
              </a:rPr>
              <a:t>OPERASI INSERT BELAKANG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8478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451919" y="132435"/>
            <a:ext cx="5004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L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T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itchFamily="34" charset="0"/>
              </a:rPr>
              <a:t>E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 N</a:t>
            </a:r>
            <a:r>
              <a:rPr lang="en-US" sz="4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O</a:t>
            </a:r>
            <a:r>
              <a:rPr lang="en-US" sz="4800" b="1" dirty="0">
                <a:solidFill>
                  <a:schemeClr val="bg1"/>
                </a:solidFill>
                <a:latin typeface="Arial Black" pitchFamily="34" charset="0"/>
              </a:rPr>
              <a:t>D</a:t>
            </a:r>
            <a:r>
              <a:rPr lang="en-US" sz="4800" b="1" dirty="0">
                <a:solidFill>
                  <a:srgbClr val="FF99FF"/>
                </a:solidFill>
                <a:latin typeface="Arial Black" pitchFamily="34" charset="0"/>
              </a:rPr>
              <a:t>E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92129" y="1017639"/>
            <a:ext cx="4940710" cy="294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893574" y="1135628"/>
            <a:ext cx="4085303" cy="147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ircularDeleteFirstNode">
            <a:extLst>
              <a:ext uri="{FF2B5EF4-FFF2-40B4-BE49-F238E27FC236}">
                <a16:creationId xmlns:a16="http://schemas.microsoft.com/office/drawing/2014/main" id="{B7DE5F30-DB69-4A34-88D9-C3D8E9B3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04"/>
          <a:stretch/>
        </p:blipFill>
        <p:spPr bwMode="auto">
          <a:xfrm>
            <a:off x="1757224" y="2462106"/>
            <a:ext cx="8677552" cy="19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097754A-9794-48F1-94AD-EAD9FAD61762}"/>
              </a:ext>
            </a:extLst>
          </p:cNvPr>
          <p:cNvGrpSpPr/>
          <p:nvPr/>
        </p:nvGrpSpPr>
        <p:grpSpPr>
          <a:xfrm>
            <a:off x="10586964" y="2062880"/>
            <a:ext cx="13312672" cy="2744211"/>
            <a:chOff x="263976" y="3104212"/>
            <a:chExt cx="9344258" cy="1926181"/>
          </a:xfrm>
        </p:grpSpPr>
        <p:pic>
          <p:nvPicPr>
            <p:cNvPr id="25" name="Picture 2" descr="CircularDeleteFirstNode">
              <a:extLst>
                <a:ext uri="{FF2B5EF4-FFF2-40B4-BE49-F238E27FC236}">
                  <a16:creationId xmlns:a16="http://schemas.microsoft.com/office/drawing/2014/main" id="{6805190D-9379-4968-99FA-578F9AFE6A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37" b="25017"/>
            <a:stretch/>
          </p:blipFill>
          <p:spPr bwMode="auto">
            <a:xfrm>
              <a:off x="263976" y="3104212"/>
              <a:ext cx="5981700" cy="192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719506-603D-4584-A569-950247ECCA2C}"/>
                </a:ext>
              </a:extLst>
            </p:cNvPr>
            <p:cNvSpPr/>
            <p:nvPr/>
          </p:nvSpPr>
          <p:spPr>
            <a:xfrm>
              <a:off x="8145194" y="4818300"/>
              <a:ext cx="1463040" cy="21209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D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F1E66-3387-4D88-B431-E65610A77FAE}"/>
              </a:ext>
            </a:extLst>
          </p:cNvPr>
          <p:cNvGrpSpPr/>
          <p:nvPr/>
        </p:nvGrpSpPr>
        <p:grpSpPr>
          <a:xfrm>
            <a:off x="11073341" y="2429271"/>
            <a:ext cx="8625634" cy="1926181"/>
            <a:chOff x="6350977" y="1570472"/>
            <a:chExt cx="5981700" cy="1335767"/>
          </a:xfrm>
        </p:grpSpPr>
        <p:pic>
          <p:nvPicPr>
            <p:cNvPr id="2050" name="Picture 2" descr="CircularDeleteFirstNode">
              <a:extLst>
                <a:ext uri="{FF2B5EF4-FFF2-40B4-BE49-F238E27FC236}">
                  <a16:creationId xmlns:a16="http://schemas.microsoft.com/office/drawing/2014/main" id="{AC679C47-5A35-4483-A88A-21B8DB9E71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415"/>
            <a:stretch/>
          </p:blipFill>
          <p:spPr bwMode="auto">
            <a:xfrm>
              <a:off x="6350977" y="1570472"/>
              <a:ext cx="5981700" cy="1335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A96C5F-F471-4A57-BB69-54AD5A068F62}"/>
                </a:ext>
              </a:extLst>
            </p:cNvPr>
            <p:cNvSpPr/>
            <p:nvPr/>
          </p:nvSpPr>
          <p:spPr>
            <a:xfrm>
              <a:off x="10557970" y="1596775"/>
              <a:ext cx="1463040" cy="21209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D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26EC433-74B7-421A-960C-F31BA3B882FE}"/>
              </a:ext>
            </a:extLst>
          </p:cNvPr>
          <p:cNvSpPr/>
          <p:nvPr/>
        </p:nvSpPr>
        <p:spPr>
          <a:xfrm>
            <a:off x="0" y="-73275"/>
            <a:ext cx="1708647" cy="6931275"/>
          </a:xfrm>
          <a:prstGeom prst="rect">
            <a:avLst/>
          </a:prstGeom>
          <a:solidFill>
            <a:srgbClr val="FFD96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5D98494-3EBC-4C23-BA8C-27DBA270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54" y="1506280"/>
            <a:ext cx="46771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1"/>
                </a:solidFill>
                <a:latin typeface="Bell MT" pitchFamily="18" charset="0"/>
                <a:cs typeface="Times New Roman" pitchFamily="18" charset="0"/>
              </a:rPr>
              <a:t>OPERASI DELETE DEPAN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itchFamily="18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797FE2-4D68-43C9-9BFD-C03434381E48}"/>
              </a:ext>
            </a:extLst>
          </p:cNvPr>
          <p:cNvSpPr/>
          <p:nvPr/>
        </p:nvSpPr>
        <p:spPr>
          <a:xfrm>
            <a:off x="10318631" y="1113692"/>
            <a:ext cx="1873370" cy="5744308"/>
          </a:xfrm>
          <a:prstGeom prst="rect">
            <a:avLst/>
          </a:prstGeom>
          <a:solidFill>
            <a:srgbClr val="FFD96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703168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0.7207 -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7776 0.00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8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/>
    </p:bld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Calibri">
      <a:majorFont>
        <a:latin typeface="Arial Black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31B6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291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Arial Black</vt:lpstr>
      <vt:lpstr>Arial Narrow</vt:lpstr>
      <vt:lpstr>Bell MT</vt:lpstr>
      <vt:lpstr>Calibri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Muhammad</cp:lastModifiedBy>
  <cp:revision>291</cp:revision>
  <dcterms:created xsi:type="dcterms:W3CDTF">2019-04-06T05:20:47Z</dcterms:created>
  <dcterms:modified xsi:type="dcterms:W3CDTF">2021-05-04T05:57:55Z</dcterms:modified>
</cp:coreProperties>
</file>