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00"/>
    <a:srgbClr val="FF5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D134-A013-4F07-8C38-8FE93188E27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3B7D-FAD0-4C4A-A36D-1E40FD11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5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D134-A013-4F07-8C38-8FE93188E27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3B7D-FAD0-4C4A-A36D-1E40FD11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4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D134-A013-4F07-8C38-8FE93188E27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3B7D-FAD0-4C4A-A36D-1E40FD11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6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D134-A013-4F07-8C38-8FE93188E27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3B7D-FAD0-4C4A-A36D-1E40FD11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0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D134-A013-4F07-8C38-8FE93188E27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3B7D-FAD0-4C4A-A36D-1E40FD11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5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D134-A013-4F07-8C38-8FE93188E27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3B7D-FAD0-4C4A-A36D-1E40FD11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4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D134-A013-4F07-8C38-8FE93188E27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3B7D-FAD0-4C4A-A36D-1E40FD11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7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D134-A013-4F07-8C38-8FE93188E27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3B7D-FAD0-4C4A-A36D-1E40FD11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2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D134-A013-4F07-8C38-8FE93188E27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3B7D-FAD0-4C4A-A36D-1E40FD11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D134-A013-4F07-8C38-8FE93188E27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3B7D-FAD0-4C4A-A36D-1E40FD11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9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D134-A013-4F07-8C38-8FE93188E27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3B7D-FAD0-4C4A-A36D-1E40FD11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5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6000">
              <a:srgbClr val="FF8D1A"/>
            </a:gs>
            <a:gs pos="87000">
              <a:srgbClr val="FF5733"/>
            </a:gs>
            <a:gs pos="0">
              <a:srgbClr val="FFC3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1D134-A013-4F07-8C38-8FE93188E27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63B7D-FAD0-4C4A-A36D-1E40FD11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3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271" y="604911"/>
            <a:ext cx="9237784" cy="2082019"/>
          </a:xfrm>
        </p:spPr>
        <p:txBody>
          <a:bodyPr>
            <a:normAutofit/>
          </a:bodyPr>
          <a:lstStyle/>
          <a:p>
            <a:r>
              <a:rPr lang="en-US" sz="3100" u="sng" dirty="0" smtClean="0">
                <a:latin typeface="Agency FB" panose="020B0503020202020204" pitchFamily="34" charset="0"/>
              </a:rPr>
              <a:t>Presentation On</a:t>
            </a:r>
            <a:br>
              <a:rPr lang="en-US" sz="3100" u="sng" dirty="0" smtClean="0">
                <a:latin typeface="Agency FB" panose="020B0503020202020204" pitchFamily="34" charset="0"/>
              </a:rPr>
            </a:br>
            <a:r>
              <a:rPr lang="en-US" sz="3100" u="sng" dirty="0" smtClean="0">
                <a:latin typeface="Agency FB" panose="020B0503020202020204" pitchFamily="34" charset="0"/>
              </a:rPr>
              <a:t/>
            </a:r>
            <a:br>
              <a:rPr lang="en-US" sz="3100" u="sng" dirty="0" smtClean="0">
                <a:latin typeface="Agency FB" panose="020B0503020202020204" pitchFamily="34" charset="0"/>
              </a:rPr>
            </a:br>
            <a:r>
              <a:rPr lang="en-US" dirty="0" smtClean="0">
                <a:latin typeface="Gigi" panose="04040504061007020D02" pitchFamily="82" charset="0"/>
              </a:rPr>
              <a:t>“CALVERTER”</a:t>
            </a:r>
            <a:endParaRPr lang="en-US" dirty="0">
              <a:latin typeface="Gigi" panose="04040504061007020D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38" y="2378611"/>
            <a:ext cx="2559441" cy="25594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79" y="2729571"/>
            <a:ext cx="1857519" cy="1857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47" y="3445766"/>
            <a:ext cx="635832" cy="7334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50181" y="4460630"/>
            <a:ext cx="23282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adley Hand ITC" panose="03070402050302030203" pitchFamily="66" charset="0"/>
              </a:rPr>
              <a:t>Convert</a:t>
            </a:r>
            <a:endParaRPr lang="en-US" sz="32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98079" y="4460630"/>
            <a:ext cx="19848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adley Hand ITC" panose="03070402050302030203" pitchFamily="66" charset="0"/>
              </a:rPr>
              <a:t>Calculate</a:t>
            </a:r>
            <a:endParaRPr lang="en-US" sz="36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adley Hand ITC" panose="03070402050302030203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27196" y="5855384"/>
            <a:ext cx="714393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lackadder ITC" panose="04020505051007020D02" pitchFamily="82" charset="0"/>
              </a:rPr>
              <a:t>A project By: Code Warriors</a:t>
            </a:r>
            <a:endParaRPr lang="en-US" sz="32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0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9588" y="2967335"/>
            <a:ext cx="2832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lackadder ITC" panose="04020505051007020D02" pitchFamily="82" charset="0"/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88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09"/>
            <a:ext cx="10823917" cy="694944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 smtClean="0">
                <a:latin typeface="Agency FB" panose="020B0503020202020204" pitchFamily="34" charset="0"/>
              </a:rPr>
              <a:t>Submitted To</a:t>
            </a:r>
          </a:p>
          <a:p>
            <a:pPr marL="0" indent="0" algn="ctr">
              <a:buNone/>
            </a:pPr>
            <a:r>
              <a:rPr lang="en-US" sz="4000" dirty="0" smtClean="0">
                <a:latin typeface="Agency FB" panose="020B0503020202020204" pitchFamily="34" charset="0"/>
              </a:rPr>
              <a:t>Bijan Paul</a:t>
            </a:r>
          </a:p>
          <a:p>
            <a:pPr marL="0" indent="0" algn="ctr">
              <a:buNone/>
            </a:pPr>
            <a:r>
              <a:rPr lang="en-US" dirty="0" smtClean="0">
                <a:latin typeface="Agency FB" panose="020B0503020202020204" pitchFamily="34" charset="0"/>
              </a:rPr>
              <a:t>Lecturer</a:t>
            </a:r>
          </a:p>
          <a:p>
            <a:pPr marL="0" indent="0" algn="ctr">
              <a:buNone/>
            </a:pPr>
            <a:r>
              <a:rPr lang="en-US" dirty="0" smtClean="0">
                <a:latin typeface="Agency FB" panose="020B0503020202020204" pitchFamily="34" charset="0"/>
              </a:rPr>
              <a:t>Department of Computer Science and Engineering, ULAB</a:t>
            </a:r>
          </a:p>
          <a:p>
            <a:pPr marL="0" indent="0" algn="ctr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 algn="ctr">
              <a:buNone/>
            </a:pPr>
            <a:r>
              <a:rPr lang="en-US" b="1" u="sng" dirty="0" smtClean="0">
                <a:latin typeface="Agency FB" panose="020B0503020202020204" pitchFamily="34" charset="0"/>
              </a:rPr>
              <a:t>Submitted By</a:t>
            </a:r>
          </a:p>
          <a:p>
            <a:pPr marL="0" indent="0" algn="ctr">
              <a:buNone/>
            </a:pPr>
            <a:r>
              <a:rPr lang="en-US" sz="3200" dirty="0" smtClean="0">
                <a:latin typeface="Agency FB" panose="020B0503020202020204" pitchFamily="34" charset="0"/>
              </a:rPr>
              <a:t>Mahfuza Akhter Lima 181014016</a:t>
            </a:r>
          </a:p>
          <a:p>
            <a:pPr marL="0" indent="0" algn="ctr">
              <a:buNone/>
            </a:pPr>
            <a:r>
              <a:rPr lang="en-US" sz="3200" dirty="0" smtClean="0">
                <a:latin typeface="Agency FB" panose="020B0503020202020204" pitchFamily="34" charset="0"/>
              </a:rPr>
              <a:t>Md. Mehedi Hasan 181014077</a:t>
            </a:r>
          </a:p>
          <a:p>
            <a:pPr marL="0" indent="0" algn="ctr">
              <a:buNone/>
            </a:pPr>
            <a:r>
              <a:rPr lang="en-US" sz="3200" dirty="0" smtClean="0">
                <a:latin typeface="Agency FB" panose="020B0503020202020204" pitchFamily="34" charset="0"/>
              </a:rPr>
              <a:t>Simron Mhejabin 181014115</a:t>
            </a:r>
          </a:p>
          <a:p>
            <a:pPr marL="0" indent="0" algn="ctr">
              <a:buNone/>
            </a:pPr>
            <a:r>
              <a:rPr lang="en-US" dirty="0" smtClean="0">
                <a:latin typeface="Agency FB" panose="020B0503020202020204" pitchFamily="34" charset="0"/>
              </a:rPr>
              <a:t>Department of Computer Science and Engineering, ULAB</a:t>
            </a:r>
          </a:p>
          <a:p>
            <a:pPr marL="0" indent="0" algn="ctr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Agency FB" panose="020B0503020202020204" pitchFamily="34" charset="0"/>
              </a:rPr>
              <a:t>Course Code: CSE 103                          Section: 01                               </a:t>
            </a:r>
            <a:r>
              <a:rPr lang="en-US" b="1" dirty="0" smtClean="0">
                <a:latin typeface="Agency FB" panose="020B0503020202020204" pitchFamily="34" charset="0"/>
              </a:rPr>
              <a:t>Dated: 11/09/2018</a:t>
            </a:r>
          </a:p>
          <a:p>
            <a:pPr marL="0" indent="0" algn="ctr">
              <a:buNone/>
            </a:pPr>
            <a:endParaRPr lang="en-US" sz="4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3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353800" cy="640062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Agency FB" panose="020B0503020202020204" pitchFamily="34" charset="0"/>
              </a:rPr>
              <a:t>Here you will get:</a:t>
            </a:r>
            <a:endParaRPr lang="en-US" sz="3600" dirty="0">
              <a:latin typeface="Agency FB" panose="020B05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9736" y="2018054"/>
            <a:ext cx="34644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Currency Convert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Time Convert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4091" y="2156553"/>
            <a:ext cx="23952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Converter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4902" y="4092750"/>
            <a:ext cx="2430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Calculator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225376" y="2278967"/>
            <a:ext cx="684361" cy="800916"/>
            <a:chOff x="3225376" y="2278967"/>
            <a:chExt cx="684361" cy="800916"/>
          </a:xfrm>
        </p:grpSpPr>
        <p:sp>
          <p:nvSpPr>
            <p:cNvPr id="12" name="Rectangle 11"/>
            <p:cNvSpPr/>
            <p:nvPr/>
          </p:nvSpPr>
          <p:spPr>
            <a:xfrm>
              <a:off x="3225376" y="2278967"/>
              <a:ext cx="684360" cy="16881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3225376" y="2281524"/>
              <a:ext cx="136802" cy="75453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3225377" y="2948699"/>
              <a:ext cx="684360" cy="1311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25376" y="3981158"/>
            <a:ext cx="684361" cy="800916"/>
            <a:chOff x="3225376" y="2278967"/>
            <a:chExt cx="684361" cy="800916"/>
          </a:xfrm>
        </p:grpSpPr>
        <p:sp>
          <p:nvSpPr>
            <p:cNvPr id="17" name="Rectangle 16"/>
            <p:cNvSpPr/>
            <p:nvPr/>
          </p:nvSpPr>
          <p:spPr>
            <a:xfrm>
              <a:off x="3225376" y="2278967"/>
              <a:ext cx="684360" cy="16881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flipV="1">
              <a:off x="3225376" y="2281524"/>
              <a:ext cx="136802" cy="75453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3225377" y="2948699"/>
              <a:ext cx="684360" cy="1311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25376" y="4681029"/>
            <a:ext cx="684361" cy="800916"/>
            <a:chOff x="3225376" y="2278967"/>
            <a:chExt cx="684361" cy="800916"/>
          </a:xfrm>
        </p:grpSpPr>
        <p:sp>
          <p:nvSpPr>
            <p:cNvPr id="21" name="Rectangle 20"/>
            <p:cNvSpPr/>
            <p:nvPr/>
          </p:nvSpPr>
          <p:spPr>
            <a:xfrm>
              <a:off x="3225376" y="2278967"/>
              <a:ext cx="684360" cy="16881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V="1">
              <a:off x="3225376" y="2281524"/>
              <a:ext cx="136802" cy="75453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flipV="1">
              <a:off x="3225377" y="2948699"/>
              <a:ext cx="684360" cy="1311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160087" y="3861086"/>
            <a:ext cx="299152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Age Calculator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Analyzer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BMI Calculator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01962" y="3691895"/>
            <a:ext cx="41050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Concept &amp; Coded By: Simron </a:t>
            </a:r>
            <a:r>
              <a:rPr lang="en-US" sz="2000" dirty="0" smtClean="0">
                <a:latin typeface="Agency FB" panose="020B0503020202020204" pitchFamily="34" charset="0"/>
              </a:rPr>
              <a:t>181014115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41060" y="5238065"/>
            <a:ext cx="30091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Concept &amp; Coded By: Lima 181014116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73604" y="2113473"/>
            <a:ext cx="454406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Concept &amp; Coded By: Mehedi </a:t>
            </a:r>
            <a:r>
              <a:rPr lang="en-US" sz="2000" dirty="0" smtClean="0">
                <a:latin typeface="Agency FB" panose="020B0503020202020204" pitchFamily="34" charset="0"/>
              </a:rPr>
              <a:t>181014077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33004" y="2731729"/>
            <a:ext cx="454406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Concept &amp; Coded By: Mehedi </a:t>
            </a:r>
            <a:r>
              <a:rPr lang="en-US" sz="2000" dirty="0" smtClean="0">
                <a:latin typeface="Agency FB" panose="020B0503020202020204" pitchFamily="34" charset="0"/>
              </a:rPr>
              <a:t>181014077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182473" y="4649786"/>
            <a:ext cx="454406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Concept &amp; Coded By: Mehedi </a:t>
            </a:r>
            <a:r>
              <a:rPr lang="en-US" sz="2000" dirty="0" smtClean="0">
                <a:latin typeface="Agency FB" panose="020B0503020202020204" pitchFamily="34" charset="0"/>
              </a:rPr>
              <a:t>181014077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653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64774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gency FB" panose="020B0503020202020204" pitchFamily="34" charset="0"/>
              </a:rPr>
              <a:t>Currency Convert</a:t>
            </a:r>
            <a:endParaRPr lang="en-US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62" y="1048953"/>
            <a:ext cx="9182643" cy="516271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60" y="1048952"/>
            <a:ext cx="9182643" cy="51627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60" y="1048952"/>
            <a:ext cx="9182643" cy="51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7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1456963" cy="60554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Agency FB" panose="020B0503020202020204" pitchFamily="34" charset="0"/>
              </a:rPr>
              <a:t>Time Converter</a:t>
            </a:r>
            <a:endParaRPr lang="en-US" sz="3600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667" y="1150374"/>
            <a:ext cx="9288602" cy="48565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667" y="1202912"/>
            <a:ext cx="9288602" cy="4803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667" y="1150374"/>
            <a:ext cx="9288602" cy="485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9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66181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Agency FB" panose="020B0503020202020204" pitchFamily="34" charset="0"/>
              </a:rPr>
              <a:t>Age Calculator</a:t>
            </a:r>
            <a:endParaRPr lang="en-US" sz="3600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645" y="1178511"/>
            <a:ext cx="8412853" cy="47299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645" y="1202912"/>
            <a:ext cx="8412853" cy="47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9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485098" cy="80249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latin typeface="Agency FB" panose="020B0503020202020204" pitchFamily="34" charset="0"/>
              </a:rPr>
              <a:t>Analyzer</a:t>
            </a:r>
            <a:endParaRPr lang="en-US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09" y="1280159"/>
            <a:ext cx="9393659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838" y="1280158"/>
            <a:ext cx="10058400" cy="4825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838" y="1280157"/>
            <a:ext cx="1005840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6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63368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Agency FB" panose="020B0503020202020204" pitchFamily="34" charset="0"/>
              </a:rPr>
              <a:t>Body Mass Index</a:t>
            </a:r>
            <a:endParaRPr lang="en-US" sz="3600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4" y="1122239"/>
            <a:ext cx="10311618" cy="50534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4" y="1122239"/>
            <a:ext cx="10311618" cy="50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1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62382" y="2967335"/>
            <a:ext cx="32672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Any Question?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35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122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Agency FB</vt:lpstr>
      <vt:lpstr>Arial</vt:lpstr>
      <vt:lpstr>Blackadder ITC</vt:lpstr>
      <vt:lpstr>Bradley Hand ITC</vt:lpstr>
      <vt:lpstr>Calibri</vt:lpstr>
      <vt:lpstr>Calibri Light</vt:lpstr>
      <vt:lpstr>Gigi</vt:lpstr>
      <vt:lpstr>Wingdings</vt:lpstr>
      <vt:lpstr>Office Theme</vt:lpstr>
      <vt:lpstr>Presentation On  “CALVERTER”</vt:lpstr>
      <vt:lpstr>PowerPoint Presentation</vt:lpstr>
      <vt:lpstr>Here you will get:</vt:lpstr>
      <vt:lpstr>Currency Convert</vt:lpstr>
      <vt:lpstr>Time Converter</vt:lpstr>
      <vt:lpstr>Age Calculator</vt:lpstr>
      <vt:lpstr>Analyzer</vt:lpstr>
      <vt:lpstr>Body Mass Index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“CALVERTER”</dc:title>
  <dc:creator>MH.BAPPY</dc:creator>
  <cp:lastModifiedBy>MH.BAPPY</cp:lastModifiedBy>
  <cp:revision>17</cp:revision>
  <dcterms:created xsi:type="dcterms:W3CDTF">2018-09-10T15:38:58Z</dcterms:created>
  <dcterms:modified xsi:type="dcterms:W3CDTF">2018-09-10T22:21:52Z</dcterms:modified>
</cp:coreProperties>
</file>