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5" r:id="rId3"/>
    <p:sldId id="273" r:id="rId4"/>
    <p:sldId id="258" r:id="rId5"/>
    <p:sldId id="284" r:id="rId6"/>
    <p:sldId id="299" r:id="rId7"/>
    <p:sldId id="298" r:id="rId8"/>
    <p:sldId id="297" r:id="rId9"/>
    <p:sldId id="301" r:id="rId10"/>
    <p:sldId id="280" r:id="rId11"/>
    <p:sldId id="30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F6E"/>
    <a:srgbClr val="18637B"/>
    <a:srgbClr val="11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DAAD20-17E6-4529-A0DA-F45FA9C9CBA9}">
  <a:tblStyle styleId="{88DAAD20-17E6-4529-A0DA-F45FA9C9CBA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37038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1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6696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40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22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18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63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838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664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8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tyle A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500624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4333125"/>
            <a:ext cx="9144000" cy="8102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tyle B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4294550"/>
            <a:ext cx="9144000" cy="241199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7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459769" y="2280055"/>
            <a:ext cx="5810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Factor</a:t>
            </a:r>
            <a:r>
              <a:rPr lang="tr-TR" dirty="0" smtClean="0"/>
              <a:t> </a:t>
            </a:r>
            <a:r>
              <a:rPr lang="tr-TR" dirty="0" err="1" smtClean="0"/>
              <a:t>Authentication</a:t>
            </a:r>
            <a:endParaRPr lang="en" dirty="0"/>
          </a:p>
        </p:txBody>
      </p:sp>
      <p:grpSp>
        <p:nvGrpSpPr>
          <p:cNvPr id="99" name="Shape 99"/>
          <p:cNvGrpSpPr/>
          <p:nvPr/>
        </p:nvGrpSpPr>
        <p:grpSpPr>
          <a:xfrm>
            <a:off x="753266" y="1029785"/>
            <a:ext cx="964540" cy="1011306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Metin kutusu 1"/>
          <p:cNvSpPr txBox="1"/>
          <p:nvPr/>
        </p:nvSpPr>
        <p:spPr>
          <a:xfrm>
            <a:off x="3832261" y="3678818"/>
            <a:ext cx="508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chemeClr val="bg1"/>
                </a:solidFill>
                <a:latin typeface="Nixie One" panose="02000503080000020004" pitchFamily="2" charset="0"/>
              </a:rPr>
              <a:t>Hüseyin Tosun </a:t>
            </a:r>
            <a:r>
              <a:rPr lang="en-US" sz="1600" dirty="0" smtClean="0">
                <a:solidFill>
                  <a:schemeClr val="bg1"/>
                </a:solidFill>
                <a:latin typeface="Nixie One" panose="02000503080000020004" pitchFamily="2" charset="0"/>
              </a:rPr>
              <a:t>&amp;&amp; </a:t>
            </a:r>
            <a:r>
              <a:rPr lang="tr-TR" sz="1600" dirty="0" smtClean="0">
                <a:solidFill>
                  <a:schemeClr val="bg1"/>
                </a:solidFill>
                <a:latin typeface="Nixie One" panose="0200050308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Nixie One" panose="02000503080000020004" pitchFamily="2" charset="0"/>
              </a:rPr>
              <a:t>Berkan Dinar &amp;&amp; </a:t>
            </a:r>
            <a:r>
              <a:rPr lang="tr-TR" sz="1600" dirty="0" smtClean="0">
                <a:solidFill>
                  <a:schemeClr val="bg1"/>
                </a:solidFill>
                <a:latin typeface="Nixie One" panose="02000503080000020004" pitchFamily="2" charset="0"/>
              </a:rPr>
              <a:t>M. Habib Beyatlı</a:t>
            </a:r>
            <a:endParaRPr lang="en-US" sz="1600" dirty="0">
              <a:solidFill>
                <a:schemeClr val="bg1"/>
              </a:solidFill>
              <a:latin typeface="Nixie One" panose="02000503080000020004" pitchFamily="2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" sz="2400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s://scontent.fsaw1-8.fna.fbcdn.net/v/t34.0-12/22472756_10155877151254679_633147422_n.png?oh=034b605d11d7fdbe82c4744f46cfdec0&amp;oe=59E512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91" y="505225"/>
            <a:ext cx="573821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scontent.fsaw1-8.fna.fbcdn.net/v/t34.0-12/22547582_10155877151539679_1981822577_n.png?oh=108773bf93ad3e78a57922cb5078d7d3&amp;oe=59E508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886" y="511121"/>
            <a:ext cx="5270604" cy="380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4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r-TR" dirty="0" smtClean="0"/>
              <a:t>Project</a:t>
            </a:r>
            <a:endParaRPr lang="en" dirty="0"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5031584" y="958983"/>
            <a:ext cx="3658200" cy="3020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tr-TR" sz="2400" dirty="0" smtClean="0"/>
              <a:t>A mobile </a:t>
            </a:r>
            <a:r>
              <a:rPr lang="tr-TR" sz="2400" dirty="0" err="1" smtClean="0"/>
              <a:t>application</a:t>
            </a:r>
            <a:r>
              <a:rPr lang="tr-TR" sz="2400" dirty="0" smtClean="0"/>
              <a:t> </a:t>
            </a:r>
            <a:r>
              <a:rPr lang="tr-TR" sz="2400" dirty="0" err="1" smtClean="0"/>
              <a:t>that</a:t>
            </a:r>
            <a:r>
              <a:rPr lang="tr-TR" sz="2400" dirty="0" smtClean="0"/>
              <a:t> </a:t>
            </a:r>
            <a:r>
              <a:rPr lang="tr-TR" sz="2400" dirty="0" err="1" smtClean="0"/>
              <a:t>uses</a:t>
            </a:r>
            <a:r>
              <a:rPr lang="tr-TR" sz="2400" dirty="0" smtClean="0"/>
              <a:t> </a:t>
            </a:r>
            <a:r>
              <a:rPr lang="tr-TR" sz="2400" dirty="0" err="1" smtClean="0"/>
              <a:t>two</a:t>
            </a:r>
            <a:r>
              <a:rPr lang="tr-TR" sz="2400" dirty="0" smtClean="0"/>
              <a:t> </a:t>
            </a:r>
            <a:r>
              <a:rPr lang="tr-TR" sz="2400" dirty="0" err="1" smtClean="0"/>
              <a:t>factor</a:t>
            </a:r>
            <a:r>
              <a:rPr lang="tr-TR" sz="2400" dirty="0" smtClean="0"/>
              <a:t> </a:t>
            </a:r>
            <a:r>
              <a:rPr lang="tr-TR" sz="2400" dirty="0" err="1" smtClean="0"/>
              <a:t>authentification</a:t>
            </a:r>
            <a:endParaRPr lang="en" sz="2400" dirty="0"/>
          </a:p>
          <a:p>
            <a:pPr>
              <a:buNone/>
            </a:pPr>
            <a:endParaRPr lang="en" sz="2400" dirty="0"/>
          </a:p>
          <a:p>
            <a:pPr marL="342900" indent="-342900"/>
            <a:r>
              <a:rPr lang="tr-TR" sz="2400" dirty="0" smtClean="0"/>
              <a:t>User </a:t>
            </a:r>
            <a:r>
              <a:rPr lang="tr-TR" sz="2400" dirty="0" err="1" smtClean="0"/>
              <a:t>entered</a:t>
            </a:r>
            <a:r>
              <a:rPr lang="tr-TR" sz="2400" dirty="0" smtClean="0"/>
              <a:t> </a:t>
            </a:r>
            <a:r>
              <a:rPr lang="tr-TR" sz="2400" dirty="0" err="1" smtClean="0"/>
              <a:t>password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recognized</a:t>
            </a:r>
            <a:r>
              <a:rPr lang="tr-TR" sz="2400" dirty="0" smtClean="0"/>
              <a:t> </a:t>
            </a:r>
            <a:r>
              <a:rPr lang="tr-TR" sz="2400" dirty="0" err="1" smtClean="0"/>
              <a:t>user</a:t>
            </a:r>
            <a:r>
              <a:rPr lang="tr-TR" sz="2400" dirty="0" smtClean="0"/>
              <a:t> </a:t>
            </a:r>
            <a:r>
              <a:rPr lang="tr-TR" sz="2400" dirty="0" err="1" smtClean="0"/>
              <a:t>face</a:t>
            </a:r>
            <a:endParaRPr lang="en" sz="2400" dirty="0"/>
          </a:p>
        </p:txBody>
      </p:sp>
      <p:grpSp>
        <p:nvGrpSpPr>
          <p:cNvPr id="208" name="Shape 208"/>
          <p:cNvGrpSpPr/>
          <p:nvPr/>
        </p:nvGrpSpPr>
        <p:grpSpPr>
          <a:xfrm>
            <a:off x="371633" y="913341"/>
            <a:ext cx="316516" cy="263465"/>
            <a:chOff x="1247825" y="322750"/>
            <a:chExt cx="443300" cy="369000"/>
          </a:xfrm>
        </p:grpSpPr>
        <p:sp>
          <p:nvSpPr>
            <p:cNvPr id="209" name="Shape 20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6" y="1567597"/>
            <a:ext cx="4352492" cy="290166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Simple and Useful</a:t>
            </a:r>
          </a:p>
        </p:txBody>
      </p:sp>
      <p:sp>
        <p:nvSpPr>
          <p:cNvPr id="344" name="Shape 344"/>
          <p:cNvSpPr/>
          <p:nvPr/>
        </p:nvSpPr>
        <p:spPr>
          <a:xfrm>
            <a:off x="1053050" y="2290250"/>
            <a:ext cx="2731800" cy="2010900"/>
          </a:xfrm>
          <a:prstGeom prst="homePlate">
            <a:avLst>
              <a:gd name="adj" fmla="val 30129"/>
            </a:avLst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Enter</a:t>
            </a:r>
            <a:r>
              <a:rPr lang="tr-TR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a </a:t>
            </a: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username</a:t>
            </a:r>
            <a:r>
              <a:rPr lang="tr-TR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and</a:t>
            </a:r>
            <a:r>
              <a:rPr lang="tr-TR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password</a:t>
            </a:r>
            <a:r>
              <a:rPr lang="tr-TR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to</a:t>
            </a:r>
            <a:r>
              <a:rPr lang="tr-TR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sign</a:t>
            </a:r>
            <a:r>
              <a:rPr lang="tr-TR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up</a:t>
            </a:r>
            <a:r>
              <a:rPr lang="tr-TR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page</a:t>
            </a:r>
            <a:endParaRPr lang="en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3296852" y="2290250"/>
            <a:ext cx="2783999" cy="2010900"/>
          </a:xfrm>
          <a:prstGeom prst="chevron">
            <a:avLst>
              <a:gd name="adj" fmla="val 29853"/>
            </a:avLst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Led</a:t>
            </a:r>
            <a:r>
              <a:rPr lang="tr-TR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the</a:t>
            </a:r>
            <a:r>
              <a:rPr lang="tr-TR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app</a:t>
            </a:r>
            <a:r>
              <a:rPr lang="tr-TR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restore </a:t>
            </a: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your</a:t>
            </a:r>
            <a:r>
              <a:rPr lang="tr-TR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face</a:t>
            </a:r>
            <a:r>
              <a:rPr lang="tr-TR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looking</a:t>
            </a:r>
            <a:endParaRPr lang="en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5593020" y="2290250"/>
            <a:ext cx="2783999" cy="2010900"/>
          </a:xfrm>
          <a:prstGeom prst="chevron">
            <a:avLst>
              <a:gd name="adj" fmla="val 29853"/>
            </a:avLst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Sign</a:t>
            </a:r>
            <a:r>
              <a:rPr lang="tr-TR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in </a:t>
            </a: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to</a:t>
            </a:r>
            <a:r>
              <a:rPr lang="tr-TR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application</a:t>
            </a:r>
            <a:r>
              <a:rPr lang="tr-TR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with</a:t>
            </a:r>
            <a:r>
              <a:rPr lang="tr-TR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the</a:t>
            </a:r>
            <a:r>
              <a:rPr lang="tr-TR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same</a:t>
            </a:r>
            <a:r>
              <a:rPr lang="tr-TR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tr-TR" b="1" dirty="0" err="1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way</a:t>
            </a:r>
            <a:endParaRPr lang="en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9" name="Shape 584"/>
          <p:cNvSpPr/>
          <p:nvPr/>
        </p:nvSpPr>
        <p:spPr>
          <a:xfrm>
            <a:off x="2181375" y="2571245"/>
            <a:ext cx="211308" cy="366067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660"/>
          <p:cNvSpPr/>
          <p:nvPr/>
        </p:nvSpPr>
        <p:spPr>
          <a:xfrm>
            <a:off x="6771835" y="2464716"/>
            <a:ext cx="289544" cy="289562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743"/>
          <p:cNvGrpSpPr/>
          <p:nvPr/>
        </p:nvGrpSpPr>
        <p:grpSpPr>
          <a:xfrm>
            <a:off x="4551023" y="2571245"/>
            <a:ext cx="282601" cy="282601"/>
            <a:chOff x="6649150" y="309350"/>
            <a:chExt cx="395800" cy="395800"/>
          </a:xfrm>
        </p:grpSpPr>
        <p:sp>
          <p:nvSpPr>
            <p:cNvPr id="12" name="Shape 744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745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74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74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7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7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50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751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752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753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754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755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75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75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75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75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760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761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762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763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764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765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76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" name="Shape 14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36" name="Shape 1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15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15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15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15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15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Technologies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Tools</a:t>
            </a:r>
            <a:endParaRPr lang="en" sz="2400" dirty="0"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4294967295"/>
          </p:nvPr>
        </p:nvSpPr>
        <p:spPr>
          <a:xfrm>
            <a:off x="481986" y="1176832"/>
            <a:ext cx="8405159" cy="276182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tr-TR" sz="1600" dirty="0" smtClean="0">
                <a:solidFill>
                  <a:schemeClr val="bg1"/>
                </a:solidFill>
              </a:rPr>
              <a:t>Development Environment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tr-TR" sz="1600" dirty="0" smtClean="0">
                <a:solidFill>
                  <a:schemeClr val="bg1"/>
                </a:solidFill>
              </a:rPr>
              <a:t>Android </a:t>
            </a:r>
            <a:r>
              <a:rPr lang="tr-TR" sz="1600" dirty="0" err="1" smtClean="0">
                <a:solidFill>
                  <a:schemeClr val="bg1"/>
                </a:solidFill>
              </a:rPr>
              <a:t>Studio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</a:rPr>
              <a:t> Programming Language : </a:t>
            </a:r>
            <a:r>
              <a:rPr lang="tr-TR" sz="1600" dirty="0" smtClean="0">
                <a:solidFill>
                  <a:schemeClr val="bg1"/>
                </a:solidFill>
              </a:rPr>
              <a:t>Java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Frontend: </a:t>
            </a:r>
            <a:r>
              <a:rPr lang="tr-TR" sz="1600" dirty="0" smtClean="0">
                <a:solidFill>
                  <a:schemeClr val="bg1"/>
                </a:solidFill>
              </a:rPr>
              <a:t>XML</a:t>
            </a:r>
            <a:endParaRPr lang="tr-TR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Deployment </a:t>
            </a:r>
            <a:r>
              <a:rPr lang="en-US" sz="1600" dirty="0">
                <a:solidFill>
                  <a:schemeClr val="bg1"/>
                </a:solidFill>
              </a:rPr>
              <a:t>Platform : </a:t>
            </a:r>
            <a:r>
              <a:rPr lang="tr-TR" sz="1600" dirty="0" smtClean="0">
                <a:solidFill>
                  <a:schemeClr val="bg1"/>
                </a:solidFill>
              </a:rPr>
              <a:t>General Mobile 5 / Android 7.1.1 </a:t>
            </a:r>
            <a:r>
              <a:rPr lang="tr-TR" sz="1600" dirty="0" err="1" smtClean="0">
                <a:solidFill>
                  <a:schemeClr val="bg1"/>
                </a:solidFill>
              </a:rPr>
              <a:t>version</a:t>
            </a:r>
            <a:endParaRPr lang="tr-TR" sz="1600" dirty="0" smtClean="0">
              <a:solidFill>
                <a:schemeClr val="bg1"/>
              </a:solidFill>
            </a:endParaRPr>
          </a:p>
          <a:p>
            <a:r>
              <a:rPr lang="tr-TR" sz="1600" dirty="0" smtClean="0">
                <a:solidFill>
                  <a:schemeClr val="bg1"/>
                </a:solidFill>
              </a:rPr>
              <a:t>Source </a:t>
            </a:r>
            <a:r>
              <a:rPr lang="tr-TR" sz="1600" dirty="0" err="1" smtClean="0">
                <a:solidFill>
                  <a:schemeClr val="bg1"/>
                </a:solidFill>
              </a:rPr>
              <a:t>for</a:t>
            </a:r>
            <a:r>
              <a:rPr lang="tr-TR" sz="1600" dirty="0" smtClean="0">
                <a:solidFill>
                  <a:schemeClr val="bg1"/>
                </a:solidFill>
              </a:rPr>
              <a:t> </a:t>
            </a:r>
            <a:r>
              <a:rPr lang="tr-TR" sz="1600" dirty="0" err="1" smtClean="0">
                <a:solidFill>
                  <a:schemeClr val="bg1"/>
                </a:solidFill>
              </a:rPr>
              <a:t>Face</a:t>
            </a:r>
            <a:r>
              <a:rPr lang="tr-TR" sz="1600" dirty="0" smtClean="0">
                <a:solidFill>
                  <a:schemeClr val="bg1"/>
                </a:solidFill>
              </a:rPr>
              <a:t> </a:t>
            </a:r>
            <a:r>
              <a:rPr lang="tr-TR" sz="1600" dirty="0" err="1" smtClean="0">
                <a:solidFill>
                  <a:schemeClr val="bg1"/>
                </a:solidFill>
              </a:rPr>
              <a:t>Recognition</a:t>
            </a:r>
            <a:r>
              <a:rPr lang="tr-TR" sz="1600" dirty="0" smtClean="0">
                <a:solidFill>
                  <a:schemeClr val="bg1"/>
                </a:solidFill>
              </a:rPr>
              <a:t> Library: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tr-TR" sz="1600" dirty="0" err="1" smtClean="0">
                <a:solidFill>
                  <a:schemeClr val="bg1"/>
                </a:solidFill>
              </a:rPr>
              <a:t>Github</a:t>
            </a:r>
            <a:r>
              <a:rPr lang="tr-TR" sz="1600" dirty="0" smtClean="0">
                <a:solidFill>
                  <a:schemeClr val="bg1"/>
                </a:solidFill>
              </a:rPr>
              <a:t> [1]</a:t>
            </a:r>
            <a:endParaRPr lang="en" sz="1600" dirty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0" y="4404836"/>
            <a:ext cx="9028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[1] </a:t>
            </a:r>
            <a:r>
              <a:rPr lang="tr-TR" dirty="0" err="1">
                <a:solidFill>
                  <a:schemeClr val="bg1"/>
                </a:solidFill>
              </a:rPr>
              <a:t>sladomic</a:t>
            </a:r>
            <a:r>
              <a:rPr lang="tr-TR" dirty="0">
                <a:solidFill>
                  <a:schemeClr val="bg1"/>
                </a:solidFill>
              </a:rPr>
              <a:t>. (2017, 10 14). Android </a:t>
            </a:r>
            <a:r>
              <a:rPr lang="tr-TR" dirty="0" err="1">
                <a:solidFill>
                  <a:schemeClr val="bg1"/>
                </a:solidFill>
              </a:rPr>
              <a:t>Face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Recognition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with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Deep</a:t>
            </a:r>
            <a:r>
              <a:rPr lang="tr-TR" dirty="0">
                <a:solidFill>
                  <a:schemeClr val="bg1"/>
                </a:solidFill>
              </a:rPr>
              <a:t> Learning Test Framework. </a:t>
            </a:r>
            <a:r>
              <a:rPr lang="tr-TR" dirty="0" err="1">
                <a:solidFill>
                  <a:schemeClr val="bg1"/>
                </a:solidFill>
              </a:rPr>
              <a:t>Retrieved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github</a:t>
            </a:r>
            <a:r>
              <a:rPr lang="tr-TR" dirty="0">
                <a:solidFill>
                  <a:schemeClr val="bg1"/>
                </a:solidFill>
              </a:rPr>
              <a:t>: https://github.com/Qualeams/Android-Face-Recognition-with-Deep-Learning-Test-Framework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r-TR" dirty="0" smtClean="0"/>
              <a:t>User</a:t>
            </a:r>
            <a:r>
              <a:rPr lang="en" dirty="0" smtClean="0"/>
              <a:t> </a:t>
            </a:r>
            <a:r>
              <a:rPr lang="en" dirty="0"/>
              <a:t>Interface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96624" y="1780143"/>
            <a:ext cx="3658200" cy="3020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tr-TR" sz="2400" dirty="0"/>
          </a:p>
          <a:p>
            <a:pPr marL="342900" indent="-342900"/>
            <a:r>
              <a:rPr lang="tr-TR" sz="2400" dirty="0" smtClean="0"/>
              <a:t>Main </a:t>
            </a:r>
            <a:r>
              <a:rPr lang="tr-TR" sz="2400" dirty="0" err="1" smtClean="0"/>
              <a:t>Page</a:t>
            </a:r>
            <a:endParaRPr lang="en" sz="2400" dirty="0"/>
          </a:p>
          <a:p>
            <a:pPr marL="342900" indent="-342900"/>
            <a:r>
              <a:rPr lang="tr-TR" sz="2400" dirty="0" err="1" smtClean="0"/>
              <a:t>Sign</a:t>
            </a:r>
            <a:r>
              <a:rPr lang="tr-TR" sz="2400" dirty="0" smtClean="0"/>
              <a:t> </a:t>
            </a:r>
            <a:r>
              <a:rPr lang="tr-TR" sz="2400" dirty="0" err="1" smtClean="0"/>
              <a:t>Up</a:t>
            </a:r>
            <a:r>
              <a:rPr lang="tr-TR" sz="2400" dirty="0" smtClean="0"/>
              <a:t> </a:t>
            </a:r>
            <a:r>
              <a:rPr lang="tr-TR" sz="2400" dirty="0" err="1" smtClean="0"/>
              <a:t>Page</a:t>
            </a:r>
            <a:endParaRPr lang="en" sz="2400" dirty="0"/>
          </a:p>
          <a:p>
            <a:pPr marL="342900" indent="-342900"/>
            <a:r>
              <a:rPr lang="tr-TR" sz="2400" dirty="0" err="1" smtClean="0"/>
              <a:t>Sign</a:t>
            </a:r>
            <a:r>
              <a:rPr lang="tr-TR" sz="2400" dirty="0" smtClean="0"/>
              <a:t> </a:t>
            </a:r>
            <a:r>
              <a:rPr lang="tr-TR" sz="2400" dirty="0" err="1" smtClean="0"/>
              <a:t>In</a:t>
            </a:r>
            <a:r>
              <a:rPr lang="tr-TR" sz="2400" dirty="0" smtClean="0"/>
              <a:t> </a:t>
            </a:r>
            <a:r>
              <a:rPr lang="tr-TR" sz="2400" dirty="0" err="1" smtClean="0"/>
              <a:t>Page</a:t>
            </a:r>
            <a:endParaRPr lang="en" sz="2400" dirty="0"/>
          </a:p>
          <a:p>
            <a:pPr marL="342900" indent="-342900"/>
            <a:r>
              <a:rPr lang="tr-TR" sz="2400" dirty="0" err="1" smtClean="0"/>
              <a:t>Welcome</a:t>
            </a:r>
            <a:r>
              <a:rPr lang="tr-TR" sz="2400" dirty="0" smtClean="0"/>
              <a:t> </a:t>
            </a:r>
            <a:r>
              <a:rPr lang="tr-TR" sz="2400" dirty="0" err="1" smtClean="0"/>
              <a:t>Page</a:t>
            </a:r>
            <a:endParaRPr lang="en" sz="2400" dirty="0"/>
          </a:p>
          <a:p>
            <a:pPr marL="342900" indent="-342900"/>
            <a:endParaRPr lang="en" sz="2400" dirty="0"/>
          </a:p>
          <a:p>
            <a:pPr marL="342900" indent="-342900"/>
            <a:endParaRPr lang="en" sz="2400" dirty="0"/>
          </a:p>
        </p:txBody>
      </p:sp>
      <p:grpSp>
        <p:nvGrpSpPr>
          <p:cNvPr id="208" name="Shape 208"/>
          <p:cNvGrpSpPr/>
          <p:nvPr/>
        </p:nvGrpSpPr>
        <p:grpSpPr>
          <a:xfrm>
            <a:off x="371633" y="913341"/>
            <a:ext cx="316516" cy="263465"/>
            <a:chOff x="1247825" y="322750"/>
            <a:chExt cx="443300" cy="369000"/>
          </a:xfrm>
        </p:grpSpPr>
        <p:sp>
          <p:nvSpPr>
            <p:cNvPr id="209" name="Shape 20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67" y="530725"/>
            <a:ext cx="2444381" cy="434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563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r-TR" dirty="0" err="1" smtClean="0"/>
              <a:t>Sign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endParaRPr lang="en" dirty="0"/>
          </a:p>
        </p:txBody>
      </p:sp>
      <p:sp>
        <p:nvSpPr>
          <p:cNvPr id="9" name="Shape 584"/>
          <p:cNvSpPr/>
          <p:nvPr/>
        </p:nvSpPr>
        <p:spPr>
          <a:xfrm>
            <a:off x="2181375" y="2571245"/>
            <a:ext cx="211308" cy="366067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660"/>
          <p:cNvSpPr/>
          <p:nvPr/>
        </p:nvSpPr>
        <p:spPr>
          <a:xfrm>
            <a:off x="6771835" y="2464716"/>
            <a:ext cx="289544" cy="289562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" name="Shape 14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36" name="Shape 1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15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15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15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15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15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01" y="530725"/>
            <a:ext cx="2444667" cy="4346075"/>
          </a:xfrm>
          <a:prstGeom prst="rect">
            <a:avLst/>
          </a:prstGeom>
        </p:spPr>
      </p:pic>
      <p:sp>
        <p:nvSpPr>
          <p:cNvPr id="14" name="Shape 206"/>
          <p:cNvSpPr txBox="1">
            <a:spLocks/>
          </p:cNvSpPr>
          <p:nvPr/>
        </p:nvSpPr>
        <p:spPr>
          <a:xfrm>
            <a:off x="696624" y="1780143"/>
            <a:ext cx="3658200" cy="3020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tr-T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 smtClean="0"/>
              <a:t>Username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password</a:t>
            </a:r>
            <a:r>
              <a:rPr lang="tr-TR" sz="2400" dirty="0" smtClean="0"/>
              <a:t> </a:t>
            </a:r>
            <a:r>
              <a:rPr lang="tr-TR" sz="2400" dirty="0" err="1" smtClean="0"/>
              <a:t>entry</a:t>
            </a:r>
            <a:endParaRPr lang="e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 smtClean="0"/>
              <a:t>Face</a:t>
            </a:r>
            <a:r>
              <a:rPr lang="tr-TR" sz="2400" dirty="0" smtClean="0"/>
              <a:t> </a:t>
            </a:r>
            <a:r>
              <a:rPr lang="tr-TR" sz="2400" dirty="0" err="1" smtClean="0"/>
              <a:t>detection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training</a:t>
            </a:r>
            <a:r>
              <a:rPr lang="tr-TR" sz="2400" dirty="0" smtClean="0"/>
              <a:t> </a:t>
            </a:r>
            <a:r>
              <a:rPr lang="tr-TR" sz="2400" dirty="0" err="1" smtClean="0"/>
              <a:t>operations</a:t>
            </a:r>
            <a:endParaRPr lang="en" sz="2400" dirty="0" smtClean="0"/>
          </a:p>
          <a:p>
            <a:pPr marL="342900" indent="-342900"/>
            <a:endParaRPr lang="en" sz="2400" dirty="0" smtClean="0"/>
          </a:p>
          <a:p>
            <a:pPr marL="342900" indent="-342900"/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6389756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r-TR" dirty="0" err="1" smtClean="0"/>
              <a:t>Sign</a:t>
            </a:r>
            <a:r>
              <a:rPr lang="tr-TR" dirty="0" smtClean="0"/>
              <a:t> </a:t>
            </a: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endParaRPr lang="en" dirty="0"/>
          </a:p>
        </p:txBody>
      </p:sp>
      <p:sp>
        <p:nvSpPr>
          <p:cNvPr id="9" name="Shape 584"/>
          <p:cNvSpPr/>
          <p:nvPr/>
        </p:nvSpPr>
        <p:spPr>
          <a:xfrm>
            <a:off x="2181375" y="2571245"/>
            <a:ext cx="211308" cy="366067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660"/>
          <p:cNvSpPr/>
          <p:nvPr/>
        </p:nvSpPr>
        <p:spPr>
          <a:xfrm>
            <a:off x="6771835" y="2464716"/>
            <a:ext cx="289544" cy="289562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" name="Shape 14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36" name="Shape 1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15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15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15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15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15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AutoShape 2" descr="blob:https://web.whatsapp.com/824989e2-28bc-4d29-b0dc-85f320e5c91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97" y="530725"/>
            <a:ext cx="2444667" cy="4346075"/>
          </a:xfrm>
          <a:prstGeom prst="rect">
            <a:avLst/>
          </a:prstGeom>
        </p:spPr>
      </p:pic>
      <p:sp>
        <p:nvSpPr>
          <p:cNvPr id="16" name="Shape 206"/>
          <p:cNvSpPr txBox="1">
            <a:spLocks/>
          </p:cNvSpPr>
          <p:nvPr/>
        </p:nvSpPr>
        <p:spPr>
          <a:xfrm>
            <a:off x="696624" y="1780143"/>
            <a:ext cx="3658200" cy="3020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tr-T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 smtClean="0"/>
              <a:t>Username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password</a:t>
            </a:r>
            <a:r>
              <a:rPr lang="tr-TR" sz="2400" dirty="0" smtClean="0"/>
              <a:t> </a:t>
            </a:r>
            <a:r>
              <a:rPr lang="tr-TR" sz="2400" dirty="0" err="1" smtClean="0"/>
              <a:t>entry</a:t>
            </a:r>
            <a:endParaRPr lang="e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 smtClean="0"/>
              <a:t>Recognition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authentication</a:t>
            </a:r>
            <a:r>
              <a:rPr lang="tr-TR" sz="2400" dirty="0" smtClean="0"/>
              <a:t> </a:t>
            </a:r>
            <a:r>
              <a:rPr lang="tr-TR" sz="2400" dirty="0" err="1" smtClean="0"/>
              <a:t>operations</a:t>
            </a:r>
            <a:endParaRPr lang="en" sz="2400" dirty="0" smtClean="0"/>
          </a:p>
          <a:p>
            <a:pPr marL="342900" indent="-342900"/>
            <a:endParaRPr lang="en" sz="2400" dirty="0" smtClean="0"/>
          </a:p>
          <a:p>
            <a:pPr marL="342900" indent="-342900"/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7572624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r-TR" dirty="0" err="1" smtClean="0"/>
              <a:t>Welcome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endParaRPr lang="en" dirty="0"/>
          </a:p>
        </p:txBody>
      </p:sp>
      <p:sp>
        <p:nvSpPr>
          <p:cNvPr id="9" name="Shape 584"/>
          <p:cNvSpPr/>
          <p:nvPr/>
        </p:nvSpPr>
        <p:spPr>
          <a:xfrm>
            <a:off x="2181375" y="2571245"/>
            <a:ext cx="211308" cy="366067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660"/>
          <p:cNvSpPr/>
          <p:nvPr/>
        </p:nvSpPr>
        <p:spPr>
          <a:xfrm>
            <a:off x="6771835" y="2464716"/>
            <a:ext cx="289544" cy="289562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" name="Shape 14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36" name="Shape 1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15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15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15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15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15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98" y="530725"/>
            <a:ext cx="2360210" cy="4195929"/>
          </a:xfrm>
          <a:prstGeom prst="rect">
            <a:avLst/>
          </a:prstGeom>
        </p:spPr>
      </p:pic>
      <p:sp>
        <p:nvSpPr>
          <p:cNvPr id="14" name="Shape 206"/>
          <p:cNvSpPr txBox="1">
            <a:spLocks/>
          </p:cNvSpPr>
          <p:nvPr/>
        </p:nvSpPr>
        <p:spPr>
          <a:xfrm>
            <a:off x="696624" y="1780143"/>
            <a:ext cx="3658200" cy="3020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tr-T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 smtClean="0"/>
              <a:t>Personal</a:t>
            </a:r>
            <a:r>
              <a:rPr lang="tr-TR" sz="2400" dirty="0" smtClean="0"/>
              <a:t> </a:t>
            </a:r>
            <a:r>
              <a:rPr lang="tr-TR" sz="2400" dirty="0" err="1" smtClean="0"/>
              <a:t>page</a:t>
            </a:r>
            <a:r>
              <a:rPr lang="tr-TR" sz="2400" dirty="0" smtClean="0"/>
              <a:t> of </a:t>
            </a:r>
            <a:r>
              <a:rPr lang="tr-TR" sz="2400" dirty="0" err="1" smtClean="0"/>
              <a:t>user</a:t>
            </a:r>
            <a:endParaRPr lang="tr-T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400" dirty="0" smtClean="0"/>
          </a:p>
          <a:p>
            <a:pPr marL="342900" indent="-342900"/>
            <a:endParaRPr lang="en" sz="2400" dirty="0" smtClean="0"/>
          </a:p>
          <a:p>
            <a:pPr marL="342900" indent="-342900"/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2618190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73" y="519605"/>
            <a:ext cx="67722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163</Words>
  <Application>Microsoft Office PowerPoint</Application>
  <PresentationFormat>Ekran Gösterisi (16:9)</PresentationFormat>
  <Paragraphs>37</Paragraphs>
  <Slides>11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Nixie One</vt:lpstr>
      <vt:lpstr>Roboto Slab</vt:lpstr>
      <vt:lpstr>Warwick template</vt:lpstr>
      <vt:lpstr>Two Factor Authentication</vt:lpstr>
      <vt:lpstr>Project</vt:lpstr>
      <vt:lpstr>Simple and Useful</vt:lpstr>
      <vt:lpstr>Technologies and Tools</vt:lpstr>
      <vt:lpstr>User Interface</vt:lpstr>
      <vt:lpstr>Sign Up Page</vt:lpstr>
      <vt:lpstr>Sign In Page</vt:lpstr>
      <vt:lpstr>Welcome Page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Wibralarm</dc:title>
  <dc:creator>Ibrahim Tozlu</dc:creator>
  <cp:lastModifiedBy>Berkan</cp:lastModifiedBy>
  <cp:revision>56</cp:revision>
  <dcterms:modified xsi:type="dcterms:W3CDTF">2017-10-14T18:14:21Z</dcterms:modified>
</cp:coreProperties>
</file>