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36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02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0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A052-5A7E-49F5-AEB1-E02F018D0B7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19D578-C6C4-4E37-82B5-02A82C18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986C-B8CF-DD08-08B5-D64C72F5F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152650"/>
            <a:ext cx="8915399" cy="2262781"/>
          </a:xfrm>
        </p:spPr>
        <p:txBody>
          <a:bodyPr/>
          <a:lstStyle/>
          <a:p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To My Presentation</a:t>
            </a:r>
            <a:br>
              <a:rPr lang="en-US" sz="54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5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615A1-CDE1-BBC2-1425-81B74EB5E5C4}"/>
              </a:ext>
            </a:extLst>
          </p:cNvPr>
          <p:cNvSpPr txBox="1"/>
          <p:nvPr/>
        </p:nvSpPr>
        <p:spPr>
          <a:xfrm>
            <a:off x="1333500" y="806158"/>
            <a:ext cx="9563100" cy="553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Works Done 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“ Catch The Ball ” 2D game different state are created which defines the Game-state.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Game</a:t>
            </a:r>
          </a:p>
          <a:p>
            <a:pPr marL="1257300" lvl="2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Level, Chance and Score live update</a:t>
            </a:r>
          </a:p>
          <a:p>
            <a:pPr marL="1257300" lvl="2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game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over </a:t>
            </a:r>
          </a:p>
          <a:p>
            <a:pPr marL="1257300" lvl="2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End</a:t>
            </a:r>
          </a:p>
          <a:p>
            <a:pPr marL="1257300" lvl="2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score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 again or Exit</a:t>
            </a:r>
          </a:p>
        </p:txBody>
      </p:sp>
    </p:spTree>
    <p:extLst>
      <p:ext uri="{BB962C8B-B14F-4D97-AF65-F5344CB8AC3E}">
        <p14:creationId xmlns:p14="http://schemas.microsoft.com/office/powerpoint/2010/main" val="347643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41BE9-80E8-5AA1-B7E2-F9F38D30F791}"/>
              </a:ext>
            </a:extLst>
          </p:cNvPr>
          <p:cNvSpPr txBox="1"/>
          <p:nvPr/>
        </p:nvSpPr>
        <p:spPr>
          <a:xfrm>
            <a:off x="1038225" y="265737"/>
            <a:ext cx="10315575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Start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is the first screen of the game. In this state user can play or exit the game using keyboard 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9A128-007F-3414-81B1-6A0EB9CC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18" y="2208505"/>
            <a:ext cx="5943600" cy="4585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E5DF2-D90D-D291-34D8-5B45B5B078C8}"/>
              </a:ext>
            </a:extLst>
          </p:cNvPr>
          <p:cNvSpPr txBox="1"/>
          <p:nvPr/>
        </p:nvSpPr>
        <p:spPr>
          <a:xfrm>
            <a:off x="1387135" y="3429000"/>
            <a:ext cx="2581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Initially 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Level is 1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Given chance is 3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Score is 0</a:t>
            </a:r>
          </a:p>
          <a:p>
            <a:endParaRPr lang="en-US" sz="2400" dirty="0">
              <a:latin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Player can Exit by pressing ‘ Esc ’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46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D488D7-59AC-98C7-95FC-8F55DCB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417250"/>
            <a:ext cx="7827057" cy="6289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7E7E0-A678-8AAD-DA9E-78C8254C3C71}"/>
              </a:ext>
            </a:extLst>
          </p:cNvPr>
          <p:cNvSpPr txBox="1"/>
          <p:nvPr/>
        </p:nvSpPr>
        <p:spPr>
          <a:xfrm>
            <a:off x="277426" y="2854279"/>
            <a:ext cx="37796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If score is greater then or equal to 5 the level updated to level 2 and If chance is zero then game end.</a:t>
            </a:r>
          </a:p>
        </p:txBody>
      </p:sp>
    </p:spTree>
    <p:extLst>
      <p:ext uri="{BB962C8B-B14F-4D97-AF65-F5344CB8AC3E}">
        <p14:creationId xmlns:p14="http://schemas.microsoft.com/office/powerpoint/2010/main" val="5483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B9C91-5357-8E5C-0503-0E0874FF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118587"/>
            <a:ext cx="7854836" cy="5388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8C1BFB-F0C7-30A4-1512-75E5C9461E68}"/>
              </a:ext>
            </a:extLst>
          </p:cNvPr>
          <p:cNvSpPr txBox="1"/>
          <p:nvPr/>
        </p:nvSpPr>
        <p:spPr>
          <a:xfrm>
            <a:off x="286304" y="2658797"/>
            <a:ext cx="35488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If score is greater then or equal to 10 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the level updated to level 3 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If chance is zero then game 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73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0545B-5881-4B90-47DA-DC61FC66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03" y="798991"/>
            <a:ext cx="7607494" cy="5707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E8646-8D33-B527-10FF-B64805564364}"/>
              </a:ext>
            </a:extLst>
          </p:cNvPr>
          <p:cNvSpPr txBox="1"/>
          <p:nvPr/>
        </p:nvSpPr>
        <p:spPr>
          <a:xfrm>
            <a:off x="428348" y="2513250"/>
            <a:ext cx="38329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Score show after game end .</a:t>
            </a:r>
          </a:p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And if player want to play again he has to press Y/y otherwise press N/n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87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56457-81C1-78BA-CBFF-029624B6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14" y="648070"/>
            <a:ext cx="7287286" cy="5721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F4842-B51D-AAAF-2BF6-462FA7CAD0C9}"/>
              </a:ext>
            </a:extLst>
          </p:cNvPr>
          <p:cNvSpPr txBox="1"/>
          <p:nvPr/>
        </p:nvSpPr>
        <p:spPr>
          <a:xfrm>
            <a:off x="268550" y="2862568"/>
            <a:ext cx="4374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Vrinda" panose="020B0502040204020203" pitchFamily="34" charset="0"/>
              </a:rPr>
              <a:t>If the player press any invalid key there shows a  message “ ENTER VALID KEY 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36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EFE807-36D2-82A3-2E22-E6E593B50ED7}"/>
              </a:ext>
            </a:extLst>
          </p:cNvPr>
          <p:cNvSpPr txBox="1"/>
          <p:nvPr/>
        </p:nvSpPr>
        <p:spPr>
          <a:xfrm>
            <a:off x="1771650" y="1465947"/>
            <a:ext cx="8953500" cy="2271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input not handled.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way to know high score.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online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264610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E7765D-266F-7E81-6704-10E668BC9213}"/>
              </a:ext>
            </a:extLst>
          </p:cNvPr>
          <p:cNvSpPr txBox="1"/>
          <p:nvPr/>
        </p:nvSpPr>
        <p:spPr>
          <a:xfrm>
            <a:off x="914400" y="1136577"/>
            <a:ext cx="10363200" cy="2484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It has an open source and no security features has been included. 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user is free to alter the code for feature enhancement. 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Bugs may be reported to creator as the need.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5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F89C0-B452-F916-4B7C-6E0D3FE94F97}"/>
              </a:ext>
            </a:extLst>
          </p:cNvPr>
          <p:cNvSpPr txBox="1"/>
          <p:nvPr/>
        </p:nvSpPr>
        <p:spPr>
          <a:xfrm>
            <a:off x="4067175" y="2774003"/>
            <a:ext cx="6096000" cy="11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A08-7C43-4599-1628-BA28C76F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39" y="1911350"/>
            <a:ext cx="3505199" cy="976312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Presented by                                                                       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EC6E-344F-2E49-B074-7FB6E55D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5239" y="2734321"/>
            <a:ext cx="5649266" cy="31267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Mojammel Haque Bhuiyan                                      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ID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  CE20055                                         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Session: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2019-20                                  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Department of CSE, MBSTU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67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1A7-A17B-DD42-6E78-95F7DA734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6600" y="2763839"/>
            <a:ext cx="8915400" cy="6651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Presentation on</a:t>
            </a:r>
            <a:b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71D8-E133-49F5-5B6C-3D0F56FB06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76600" y="3567113"/>
            <a:ext cx="8915400" cy="860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The Ball</a:t>
            </a:r>
          </a:p>
        </p:txBody>
      </p:sp>
    </p:spTree>
    <p:extLst>
      <p:ext uri="{BB962C8B-B14F-4D97-AF65-F5344CB8AC3E}">
        <p14:creationId xmlns:p14="http://schemas.microsoft.com/office/powerpoint/2010/main" val="333022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0AEF-EB7E-53CA-FA72-8FB54094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811" y="2062578"/>
            <a:ext cx="438557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Supervised By: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3600" b="1" i="0" dirty="0" err="1">
                <a:effectLst/>
              </a:rPr>
              <a:t>Shisir</a:t>
            </a:r>
            <a:r>
              <a:rPr lang="en-US" sz="3600" b="1" i="0" dirty="0">
                <a:effectLst/>
              </a:rPr>
              <a:t> Mia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555555"/>
                </a:solidFill>
                <a:effectLst/>
              </a:rPr>
              <a:t>Assistant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Professor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Department of CSE, MBSTU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2DDF-5F21-E715-80BB-162B512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694" y="730928"/>
            <a:ext cx="9954937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Course Title 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Software Development Project-I and Industrial Tour</a:t>
            </a:r>
          </a:p>
          <a:p>
            <a:pPr marL="0" indent="0">
              <a:buNone/>
            </a:pPr>
            <a:br>
              <a:rPr lang="en-US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Course Code 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CSE-2112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3965-5DFF-8C0E-6D3A-6E466D83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650" y="633635"/>
            <a:ext cx="8911687" cy="885094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Introduction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97-7422-85CB-8060-388381D3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133600"/>
            <a:ext cx="10914062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 this game there will be one player . User is the player of the game.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sing arrow keys (left and right) player can be moved.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sing keyboard user can exit from the game in the middle of the game and also play again (after game over) and exit from the game.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5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F323-1360-EC48-7377-FDC2B7111C8C}"/>
              </a:ext>
            </a:extLst>
          </p:cNvPr>
          <p:cNvSpPr txBox="1"/>
          <p:nvPr/>
        </p:nvSpPr>
        <p:spPr>
          <a:xfrm>
            <a:off x="3048000" y="121550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Objective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127EC-CB01-29F6-8F9D-0EEFE5E92277}"/>
              </a:ext>
            </a:extLst>
          </p:cNvPr>
          <p:cNvSpPr txBox="1"/>
          <p:nvPr/>
        </p:nvSpPr>
        <p:spPr>
          <a:xfrm>
            <a:off x="1276350" y="2325386"/>
            <a:ext cx="9820275" cy="2477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aim of this project is to develop a graphics package which supports basic operations which include building a 2D game using Code::Blocks 20.03 . </a:t>
            </a:r>
          </a:p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objective of developing this model was to design and apply the skill we learnt 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3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6DFBD-3E3F-4139-48FD-87EB568C6F1A}"/>
              </a:ext>
            </a:extLst>
          </p:cNvPr>
          <p:cNvSpPr txBox="1"/>
          <p:nvPr/>
        </p:nvSpPr>
        <p:spPr>
          <a:xfrm>
            <a:off x="3833812" y="453509"/>
            <a:ext cx="4524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Methodology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F2D0-F62F-2603-4738-398400A036D7}"/>
              </a:ext>
            </a:extLst>
          </p:cNvPr>
          <p:cNvSpPr txBox="1"/>
          <p:nvPr/>
        </p:nvSpPr>
        <p:spPr>
          <a:xfrm>
            <a:off x="704850" y="1360230"/>
            <a:ext cx="10629900" cy="4042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To implement the above “2D Game ”, the following methodology needs to be followed: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Declaration of the function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GameBody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( ) to draw Rectangle , Colored Circle , Line etc.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Applying the movement function on player [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moveLine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( ) ] and ball [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moveBall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() ]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Collision detection between line – ball . After detection score updated accordingly . And the Level will update according to the score. And chance also updated.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3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01015-5920-278B-445F-A46D92A4884B}"/>
              </a:ext>
            </a:extLst>
          </p:cNvPr>
          <p:cNvSpPr txBox="1"/>
          <p:nvPr/>
        </p:nvSpPr>
        <p:spPr>
          <a:xfrm>
            <a:off x="1771651" y="1082918"/>
            <a:ext cx="8401050" cy="4372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System Specification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Hardware Requirements: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Keyboard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Software Requirements: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Programming language – C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Operating system – Windows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Compiler – GNU GCC and TDM-GCC-32 compiler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Graphics library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graphics.h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656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504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Bahnschrift Light</vt:lpstr>
      <vt:lpstr>Calibri</vt:lpstr>
      <vt:lpstr>Century Gothic</vt:lpstr>
      <vt:lpstr>Symbol</vt:lpstr>
      <vt:lpstr>Times New Roman</vt:lpstr>
      <vt:lpstr>Tw Cen MT</vt:lpstr>
      <vt:lpstr>Wingdings 3</vt:lpstr>
      <vt:lpstr>Wisp</vt:lpstr>
      <vt:lpstr>Welcome To My Presentation </vt:lpstr>
      <vt:lpstr>Presented by                                                                        </vt:lpstr>
      <vt:lpstr>Presentation on </vt:lpstr>
      <vt:lpstr>PowerPoint Presentation</vt:lpstr>
      <vt:lpstr>PowerPoint Presentation</vt:lpstr>
      <vt:lpstr>        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Mojammel Haque Bhuiyan</dc:creator>
  <cp:lastModifiedBy>Mojammel Haque Bhuiyan</cp:lastModifiedBy>
  <cp:revision>16</cp:revision>
  <dcterms:created xsi:type="dcterms:W3CDTF">2022-10-12T00:58:00Z</dcterms:created>
  <dcterms:modified xsi:type="dcterms:W3CDTF">2022-10-12T09:11:21Z</dcterms:modified>
</cp:coreProperties>
</file>